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1" r:id="rId6"/>
    <p:sldId id="274" r:id="rId7"/>
    <p:sldId id="262" r:id="rId8"/>
    <p:sldId id="257" r:id="rId9"/>
    <p:sldId id="264" r:id="rId10"/>
    <p:sldId id="268" r:id="rId11"/>
    <p:sldId id="263" r:id="rId12"/>
    <p:sldId id="267" r:id="rId13"/>
    <p:sldId id="271" r:id="rId14"/>
    <p:sldId id="272" r:id="rId15"/>
    <p:sldId id="273" r:id="rId16"/>
    <p:sldId id="275" r:id="rId17"/>
    <p:sldId id="276" r:id="rId18"/>
    <p:sldId id="269" r:id="rId19"/>
    <p:sldId id="265" r:id="rId20"/>
    <p:sldId id="266" r:id="rId21"/>
    <p:sldId id="286" r:id="rId22"/>
    <p:sldId id="270" r:id="rId23"/>
    <p:sldId id="278" r:id="rId24"/>
    <p:sldId id="287" r:id="rId25"/>
    <p:sldId id="280" r:id="rId26"/>
    <p:sldId id="281" r:id="rId27"/>
    <p:sldId id="283" r:id="rId28"/>
    <p:sldId id="282" r:id="rId29"/>
    <p:sldId id="284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>
        <p:scale>
          <a:sx n="66" d="100"/>
          <a:sy n="66" d="100"/>
        </p:scale>
        <p:origin x="22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9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85A4-4126-4B73-9D63-82505D6D400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8CEB-C2FF-4858-AD88-B479147C8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8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403222" y="-542925"/>
            <a:ext cx="7719323" cy="4827586"/>
          </a:xfrm>
          <a:custGeom>
            <a:avLst/>
            <a:gdLst>
              <a:gd name="connsiteX0" fmla="*/ 3120936 w 7719323"/>
              <a:gd name="connsiteY0" fmla="*/ 3795711 h 4827586"/>
              <a:gd name="connsiteX1" fmla="*/ 3661761 w 7719323"/>
              <a:gd name="connsiteY1" fmla="*/ 3795711 h 4827586"/>
              <a:gd name="connsiteX2" fmla="*/ 3700391 w 7719323"/>
              <a:gd name="connsiteY2" fmla="*/ 3818928 h 4827586"/>
              <a:gd name="connsiteX3" fmla="*/ 3973378 w 7719323"/>
              <a:gd name="connsiteY3" fmla="*/ 4288432 h 4827586"/>
              <a:gd name="connsiteX4" fmla="*/ 3973378 w 7719323"/>
              <a:gd name="connsiteY4" fmla="*/ 4334866 h 4827586"/>
              <a:gd name="connsiteX5" fmla="*/ 3700391 w 7719323"/>
              <a:gd name="connsiteY5" fmla="*/ 4804369 h 4827586"/>
              <a:gd name="connsiteX6" fmla="*/ 3661761 w 7719323"/>
              <a:gd name="connsiteY6" fmla="*/ 4827586 h 4827586"/>
              <a:gd name="connsiteX7" fmla="*/ 3120936 w 7719323"/>
              <a:gd name="connsiteY7" fmla="*/ 4827586 h 4827586"/>
              <a:gd name="connsiteX8" fmla="*/ 3079731 w 7719323"/>
              <a:gd name="connsiteY8" fmla="*/ 4804369 h 4827586"/>
              <a:gd name="connsiteX9" fmla="*/ 2809318 w 7719323"/>
              <a:gd name="connsiteY9" fmla="*/ 4334866 h 4827586"/>
              <a:gd name="connsiteX10" fmla="*/ 2809318 w 7719323"/>
              <a:gd name="connsiteY10" fmla="*/ 4288432 h 4827586"/>
              <a:gd name="connsiteX11" fmla="*/ 3079731 w 7719323"/>
              <a:gd name="connsiteY11" fmla="*/ 3818928 h 4827586"/>
              <a:gd name="connsiteX12" fmla="*/ 3120936 w 7719323"/>
              <a:gd name="connsiteY12" fmla="*/ 3795711 h 4827586"/>
              <a:gd name="connsiteX13" fmla="*/ 5928064 w 7719323"/>
              <a:gd name="connsiteY13" fmla="*/ 3252786 h 4827586"/>
              <a:gd name="connsiteX14" fmla="*/ 6469617 w 7719323"/>
              <a:gd name="connsiteY14" fmla="*/ 3252786 h 4827586"/>
              <a:gd name="connsiteX15" fmla="*/ 6510878 w 7719323"/>
              <a:gd name="connsiteY15" fmla="*/ 3276039 h 4827586"/>
              <a:gd name="connsiteX16" fmla="*/ 6781655 w 7719323"/>
              <a:gd name="connsiteY16" fmla="*/ 3746265 h 4827586"/>
              <a:gd name="connsiteX17" fmla="*/ 6781655 w 7719323"/>
              <a:gd name="connsiteY17" fmla="*/ 3792771 h 4827586"/>
              <a:gd name="connsiteX18" fmla="*/ 6510878 w 7719323"/>
              <a:gd name="connsiteY18" fmla="*/ 4262996 h 4827586"/>
              <a:gd name="connsiteX19" fmla="*/ 6469617 w 7719323"/>
              <a:gd name="connsiteY19" fmla="*/ 4286249 h 4827586"/>
              <a:gd name="connsiteX20" fmla="*/ 5928064 w 7719323"/>
              <a:gd name="connsiteY20" fmla="*/ 4286249 h 4827586"/>
              <a:gd name="connsiteX21" fmla="*/ 5889382 w 7719323"/>
              <a:gd name="connsiteY21" fmla="*/ 4262996 h 4827586"/>
              <a:gd name="connsiteX22" fmla="*/ 5616028 w 7719323"/>
              <a:gd name="connsiteY22" fmla="*/ 3792771 h 4827586"/>
              <a:gd name="connsiteX23" fmla="*/ 5616028 w 7719323"/>
              <a:gd name="connsiteY23" fmla="*/ 3746265 h 4827586"/>
              <a:gd name="connsiteX24" fmla="*/ 5889382 w 7719323"/>
              <a:gd name="connsiteY24" fmla="*/ 3276039 h 4827586"/>
              <a:gd name="connsiteX25" fmla="*/ 5928064 w 7719323"/>
              <a:gd name="connsiteY25" fmla="*/ 3252786 h 4827586"/>
              <a:gd name="connsiteX26" fmla="*/ 4057990 w 7719323"/>
              <a:gd name="connsiteY26" fmla="*/ 3252786 h 4827586"/>
              <a:gd name="connsiteX27" fmla="*/ 4599543 w 7719323"/>
              <a:gd name="connsiteY27" fmla="*/ 3252786 h 4827586"/>
              <a:gd name="connsiteX28" fmla="*/ 4640804 w 7719323"/>
              <a:gd name="connsiteY28" fmla="*/ 3276039 h 4827586"/>
              <a:gd name="connsiteX29" fmla="*/ 4911580 w 7719323"/>
              <a:gd name="connsiteY29" fmla="*/ 3746265 h 4827586"/>
              <a:gd name="connsiteX30" fmla="*/ 4911580 w 7719323"/>
              <a:gd name="connsiteY30" fmla="*/ 3792771 h 4827586"/>
              <a:gd name="connsiteX31" fmla="*/ 4640804 w 7719323"/>
              <a:gd name="connsiteY31" fmla="*/ 4262996 h 4827586"/>
              <a:gd name="connsiteX32" fmla="*/ 4599543 w 7719323"/>
              <a:gd name="connsiteY32" fmla="*/ 4286249 h 4827586"/>
              <a:gd name="connsiteX33" fmla="*/ 4057990 w 7719323"/>
              <a:gd name="connsiteY33" fmla="*/ 4286249 h 4827586"/>
              <a:gd name="connsiteX34" fmla="*/ 4016729 w 7719323"/>
              <a:gd name="connsiteY34" fmla="*/ 4262996 h 4827586"/>
              <a:gd name="connsiteX35" fmla="*/ 3745953 w 7719323"/>
              <a:gd name="connsiteY35" fmla="*/ 3792771 h 4827586"/>
              <a:gd name="connsiteX36" fmla="*/ 3745953 w 7719323"/>
              <a:gd name="connsiteY36" fmla="*/ 3746265 h 4827586"/>
              <a:gd name="connsiteX37" fmla="*/ 4016729 w 7719323"/>
              <a:gd name="connsiteY37" fmla="*/ 3276039 h 4827586"/>
              <a:gd name="connsiteX38" fmla="*/ 4057990 w 7719323"/>
              <a:gd name="connsiteY38" fmla="*/ 3252786 h 4827586"/>
              <a:gd name="connsiteX39" fmla="*/ 2187916 w 7719323"/>
              <a:gd name="connsiteY39" fmla="*/ 3252786 h 4827586"/>
              <a:gd name="connsiteX40" fmla="*/ 2729468 w 7719323"/>
              <a:gd name="connsiteY40" fmla="*/ 3252786 h 4827586"/>
              <a:gd name="connsiteX41" fmla="*/ 2768150 w 7719323"/>
              <a:gd name="connsiteY41" fmla="*/ 3276039 h 4827586"/>
              <a:gd name="connsiteX42" fmla="*/ 3041505 w 7719323"/>
              <a:gd name="connsiteY42" fmla="*/ 3746265 h 4827586"/>
              <a:gd name="connsiteX43" fmla="*/ 3041505 w 7719323"/>
              <a:gd name="connsiteY43" fmla="*/ 3792771 h 4827586"/>
              <a:gd name="connsiteX44" fmla="*/ 2768150 w 7719323"/>
              <a:gd name="connsiteY44" fmla="*/ 4262996 h 4827586"/>
              <a:gd name="connsiteX45" fmla="*/ 2729468 w 7719323"/>
              <a:gd name="connsiteY45" fmla="*/ 4286249 h 4827586"/>
              <a:gd name="connsiteX46" fmla="*/ 2187916 w 7719323"/>
              <a:gd name="connsiteY46" fmla="*/ 4286249 h 4827586"/>
              <a:gd name="connsiteX47" fmla="*/ 2146654 w 7719323"/>
              <a:gd name="connsiteY47" fmla="*/ 4262996 h 4827586"/>
              <a:gd name="connsiteX48" fmla="*/ 1875878 w 7719323"/>
              <a:gd name="connsiteY48" fmla="*/ 3792771 h 4827586"/>
              <a:gd name="connsiteX49" fmla="*/ 1875878 w 7719323"/>
              <a:gd name="connsiteY49" fmla="*/ 3746265 h 4827586"/>
              <a:gd name="connsiteX50" fmla="*/ 2146654 w 7719323"/>
              <a:gd name="connsiteY50" fmla="*/ 3276039 h 4827586"/>
              <a:gd name="connsiteX51" fmla="*/ 2187916 w 7719323"/>
              <a:gd name="connsiteY51" fmla="*/ 3252786 h 4827586"/>
              <a:gd name="connsiteX52" fmla="*/ 6861086 w 7719323"/>
              <a:gd name="connsiteY52" fmla="*/ 2711449 h 4827586"/>
              <a:gd name="connsiteX53" fmla="*/ 7401911 w 7719323"/>
              <a:gd name="connsiteY53" fmla="*/ 2711449 h 4827586"/>
              <a:gd name="connsiteX54" fmla="*/ 7443116 w 7719323"/>
              <a:gd name="connsiteY54" fmla="*/ 2734666 h 4827586"/>
              <a:gd name="connsiteX55" fmla="*/ 7713529 w 7719323"/>
              <a:gd name="connsiteY55" fmla="*/ 3204169 h 4827586"/>
              <a:gd name="connsiteX56" fmla="*/ 7713529 w 7719323"/>
              <a:gd name="connsiteY56" fmla="*/ 3250604 h 4827586"/>
              <a:gd name="connsiteX57" fmla="*/ 7443116 w 7719323"/>
              <a:gd name="connsiteY57" fmla="*/ 3720107 h 4827586"/>
              <a:gd name="connsiteX58" fmla="*/ 7401911 w 7719323"/>
              <a:gd name="connsiteY58" fmla="*/ 3743324 h 4827586"/>
              <a:gd name="connsiteX59" fmla="*/ 6861086 w 7719323"/>
              <a:gd name="connsiteY59" fmla="*/ 3743324 h 4827586"/>
              <a:gd name="connsiteX60" fmla="*/ 6822456 w 7719323"/>
              <a:gd name="connsiteY60" fmla="*/ 3720107 h 4827586"/>
              <a:gd name="connsiteX61" fmla="*/ 6549468 w 7719323"/>
              <a:gd name="connsiteY61" fmla="*/ 3250604 h 4827586"/>
              <a:gd name="connsiteX62" fmla="*/ 6549468 w 7719323"/>
              <a:gd name="connsiteY62" fmla="*/ 3204169 h 4827586"/>
              <a:gd name="connsiteX63" fmla="*/ 6822456 w 7719323"/>
              <a:gd name="connsiteY63" fmla="*/ 2734666 h 4827586"/>
              <a:gd name="connsiteX64" fmla="*/ 6861086 w 7719323"/>
              <a:gd name="connsiteY64" fmla="*/ 2711449 h 4827586"/>
              <a:gd name="connsiteX65" fmla="*/ 4991011 w 7719323"/>
              <a:gd name="connsiteY65" fmla="*/ 2711449 h 4827586"/>
              <a:gd name="connsiteX66" fmla="*/ 5531836 w 7719323"/>
              <a:gd name="connsiteY66" fmla="*/ 2711449 h 4827586"/>
              <a:gd name="connsiteX67" fmla="*/ 5573040 w 7719323"/>
              <a:gd name="connsiteY67" fmla="*/ 2734666 h 4827586"/>
              <a:gd name="connsiteX68" fmla="*/ 5843453 w 7719323"/>
              <a:gd name="connsiteY68" fmla="*/ 3204169 h 4827586"/>
              <a:gd name="connsiteX69" fmla="*/ 5843453 w 7719323"/>
              <a:gd name="connsiteY69" fmla="*/ 3250604 h 4827586"/>
              <a:gd name="connsiteX70" fmla="*/ 5573040 w 7719323"/>
              <a:gd name="connsiteY70" fmla="*/ 3720107 h 4827586"/>
              <a:gd name="connsiteX71" fmla="*/ 5531836 w 7719323"/>
              <a:gd name="connsiteY71" fmla="*/ 3743324 h 4827586"/>
              <a:gd name="connsiteX72" fmla="*/ 4991011 w 7719323"/>
              <a:gd name="connsiteY72" fmla="*/ 3743324 h 4827586"/>
              <a:gd name="connsiteX73" fmla="*/ 4949807 w 7719323"/>
              <a:gd name="connsiteY73" fmla="*/ 3720107 h 4827586"/>
              <a:gd name="connsiteX74" fmla="*/ 4679393 w 7719323"/>
              <a:gd name="connsiteY74" fmla="*/ 3250604 h 4827586"/>
              <a:gd name="connsiteX75" fmla="*/ 4679393 w 7719323"/>
              <a:gd name="connsiteY75" fmla="*/ 3204169 h 4827586"/>
              <a:gd name="connsiteX76" fmla="*/ 4949807 w 7719323"/>
              <a:gd name="connsiteY76" fmla="*/ 2734666 h 4827586"/>
              <a:gd name="connsiteX77" fmla="*/ 4991011 w 7719323"/>
              <a:gd name="connsiteY77" fmla="*/ 2711449 h 4827586"/>
              <a:gd name="connsiteX78" fmla="*/ 3120936 w 7719323"/>
              <a:gd name="connsiteY78" fmla="*/ 2711449 h 4827586"/>
              <a:gd name="connsiteX79" fmla="*/ 3661761 w 7719323"/>
              <a:gd name="connsiteY79" fmla="*/ 2711449 h 4827586"/>
              <a:gd name="connsiteX80" fmla="*/ 3700391 w 7719323"/>
              <a:gd name="connsiteY80" fmla="*/ 2734666 h 4827586"/>
              <a:gd name="connsiteX81" fmla="*/ 3973378 w 7719323"/>
              <a:gd name="connsiteY81" fmla="*/ 3204169 h 4827586"/>
              <a:gd name="connsiteX82" fmla="*/ 3973378 w 7719323"/>
              <a:gd name="connsiteY82" fmla="*/ 3250604 h 4827586"/>
              <a:gd name="connsiteX83" fmla="*/ 3700391 w 7719323"/>
              <a:gd name="connsiteY83" fmla="*/ 3720107 h 4827586"/>
              <a:gd name="connsiteX84" fmla="*/ 3661761 w 7719323"/>
              <a:gd name="connsiteY84" fmla="*/ 3743324 h 4827586"/>
              <a:gd name="connsiteX85" fmla="*/ 3120936 w 7719323"/>
              <a:gd name="connsiteY85" fmla="*/ 3743324 h 4827586"/>
              <a:gd name="connsiteX86" fmla="*/ 3079731 w 7719323"/>
              <a:gd name="connsiteY86" fmla="*/ 3720107 h 4827586"/>
              <a:gd name="connsiteX87" fmla="*/ 2809318 w 7719323"/>
              <a:gd name="connsiteY87" fmla="*/ 3250604 h 4827586"/>
              <a:gd name="connsiteX88" fmla="*/ 2809318 w 7719323"/>
              <a:gd name="connsiteY88" fmla="*/ 3204169 h 4827586"/>
              <a:gd name="connsiteX89" fmla="*/ 3079731 w 7719323"/>
              <a:gd name="connsiteY89" fmla="*/ 2734666 h 4827586"/>
              <a:gd name="connsiteX90" fmla="*/ 3120936 w 7719323"/>
              <a:gd name="connsiteY90" fmla="*/ 2711449 h 4827586"/>
              <a:gd name="connsiteX91" fmla="*/ 5928064 w 7719323"/>
              <a:gd name="connsiteY91" fmla="*/ 2168524 h 4827586"/>
              <a:gd name="connsiteX92" fmla="*/ 6469617 w 7719323"/>
              <a:gd name="connsiteY92" fmla="*/ 2168524 h 4827586"/>
              <a:gd name="connsiteX93" fmla="*/ 6510878 w 7719323"/>
              <a:gd name="connsiteY93" fmla="*/ 2191777 h 4827586"/>
              <a:gd name="connsiteX94" fmla="*/ 6781655 w 7719323"/>
              <a:gd name="connsiteY94" fmla="*/ 2662003 h 4827586"/>
              <a:gd name="connsiteX95" fmla="*/ 6781655 w 7719323"/>
              <a:gd name="connsiteY95" fmla="*/ 2708509 h 4827586"/>
              <a:gd name="connsiteX96" fmla="*/ 6510878 w 7719323"/>
              <a:gd name="connsiteY96" fmla="*/ 3178734 h 4827586"/>
              <a:gd name="connsiteX97" fmla="*/ 6469617 w 7719323"/>
              <a:gd name="connsiteY97" fmla="*/ 3201987 h 4827586"/>
              <a:gd name="connsiteX98" fmla="*/ 5928064 w 7719323"/>
              <a:gd name="connsiteY98" fmla="*/ 3201987 h 4827586"/>
              <a:gd name="connsiteX99" fmla="*/ 5889382 w 7719323"/>
              <a:gd name="connsiteY99" fmla="*/ 3178734 h 4827586"/>
              <a:gd name="connsiteX100" fmla="*/ 5616028 w 7719323"/>
              <a:gd name="connsiteY100" fmla="*/ 2708509 h 4827586"/>
              <a:gd name="connsiteX101" fmla="*/ 5616028 w 7719323"/>
              <a:gd name="connsiteY101" fmla="*/ 2662003 h 4827586"/>
              <a:gd name="connsiteX102" fmla="*/ 5889382 w 7719323"/>
              <a:gd name="connsiteY102" fmla="*/ 2191777 h 4827586"/>
              <a:gd name="connsiteX103" fmla="*/ 5928064 w 7719323"/>
              <a:gd name="connsiteY103" fmla="*/ 2168524 h 4827586"/>
              <a:gd name="connsiteX104" fmla="*/ 4057990 w 7719323"/>
              <a:gd name="connsiteY104" fmla="*/ 2168524 h 4827586"/>
              <a:gd name="connsiteX105" fmla="*/ 4599543 w 7719323"/>
              <a:gd name="connsiteY105" fmla="*/ 2168524 h 4827586"/>
              <a:gd name="connsiteX106" fmla="*/ 4640804 w 7719323"/>
              <a:gd name="connsiteY106" fmla="*/ 2191777 h 4827586"/>
              <a:gd name="connsiteX107" fmla="*/ 4911580 w 7719323"/>
              <a:gd name="connsiteY107" fmla="*/ 2662003 h 4827586"/>
              <a:gd name="connsiteX108" fmla="*/ 4911580 w 7719323"/>
              <a:gd name="connsiteY108" fmla="*/ 2708509 h 4827586"/>
              <a:gd name="connsiteX109" fmla="*/ 4640804 w 7719323"/>
              <a:gd name="connsiteY109" fmla="*/ 3178734 h 4827586"/>
              <a:gd name="connsiteX110" fmla="*/ 4599543 w 7719323"/>
              <a:gd name="connsiteY110" fmla="*/ 3201987 h 4827586"/>
              <a:gd name="connsiteX111" fmla="*/ 4057990 w 7719323"/>
              <a:gd name="connsiteY111" fmla="*/ 3201987 h 4827586"/>
              <a:gd name="connsiteX112" fmla="*/ 4016729 w 7719323"/>
              <a:gd name="connsiteY112" fmla="*/ 3178734 h 4827586"/>
              <a:gd name="connsiteX113" fmla="*/ 3745954 w 7719323"/>
              <a:gd name="connsiteY113" fmla="*/ 2708509 h 4827586"/>
              <a:gd name="connsiteX114" fmla="*/ 3745954 w 7719323"/>
              <a:gd name="connsiteY114" fmla="*/ 2662003 h 4827586"/>
              <a:gd name="connsiteX115" fmla="*/ 4016729 w 7719323"/>
              <a:gd name="connsiteY115" fmla="*/ 2191777 h 4827586"/>
              <a:gd name="connsiteX116" fmla="*/ 4057990 w 7719323"/>
              <a:gd name="connsiteY116" fmla="*/ 2168524 h 4827586"/>
              <a:gd name="connsiteX117" fmla="*/ 2187916 w 7719323"/>
              <a:gd name="connsiteY117" fmla="*/ 2168524 h 4827586"/>
              <a:gd name="connsiteX118" fmla="*/ 2729468 w 7719323"/>
              <a:gd name="connsiteY118" fmla="*/ 2168524 h 4827586"/>
              <a:gd name="connsiteX119" fmla="*/ 2768150 w 7719323"/>
              <a:gd name="connsiteY119" fmla="*/ 2191777 h 4827586"/>
              <a:gd name="connsiteX120" fmla="*/ 3041505 w 7719323"/>
              <a:gd name="connsiteY120" fmla="*/ 2662003 h 4827586"/>
              <a:gd name="connsiteX121" fmla="*/ 3041505 w 7719323"/>
              <a:gd name="connsiteY121" fmla="*/ 2708509 h 4827586"/>
              <a:gd name="connsiteX122" fmla="*/ 2768150 w 7719323"/>
              <a:gd name="connsiteY122" fmla="*/ 3178734 h 4827586"/>
              <a:gd name="connsiteX123" fmla="*/ 2729468 w 7719323"/>
              <a:gd name="connsiteY123" fmla="*/ 3201987 h 4827586"/>
              <a:gd name="connsiteX124" fmla="*/ 2187916 w 7719323"/>
              <a:gd name="connsiteY124" fmla="*/ 3201987 h 4827586"/>
              <a:gd name="connsiteX125" fmla="*/ 2146654 w 7719323"/>
              <a:gd name="connsiteY125" fmla="*/ 3178734 h 4827586"/>
              <a:gd name="connsiteX126" fmla="*/ 1875878 w 7719323"/>
              <a:gd name="connsiteY126" fmla="*/ 2708509 h 4827586"/>
              <a:gd name="connsiteX127" fmla="*/ 1875878 w 7719323"/>
              <a:gd name="connsiteY127" fmla="*/ 2662003 h 4827586"/>
              <a:gd name="connsiteX128" fmla="*/ 2146654 w 7719323"/>
              <a:gd name="connsiteY128" fmla="*/ 2191777 h 4827586"/>
              <a:gd name="connsiteX129" fmla="*/ 2187916 w 7719323"/>
              <a:gd name="connsiteY129" fmla="*/ 2168524 h 4827586"/>
              <a:gd name="connsiteX130" fmla="*/ 315101 w 7719323"/>
              <a:gd name="connsiteY130" fmla="*/ 2168524 h 4827586"/>
              <a:gd name="connsiteX131" fmla="*/ 858957 w 7719323"/>
              <a:gd name="connsiteY131" fmla="*/ 2168524 h 4827586"/>
              <a:gd name="connsiteX132" fmla="*/ 897620 w 7719323"/>
              <a:gd name="connsiteY132" fmla="*/ 2191777 h 4827586"/>
              <a:gd name="connsiteX133" fmla="*/ 1168259 w 7719323"/>
              <a:gd name="connsiteY133" fmla="*/ 2662003 h 4827586"/>
              <a:gd name="connsiteX134" fmla="*/ 1168259 w 7719323"/>
              <a:gd name="connsiteY134" fmla="*/ 2708509 h 4827586"/>
              <a:gd name="connsiteX135" fmla="*/ 897620 w 7719323"/>
              <a:gd name="connsiteY135" fmla="*/ 3178734 h 4827586"/>
              <a:gd name="connsiteX136" fmla="*/ 858957 w 7719323"/>
              <a:gd name="connsiteY136" fmla="*/ 3201987 h 4827586"/>
              <a:gd name="connsiteX137" fmla="*/ 315101 w 7719323"/>
              <a:gd name="connsiteY137" fmla="*/ 3201987 h 4827586"/>
              <a:gd name="connsiteX138" fmla="*/ 276439 w 7719323"/>
              <a:gd name="connsiteY138" fmla="*/ 3178734 h 4827586"/>
              <a:gd name="connsiteX139" fmla="*/ 5799 w 7719323"/>
              <a:gd name="connsiteY139" fmla="*/ 2708509 h 4827586"/>
              <a:gd name="connsiteX140" fmla="*/ 5799 w 7719323"/>
              <a:gd name="connsiteY140" fmla="*/ 2662003 h 4827586"/>
              <a:gd name="connsiteX141" fmla="*/ 276439 w 7719323"/>
              <a:gd name="connsiteY141" fmla="*/ 2191777 h 4827586"/>
              <a:gd name="connsiteX142" fmla="*/ 315101 w 7719323"/>
              <a:gd name="connsiteY142" fmla="*/ 2168524 h 4827586"/>
              <a:gd name="connsiteX143" fmla="*/ 6861086 w 7719323"/>
              <a:gd name="connsiteY143" fmla="*/ 1627186 h 4827586"/>
              <a:gd name="connsiteX144" fmla="*/ 7401911 w 7719323"/>
              <a:gd name="connsiteY144" fmla="*/ 1627186 h 4827586"/>
              <a:gd name="connsiteX145" fmla="*/ 7443116 w 7719323"/>
              <a:gd name="connsiteY145" fmla="*/ 1650403 h 4827586"/>
              <a:gd name="connsiteX146" fmla="*/ 7713529 w 7719323"/>
              <a:gd name="connsiteY146" fmla="*/ 2119906 h 4827586"/>
              <a:gd name="connsiteX147" fmla="*/ 7713529 w 7719323"/>
              <a:gd name="connsiteY147" fmla="*/ 2166341 h 4827586"/>
              <a:gd name="connsiteX148" fmla="*/ 7443116 w 7719323"/>
              <a:gd name="connsiteY148" fmla="*/ 2635844 h 4827586"/>
              <a:gd name="connsiteX149" fmla="*/ 7401911 w 7719323"/>
              <a:gd name="connsiteY149" fmla="*/ 2659061 h 4827586"/>
              <a:gd name="connsiteX150" fmla="*/ 6861086 w 7719323"/>
              <a:gd name="connsiteY150" fmla="*/ 2659061 h 4827586"/>
              <a:gd name="connsiteX151" fmla="*/ 6822456 w 7719323"/>
              <a:gd name="connsiteY151" fmla="*/ 2635844 h 4827586"/>
              <a:gd name="connsiteX152" fmla="*/ 6549468 w 7719323"/>
              <a:gd name="connsiteY152" fmla="*/ 2166341 h 4827586"/>
              <a:gd name="connsiteX153" fmla="*/ 6549468 w 7719323"/>
              <a:gd name="connsiteY153" fmla="*/ 2119906 h 4827586"/>
              <a:gd name="connsiteX154" fmla="*/ 6822456 w 7719323"/>
              <a:gd name="connsiteY154" fmla="*/ 1650403 h 4827586"/>
              <a:gd name="connsiteX155" fmla="*/ 6861086 w 7719323"/>
              <a:gd name="connsiteY155" fmla="*/ 1627186 h 4827586"/>
              <a:gd name="connsiteX156" fmla="*/ 4991011 w 7719323"/>
              <a:gd name="connsiteY156" fmla="*/ 1627186 h 4827586"/>
              <a:gd name="connsiteX157" fmla="*/ 5531835 w 7719323"/>
              <a:gd name="connsiteY157" fmla="*/ 1627186 h 4827586"/>
              <a:gd name="connsiteX158" fmla="*/ 5573040 w 7719323"/>
              <a:gd name="connsiteY158" fmla="*/ 1650403 h 4827586"/>
              <a:gd name="connsiteX159" fmla="*/ 5843453 w 7719323"/>
              <a:gd name="connsiteY159" fmla="*/ 2119906 h 4827586"/>
              <a:gd name="connsiteX160" fmla="*/ 5843453 w 7719323"/>
              <a:gd name="connsiteY160" fmla="*/ 2166341 h 4827586"/>
              <a:gd name="connsiteX161" fmla="*/ 5573040 w 7719323"/>
              <a:gd name="connsiteY161" fmla="*/ 2635844 h 4827586"/>
              <a:gd name="connsiteX162" fmla="*/ 5531835 w 7719323"/>
              <a:gd name="connsiteY162" fmla="*/ 2659061 h 4827586"/>
              <a:gd name="connsiteX163" fmla="*/ 4991011 w 7719323"/>
              <a:gd name="connsiteY163" fmla="*/ 2659061 h 4827586"/>
              <a:gd name="connsiteX164" fmla="*/ 4949807 w 7719323"/>
              <a:gd name="connsiteY164" fmla="*/ 2635844 h 4827586"/>
              <a:gd name="connsiteX165" fmla="*/ 4679393 w 7719323"/>
              <a:gd name="connsiteY165" fmla="*/ 2166341 h 4827586"/>
              <a:gd name="connsiteX166" fmla="*/ 4679393 w 7719323"/>
              <a:gd name="connsiteY166" fmla="*/ 2119906 h 4827586"/>
              <a:gd name="connsiteX167" fmla="*/ 4949807 w 7719323"/>
              <a:gd name="connsiteY167" fmla="*/ 1650403 h 4827586"/>
              <a:gd name="connsiteX168" fmla="*/ 4991011 w 7719323"/>
              <a:gd name="connsiteY168" fmla="*/ 1627186 h 4827586"/>
              <a:gd name="connsiteX169" fmla="*/ 3120936 w 7719323"/>
              <a:gd name="connsiteY169" fmla="*/ 1627186 h 4827586"/>
              <a:gd name="connsiteX170" fmla="*/ 3661761 w 7719323"/>
              <a:gd name="connsiteY170" fmla="*/ 1627186 h 4827586"/>
              <a:gd name="connsiteX171" fmla="*/ 3700391 w 7719323"/>
              <a:gd name="connsiteY171" fmla="*/ 1650403 h 4827586"/>
              <a:gd name="connsiteX172" fmla="*/ 3973379 w 7719323"/>
              <a:gd name="connsiteY172" fmla="*/ 2119906 h 4827586"/>
              <a:gd name="connsiteX173" fmla="*/ 3973379 w 7719323"/>
              <a:gd name="connsiteY173" fmla="*/ 2166341 h 4827586"/>
              <a:gd name="connsiteX174" fmla="*/ 3700391 w 7719323"/>
              <a:gd name="connsiteY174" fmla="*/ 2635844 h 4827586"/>
              <a:gd name="connsiteX175" fmla="*/ 3661761 w 7719323"/>
              <a:gd name="connsiteY175" fmla="*/ 2659061 h 4827586"/>
              <a:gd name="connsiteX176" fmla="*/ 3120936 w 7719323"/>
              <a:gd name="connsiteY176" fmla="*/ 2659061 h 4827586"/>
              <a:gd name="connsiteX177" fmla="*/ 3079731 w 7719323"/>
              <a:gd name="connsiteY177" fmla="*/ 2635844 h 4827586"/>
              <a:gd name="connsiteX178" fmla="*/ 2809318 w 7719323"/>
              <a:gd name="connsiteY178" fmla="*/ 2166341 h 4827586"/>
              <a:gd name="connsiteX179" fmla="*/ 2809318 w 7719323"/>
              <a:gd name="connsiteY179" fmla="*/ 2119906 h 4827586"/>
              <a:gd name="connsiteX180" fmla="*/ 3079731 w 7719323"/>
              <a:gd name="connsiteY180" fmla="*/ 1650403 h 4827586"/>
              <a:gd name="connsiteX181" fmla="*/ 3120936 w 7719323"/>
              <a:gd name="connsiteY181" fmla="*/ 1627186 h 4827586"/>
              <a:gd name="connsiteX182" fmla="*/ 1248124 w 7719323"/>
              <a:gd name="connsiteY182" fmla="*/ 1627186 h 4827586"/>
              <a:gd name="connsiteX183" fmla="*/ 1791247 w 7719323"/>
              <a:gd name="connsiteY183" fmla="*/ 1627186 h 4827586"/>
              <a:gd name="connsiteX184" fmla="*/ 1829858 w 7719323"/>
              <a:gd name="connsiteY184" fmla="*/ 1650403 h 4827586"/>
              <a:gd name="connsiteX185" fmla="*/ 2100133 w 7719323"/>
              <a:gd name="connsiteY185" fmla="*/ 2119906 h 4827586"/>
              <a:gd name="connsiteX186" fmla="*/ 2100133 w 7719323"/>
              <a:gd name="connsiteY186" fmla="*/ 2166341 h 4827586"/>
              <a:gd name="connsiteX187" fmla="*/ 1829858 w 7719323"/>
              <a:gd name="connsiteY187" fmla="*/ 2635844 h 4827586"/>
              <a:gd name="connsiteX188" fmla="*/ 1791247 w 7719323"/>
              <a:gd name="connsiteY188" fmla="*/ 2659061 h 4827586"/>
              <a:gd name="connsiteX189" fmla="*/ 1248124 w 7719323"/>
              <a:gd name="connsiteY189" fmla="*/ 2659061 h 4827586"/>
              <a:gd name="connsiteX190" fmla="*/ 1209514 w 7719323"/>
              <a:gd name="connsiteY190" fmla="*/ 2635844 h 4827586"/>
              <a:gd name="connsiteX191" fmla="*/ 939239 w 7719323"/>
              <a:gd name="connsiteY191" fmla="*/ 2166341 h 4827586"/>
              <a:gd name="connsiteX192" fmla="*/ 939239 w 7719323"/>
              <a:gd name="connsiteY192" fmla="*/ 2119906 h 4827586"/>
              <a:gd name="connsiteX193" fmla="*/ 1209514 w 7719323"/>
              <a:gd name="connsiteY193" fmla="*/ 1650403 h 4827586"/>
              <a:gd name="connsiteX194" fmla="*/ 1248124 w 7719323"/>
              <a:gd name="connsiteY194" fmla="*/ 1627186 h 4827586"/>
              <a:gd name="connsiteX195" fmla="*/ 2187916 w 7719323"/>
              <a:gd name="connsiteY195" fmla="*/ 1084263 h 4827586"/>
              <a:gd name="connsiteX196" fmla="*/ 2729468 w 7719323"/>
              <a:gd name="connsiteY196" fmla="*/ 1084263 h 4827586"/>
              <a:gd name="connsiteX197" fmla="*/ 2768150 w 7719323"/>
              <a:gd name="connsiteY197" fmla="*/ 1107516 h 4827586"/>
              <a:gd name="connsiteX198" fmla="*/ 3041505 w 7719323"/>
              <a:gd name="connsiteY198" fmla="*/ 1577740 h 4827586"/>
              <a:gd name="connsiteX199" fmla="*/ 3041505 w 7719323"/>
              <a:gd name="connsiteY199" fmla="*/ 1624246 h 4827586"/>
              <a:gd name="connsiteX200" fmla="*/ 2768150 w 7719323"/>
              <a:gd name="connsiteY200" fmla="*/ 2094471 h 4827586"/>
              <a:gd name="connsiteX201" fmla="*/ 2729468 w 7719323"/>
              <a:gd name="connsiteY201" fmla="*/ 2117724 h 4827586"/>
              <a:gd name="connsiteX202" fmla="*/ 2187916 w 7719323"/>
              <a:gd name="connsiteY202" fmla="*/ 2117724 h 4827586"/>
              <a:gd name="connsiteX203" fmla="*/ 2146654 w 7719323"/>
              <a:gd name="connsiteY203" fmla="*/ 2094471 h 4827586"/>
              <a:gd name="connsiteX204" fmla="*/ 1875878 w 7719323"/>
              <a:gd name="connsiteY204" fmla="*/ 1624246 h 4827586"/>
              <a:gd name="connsiteX205" fmla="*/ 1875878 w 7719323"/>
              <a:gd name="connsiteY205" fmla="*/ 1577740 h 4827586"/>
              <a:gd name="connsiteX206" fmla="*/ 2146654 w 7719323"/>
              <a:gd name="connsiteY206" fmla="*/ 1107516 h 4827586"/>
              <a:gd name="connsiteX207" fmla="*/ 2187916 w 7719323"/>
              <a:gd name="connsiteY207" fmla="*/ 1084263 h 4827586"/>
              <a:gd name="connsiteX208" fmla="*/ 315101 w 7719323"/>
              <a:gd name="connsiteY208" fmla="*/ 1084263 h 4827586"/>
              <a:gd name="connsiteX209" fmla="*/ 858957 w 7719323"/>
              <a:gd name="connsiteY209" fmla="*/ 1084263 h 4827586"/>
              <a:gd name="connsiteX210" fmla="*/ 897620 w 7719323"/>
              <a:gd name="connsiteY210" fmla="*/ 1107516 h 4827586"/>
              <a:gd name="connsiteX211" fmla="*/ 1168259 w 7719323"/>
              <a:gd name="connsiteY211" fmla="*/ 1577740 h 4827586"/>
              <a:gd name="connsiteX212" fmla="*/ 1168259 w 7719323"/>
              <a:gd name="connsiteY212" fmla="*/ 1624246 h 4827586"/>
              <a:gd name="connsiteX213" fmla="*/ 897620 w 7719323"/>
              <a:gd name="connsiteY213" fmla="*/ 2094471 h 4827586"/>
              <a:gd name="connsiteX214" fmla="*/ 858957 w 7719323"/>
              <a:gd name="connsiteY214" fmla="*/ 2117724 h 4827586"/>
              <a:gd name="connsiteX215" fmla="*/ 315101 w 7719323"/>
              <a:gd name="connsiteY215" fmla="*/ 2117724 h 4827586"/>
              <a:gd name="connsiteX216" fmla="*/ 276439 w 7719323"/>
              <a:gd name="connsiteY216" fmla="*/ 2094471 h 4827586"/>
              <a:gd name="connsiteX217" fmla="*/ 5799 w 7719323"/>
              <a:gd name="connsiteY217" fmla="*/ 1624246 h 4827586"/>
              <a:gd name="connsiteX218" fmla="*/ 5799 w 7719323"/>
              <a:gd name="connsiteY218" fmla="*/ 1577740 h 4827586"/>
              <a:gd name="connsiteX219" fmla="*/ 276439 w 7719323"/>
              <a:gd name="connsiteY219" fmla="*/ 1107516 h 4827586"/>
              <a:gd name="connsiteX220" fmla="*/ 315101 w 7719323"/>
              <a:gd name="connsiteY220" fmla="*/ 1084263 h 4827586"/>
              <a:gd name="connsiteX221" fmla="*/ 5928064 w 7719323"/>
              <a:gd name="connsiteY221" fmla="*/ 1084262 h 4827586"/>
              <a:gd name="connsiteX222" fmla="*/ 6469617 w 7719323"/>
              <a:gd name="connsiteY222" fmla="*/ 1084262 h 4827586"/>
              <a:gd name="connsiteX223" fmla="*/ 6510878 w 7719323"/>
              <a:gd name="connsiteY223" fmla="*/ 1107515 h 4827586"/>
              <a:gd name="connsiteX224" fmla="*/ 6781654 w 7719323"/>
              <a:gd name="connsiteY224" fmla="*/ 1577740 h 4827586"/>
              <a:gd name="connsiteX225" fmla="*/ 6781654 w 7719323"/>
              <a:gd name="connsiteY225" fmla="*/ 1624246 h 4827586"/>
              <a:gd name="connsiteX226" fmla="*/ 6510878 w 7719323"/>
              <a:gd name="connsiteY226" fmla="*/ 2094471 h 4827586"/>
              <a:gd name="connsiteX227" fmla="*/ 6469617 w 7719323"/>
              <a:gd name="connsiteY227" fmla="*/ 2117724 h 4827586"/>
              <a:gd name="connsiteX228" fmla="*/ 5928064 w 7719323"/>
              <a:gd name="connsiteY228" fmla="*/ 2117724 h 4827586"/>
              <a:gd name="connsiteX229" fmla="*/ 5889382 w 7719323"/>
              <a:gd name="connsiteY229" fmla="*/ 2094471 h 4827586"/>
              <a:gd name="connsiteX230" fmla="*/ 5616028 w 7719323"/>
              <a:gd name="connsiteY230" fmla="*/ 1624246 h 4827586"/>
              <a:gd name="connsiteX231" fmla="*/ 5616028 w 7719323"/>
              <a:gd name="connsiteY231" fmla="*/ 1577740 h 4827586"/>
              <a:gd name="connsiteX232" fmla="*/ 5889382 w 7719323"/>
              <a:gd name="connsiteY232" fmla="*/ 1107515 h 4827586"/>
              <a:gd name="connsiteX233" fmla="*/ 5928064 w 7719323"/>
              <a:gd name="connsiteY233" fmla="*/ 1084262 h 4827586"/>
              <a:gd name="connsiteX234" fmla="*/ 1245376 w 7719323"/>
              <a:gd name="connsiteY234" fmla="*/ 542925 h 4827586"/>
              <a:gd name="connsiteX235" fmla="*/ 1789232 w 7719323"/>
              <a:gd name="connsiteY235" fmla="*/ 542925 h 4827586"/>
              <a:gd name="connsiteX236" fmla="*/ 1827895 w 7719323"/>
              <a:gd name="connsiteY236" fmla="*/ 566142 h 4827586"/>
              <a:gd name="connsiteX237" fmla="*/ 2098534 w 7719323"/>
              <a:gd name="connsiteY237" fmla="*/ 1035645 h 4827586"/>
              <a:gd name="connsiteX238" fmla="*/ 2098534 w 7719323"/>
              <a:gd name="connsiteY238" fmla="*/ 1082080 h 4827586"/>
              <a:gd name="connsiteX239" fmla="*/ 1827895 w 7719323"/>
              <a:gd name="connsiteY239" fmla="*/ 1551582 h 4827586"/>
              <a:gd name="connsiteX240" fmla="*/ 1789232 w 7719323"/>
              <a:gd name="connsiteY240" fmla="*/ 1574799 h 4827586"/>
              <a:gd name="connsiteX241" fmla="*/ 1245376 w 7719323"/>
              <a:gd name="connsiteY241" fmla="*/ 1574799 h 4827586"/>
              <a:gd name="connsiteX242" fmla="*/ 1206714 w 7719323"/>
              <a:gd name="connsiteY242" fmla="*/ 1551582 h 4827586"/>
              <a:gd name="connsiteX243" fmla="*/ 936074 w 7719323"/>
              <a:gd name="connsiteY243" fmla="*/ 1082080 h 4827586"/>
              <a:gd name="connsiteX244" fmla="*/ 936074 w 7719323"/>
              <a:gd name="connsiteY244" fmla="*/ 1035645 h 4827586"/>
              <a:gd name="connsiteX245" fmla="*/ 1206714 w 7719323"/>
              <a:gd name="connsiteY245" fmla="*/ 566142 h 4827586"/>
              <a:gd name="connsiteX246" fmla="*/ 1245376 w 7719323"/>
              <a:gd name="connsiteY246" fmla="*/ 542925 h 4827586"/>
              <a:gd name="connsiteX247" fmla="*/ 3120936 w 7719323"/>
              <a:gd name="connsiteY247" fmla="*/ 542924 h 4827586"/>
              <a:gd name="connsiteX248" fmla="*/ 3661761 w 7719323"/>
              <a:gd name="connsiteY248" fmla="*/ 542924 h 4827586"/>
              <a:gd name="connsiteX249" fmla="*/ 3700391 w 7719323"/>
              <a:gd name="connsiteY249" fmla="*/ 566142 h 4827586"/>
              <a:gd name="connsiteX250" fmla="*/ 3973379 w 7719323"/>
              <a:gd name="connsiteY250" fmla="*/ 1035645 h 4827586"/>
              <a:gd name="connsiteX251" fmla="*/ 3973379 w 7719323"/>
              <a:gd name="connsiteY251" fmla="*/ 1082079 h 4827586"/>
              <a:gd name="connsiteX252" fmla="*/ 3700391 w 7719323"/>
              <a:gd name="connsiteY252" fmla="*/ 1551582 h 4827586"/>
              <a:gd name="connsiteX253" fmla="*/ 3661761 w 7719323"/>
              <a:gd name="connsiteY253" fmla="*/ 1574799 h 4827586"/>
              <a:gd name="connsiteX254" fmla="*/ 3120936 w 7719323"/>
              <a:gd name="connsiteY254" fmla="*/ 1574799 h 4827586"/>
              <a:gd name="connsiteX255" fmla="*/ 3079731 w 7719323"/>
              <a:gd name="connsiteY255" fmla="*/ 1551582 h 4827586"/>
              <a:gd name="connsiteX256" fmla="*/ 2809318 w 7719323"/>
              <a:gd name="connsiteY256" fmla="*/ 1082079 h 4827586"/>
              <a:gd name="connsiteX257" fmla="*/ 2809318 w 7719323"/>
              <a:gd name="connsiteY257" fmla="*/ 1035645 h 4827586"/>
              <a:gd name="connsiteX258" fmla="*/ 3079731 w 7719323"/>
              <a:gd name="connsiteY258" fmla="*/ 566142 h 4827586"/>
              <a:gd name="connsiteX259" fmla="*/ 3120936 w 7719323"/>
              <a:gd name="connsiteY259" fmla="*/ 542924 h 4827586"/>
              <a:gd name="connsiteX260" fmla="*/ 4057990 w 7719323"/>
              <a:gd name="connsiteY260" fmla="*/ 0 h 4827586"/>
              <a:gd name="connsiteX261" fmla="*/ 4599543 w 7719323"/>
              <a:gd name="connsiteY261" fmla="*/ 0 h 4827586"/>
              <a:gd name="connsiteX262" fmla="*/ 4640804 w 7719323"/>
              <a:gd name="connsiteY262" fmla="*/ 23253 h 4827586"/>
              <a:gd name="connsiteX263" fmla="*/ 4911580 w 7719323"/>
              <a:gd name="connsiteY263" fmla="*/ 493479 h 4827586"/>
              <a:gd name="connsiteX264" fmla="*/ 4911580 w 7719323"/>
              <a:gd name="connsiteY264" fmla="*/ 539985 h 4827586"/>
              <a:gd name="connsiteX265" fmla="*/ 4640804 w 7719323"/>
              <a:gd name="connsiteY265" fmla="*/ 1010210 h 4827586"/>
              <a:gd name="connsiteX266" fmla="*/ 4599543 w 7719323"/>
              <a:gd name="connsiteY266" fmla="*/ 1033463 h 4827586"/>
              <a:gd name="connsiteX267" fmla="*/ 4057990 w 7719323"/>
              <a:gd name="connsiteY267" fmla="*/ 1033463 h 4827586"/>
              <a:gd name="connsiteX268" fmla="*/ 4016729 w 7719323"/>
              <a:gd name="connsiteY268" fmla="*/ 1010210 h 4827586"/>
              <a:gd name="connsiteX269" fmla="*/ 3745953 w 7719323"/>
              <a:gd name="connsiteY269" fmla="*/ 539985 h 4827586"/>
              <a:gd name="connsiteX270" fmla="*/ 3745953 w 7719323"/>
              <a:gd name="connsiteY270" fmla="*/ 493479 h 4827586"/>
              <a:gd name="connsiteX271" fmla="*/ 4016729 w 7719323"/>
              <a:gd name="connsiteY271" fmla="*/ 23253 h 4827586"/>
              <a:gd name="connsiteX272" fmla="*/ 4057990 w 7719323"/>
              <a:gd name="connsiteY272" fmla="*/ 0 h 4827586"/>
              <a:gd name="connsiteX273" fmla="*/ 2185898 w 7719323"/>
              <a:gd name="connsiteY273" fmla="*/ 0 h 4827586"/>
              <a:gd name="connsiteX274" fmla="*/ 2726723 w 7719323"/>
              <a:gd name="connsiteY274" fmla="*/ 0 h 4827586"/>
              <a:gd name="connsiteX275" fmla="*/ 2765353 w 7719323"/>
              <a:gd name="connsiteY275" fmla="*/ 23253 h 4827586"/>
              <a:gd name="connsiteX276" fmla="*/ 3035765 w 7719323"/>
              <a:gd name="connsiteY276" fmla="*/ 493479 h 4827586"/>
              <a:gd name="connsiteX277" fmla="*/ 3035765 w 7719323"/>
              <a:gd name="connsiteY277" fmla="*/ 539985 h 4827586"/>
              <a:gd name="connsiteX278" fmla="*/ 2765353 w 7719323"/>
              <a:gd name="connsiteY278" fmla="*/ 1010210 h 4827586"/>
              <a:gd name="connsiteX279" fmla="*/ 2726723 w 7719323"/>
              <a:gd name="connsiteY279" fmla="*/ 1033464 h 4827586"/>
              <a:gd name="connsiteX280" fmla="*/ 2185898 w 7719323"/>
              <a:gd name="connsiteY280" fmla="*/ 1033464 h 4827586"/>
              <a:gd name="connsiteX281" fmla="*/ 2144692 w 7719323"/>
              <a:gd name="connsiteY281" fmla="*/ 1010210 h 4827586"/>
              <a:gd name="connsiteX282" fmla="*/ 1874280 w 7719323"/>
              <a:gd name="connsiteY282" fmla="*/ 539985 h 4827586"/>
              <a:gd name="connsiteX283" fmla="*/ 1874280 w 7719323"/>
              <a:gd name="connsiteY283" fmla="*/ 493479 h 4827586"/>
              <a:gd name="connsiteX284" fmla="*/ 2144692 w 7719323"/>
              <a:gd name="connsiteY284" fmla="*/ 23253 h 4827586"/>
              <a:gd name="connsiteX285" fmla="*/ 2185898 w 7719323"/>
              <a:gd name="connsiteY285" fmla="*/ 0 h 48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7719323" h="4827586">
                <a:moveTo>
                  <a:pt x="3120936" y="3795711"/>
                </a:moveTo>
                <a:cubicBezTo>
                  <a:pt x="3661761" y="3795711"/>
                  <a:pt x="3661761" y="3795711"/>
                  <a:pt x="3661761" y="3795711"/>
                </a:cubicBezTo>
                <a:cubicBezTo>
                  <a:pt x="3677213" y="3795711"/>
                  <a:pt x="3692665" y="3806030"/>
                  <a:pt x="3700391" y="3818928"/>
                </a:cubicBezTo>
                <a:cubicBezTo>
                  <a:pt x="3973378" y="4288432"/>
                  <a:pt x="3973378" y="4288432"/>
                  <a:pt x="3973378" y="4288432"/>
                </a:cubicBezTo>
                <a:cubicBezTo>
                  <a:pt x="3981105" y="4303910"/>
                  <a:pt x="3981105" y="4321967"/>
                  <a:pt x="3973378" y="4334866"/>
                </a:cubicBezTo>
                <a:cubicBezTo>
                  <a:pt x="3700391" y="4804369"/>
                  <a:pt x="3700391" y="4804369"/>
                  <a:pt x="3700391" y="4804369"/>
                </a:cubicBezTo>
                <a:cubicBezTo>
                  <a:pt x="3692665" y="4819847"/>
                  <a:pt x="3677213" y="4827586"/>
                  <a:pt x="3661761" y="4827586"/>
                </a:cubicBezTo>
                <a:cubicBezTo>
                  <a:pt x="3120936" y="4827586"/>
                  <a:pt x="3120936" y="4827586"/>
                  <a:pt x="3120936" y="4827586"/>
                </a:cubicBezTo>
                <a:cubicBezTo>
                  <a:pt x="3102909" y="4827586"/>
                  <a:pt x="3087457" y="4819847"/>
                  <a:pt x="3079731" y="4804369"/>
                </a:cubicBezTo>
                <a:cubicBezTo>
                  <a:pt x="2809318" y="4334866"/>
                  <a:pt x="2809318" y="4334866"/>
                  <a:pt x="2809318" y="4334866"/>
                </a:cubicBezTo>
                <a:cubicBezTo>
                  <a:pt x="2801592" y="4321967"/>
                  <a:pt x="2801592" y="4303910"/>
                  <a:pt x="2809318" y="4288432"/>
                </a:cubicBezTo>
                <a:cubicBezTo>
                  <a:pt x="3079731" y="3818928"/>
                  <a:pt x="3079731" y="3818928"/>
                  <a:pt x="3079731" y="3818928"/>
                </a:cubicBezTo>
                <a:cubicBezTo>
                  <a:pt x="3087457" y="3806030"/>
                  <a:pt x="3102909" y="3795711"/>
                  <a:pt x="3120936" y="3795711"/>
                </a:cubicBezTo>
                <a:close/>
                <a:moveTo>
                  <a:pt x="5928064" y="3252786"/>
                </a:moveTo>
                <a:cubicBezTo>
                  <a:pt x="6469617" y="3252786"/>
                  <a:pt x="6469617" y="3252786"/>
                  <a:pt x="6469617" y="3252786"/>
                </a:cubicBezTo>
                <a:cubicBezTo>
                  <a:pt x="6487669" y="3252786"/>
                  <a:pt x="6503142" y="3263121"/>
                  <a:pt x="6510878" y="3276039"/>
                </a:cubicBezTo>
                <a:cubicBezTo>
                  <a:pt x="6781655" y="3746265"/>
                  <a:pt x="6781655" y="3746265"/>
                  <a:pt x="6781655" y="3746265"/>
                </a:cubicBezTo>
                <a:cubicBezTo>
                  <a:pt x="6789391" y="3761767"/>
                  <a:pt x="6789391" y="3779852"/>
                  <a:pt x="6781655" y="3792771"/>
                </a:cubicBezTo>
                <a:cubicBezTo>
                  <a:pt x="6510878" y="4262996"/>
                  <a:pt x="6510878" y="4262996"/>
                  <a:pt x="6510878" y="4262996"/>
                </a:cubicBezTo>
                <a:cubicBezTo>
                  <a:pt x="6503142" y="4278498"/>
                  <a:pt x="6487669" y="4286249"/>
                  <a:pt x="6469617" y="4286249"/>
                </a:cubicBezTo>
                <a:cubicBezTo>
                  <a:pt x="5928064" y="4286249"/>
                  <a:pt x="5928064" y="4286249"/>
                  <a:pt x="5928064" y="4286249"/>
                </a:cubicBezTo>
                <a:cubicBezTo>
                  <a:pt x="5912592" y="4286249"/>
                  <a:pt x="5897119" y="4278498"/>
                  <a:pt x="5889382" y="4262996"/>
                </a:cubicBezTo>
                <a:cubicBezTo>
                  <a:pt x="5616028" y="3792771"/>
                  <a:pt x="5616028" y="3792771"/>
                  <a:pt x="5616028" y="3792771"/>
                </a:cubicBezTo>
                <a:cubicBezTo>
                  <a:pt x="5608292" y="3779852"/>
                  <a:pt x="5608292" y="3761767"/>
                  <a:pt x="5616028" y="3746265"/>
                </a:cubicBezTo>
                <a:cubicBezTo>
                  <a:pt x="5889382" y="3276039"/>
                  <a:pt x="5889382" y="3276039"/>
                  <a:pt x="5889382" y="3276039"/>
                </a:cubicBezTo>
                <a:cubicBezTo>
                  <a:pt x="5897119" y="3263121"/>
                  <a:pt x="5912592" y="3252786"/>
                  <a:pt x="5928064" y="3252786"/>
                </a:cubicBezTo>
                <a:close/>
                <a:moveTo>
                  <a:pt x="4057990" y="3252786"/>
                </a:moveTo>
                <a:cubicBezTo>
                  <a:pt x="4599543" y="3252786"/>
                  <a:pt x="4599543" y="3252786"/>
                  <a:pt x="4599543" y="3252786"/>
                </a:cubicBezTo>
                <a:cubicBezTo>
                  <a:pt x="4617595" y="3252786"/>
                  <a:pt x="4630488" y="3263121"/>
                  <a:pt x="4640804" y="3276039"/>
                </a:cubicBezTo>
                <a:cubicBezTo>
                  <a:pt x="4911580" y="3746265"/>
                  <a:pt x="4911580" y="3746265"/>
                  <a:pt x="4911580" y="3746265"/>
                </a:cubicBezTo>
                <a:cubicBezTo>
                  <a:pt x="4919316" y="3761767"/>
                  <a:pt x="4919316" y="3779852"/>
                  <a:pt x="4911580" y="3792771"/>
                </a:cubicBezTo>
                <a:cubicBezTo>
                  <a:pt x="4640804" y="4262996"/>
                  <a:pt x="4640804" y="4262996"/>
                  <a:pt x="4640804" y="4262996"/>
                </a:cubicBezTo>
                <a:cubicBezTo>
                  <a:pt x="4630488" y="4278498"/>
                  <a:pt x="4617595" y="4286249"/>
                  <a:pt x="4599543" y="4286249"/>
                </a:cubicBezTo>
                <a:cubicBezTo>
                  <a:pt x="4057990" y="4286249"/>
                  <a:pt x="4057990" y="4286249"/>
                  <a:pt x="4057990" y="4286249"/>
                </a:cubicBezTo>
                <a:cubicBezTo>
                  <a:pt x="4039939" y="4286249"/>
                  <a:pt x="4027045" y="4278498"/>
                  <a:pt x="4016729" y="4262996"/>
                </a:cubicBezTo>
                <a:cubicBezTo>
                  <a:pt x="3745953" y="3792771"/>
                  <a:pt x="3745953" y="3792771"/>
                  <a:pt x="3745953" y="3792771"/>
                </a:cubicBezTo>
                <a:cubicBezTo>
                  <a:pt x="3738217" y="3779852"/>
                  <a:pt x="3738217" y="3761767"/>
                  <a:pt x="3745953" y="3746265"/>
                </a:cubicBezTo>
                <a:cubicBezTo>
                  <a:pt x="4016729" y="3276039"/>
                  <a:pt x="4016729" y="3276039"/>
                  <a:pt x="4016729" y="3276039"/>
                </a:cubicBezTo>
                <a:cubicBezTo>
                  <a:pt x="4027045" y="3263121"/>
                  <a:pt x="4039939" y="3252786"/>
                  <a:pt x="4057990" y="3252786"/>
                </a:cubicBezTo>
                <a:close/>
                <a:moveTo>
                  <a:pt x="2187916" y="3252786"/>
                </a:moveTo>
                <a:cubicBezTo>
                  <a:pt x="2729468" y="3252786"/>
                  <a:pt x="2729468" y="3252786"/>
                  <a:pt x="2729468" y="3252786"/>
                </a:cubicBezTo>
                <a:cubicBezTo>
                  <a:pt x="2744941" y="3252786"/>
                  <a:pt x="2760414" y="3263121"/>
                  <a:pt x="2768150" y="3276039"/>
                </a:cubicBezTo>
                <a:cubicBezTo>
                  <a:pt x="3041505" y="3746265"/>
                  <a:pt x="3041505" y="3746265"/>
                  <a:pt x="3041505" y="3746265"/>
                </a:cubicBezTo>
                <a:cubicBezTo>
                  <a:pt x="3049242" y="3761767"/>
                  <a:pt x="3049242" y="3779852"/>
                  <a:pt x="3041505" y="3792771"/>
                </a:cubicBezTo>
                <a:cubicBezTo>
                  <a:pt x="2768150" y="4262996"/>
                  <a:pt x="2768150" y="4262996"/>
                  <a:pt x="2768150" y="4262996"/>
                </a:cubicBezTo>
                <a:cubicBezTo>
                  <a:pt x="2760414" y="4278498"/>
                  <a:pt x="2744941" y="4286249"/>
                  <a:pt x="2729468" y="4286249"/>
                </a:cubicBezTo>
                <a:cubicBezTo>
                  <a:pt x="2187916" y="4286249"/>
                  <a:pt x="2187916" y="4286249"/>
                  <a:pt x="2187916" y="4286249"/>
                </a:cubicBezTo>
                <a:cubicBezTo>
                  <a:pt x="2169864" y="4286249"/>
                  <a:pt x="2154391" y="4278498"/>
                  <a:pt x="2146654" y="4262996"/>
                </a:cubicBezTo>
                <a:cubicBezTo>
                  <a:pt x="1875878" y="3792771"/>
                  <a:pt x="1875878" y="3792771"/>
                  <a:pt x="1875878" y="3792771"/>
                </a:cubicBezTo>
                <a:cubicBezTo>
                  <a:pt x="1868142" y="3779852"/>
                  <a:pt x="1868142" y="3761767"/>
                  <a:pt x="1875878" y="3746265"/>
                </a:cubicBezTo>
                <a:cubicBezTo>
                  <a:pt x="2146654" y="3276039"/>
                  <a:pt x="2146654" y="3276039"/>
                  <a:pt x="2146654" y="3276039"/>
                </a:cubicBezTo>
                <a:cubicBezTo>
                  <a:pt x="2154391" y="3263121"/>
                  <a:pt x="2169864" y="3252786"/>
                  <a:pt x="2187916" y="3252786"/>
                </a:cubicBezTo>
                <a:close/>
                <a:moveTo>
                  <a:pt x="6861086" y="2711449"/>
                </a:moveTo>
                <a:cubicBezTo>
                  <a:pt x="7401911" y="2711449"/>
                  <a:pt x="7401911" y="2711449"/>
                  <a:pt x="7401911" y="2711449"/>
                </a:cubicBezTo>
                <a:cubicBezTo>
                  <a:pt x="7419938" y="2711449"/>
                  <a:pt x="7435390" y="2721768"/>
                  <a:pt x="7443116" y="2734666"/>
                </a:cubicBezTo>
                <a:cubicBezTo>
                  <a:pt x="7713529" y="3204169"/>
                  <a:pt x="7713529" y="3204169"/>
                  <a:pt x="7713529" y="3204169"/>
                </a:cubicBezTo>
                <a:cubicBezTo>
                  <a:pt x="7721255" y="3219648"/>
                  <a:pt x="7721255" y="3237705"/>
                  <a:pt x="7713529" y="3250604"/>
                </a:cubicBezTo>
                <a:cubicBezTo>
                  <a:pt x="7443116" y="3720107"/>
                  <a:pt x="7443116" y="3720107"/>
                  <a:pt x="7443116" y="3720107"/>
                </a:cubicBezTo>
                <a:cubicBezTo>
                  <a:pt x="7435390" y="3735585"/>
                  <a:pt x="7419938" y="3743324"/>
                  <a:pt x="7401911" y="3743324"/>
                </a:cubicBezTo>
                <a:cubicBezTo>
                  <a:pt x="6861086" y="3743324"/>
                  <a:pt x="6861086" y="3743324"/>
                  <a:pt x="6861086" y="3743324"/>
                </a:cubicBezTo>
                <a:cubicBezTo>
                  <a:pt x="6845634" y="3743324"/>
                  <a:pt x="6830182" y="3735585"/>
                  <a:pt x="6822456" y="3720107"/>
                </a:cubicBezTo>
                <a:cubicBezTo>
                  <a:pt x="6549468" y="3250604"/>
                  <a:pt x="6549468" y="3250604"/>
                  <a:pt x="6549468" y="3250604"/>
                </a:cubicBezTo>
                <a:cubicBezTo>
                  <a:pt x="6541742" y="3237705"/>
                  <a:pt x="6541742" y="3219648"/>
                  <a:pt x="6549468" y="3204169"/>
                </a:cubicBezTo>
                <a:cubicBezTo>
                  <a:pt x="6822456" y="2734666"/>
                  <a:pt x="6822456" y="2734666"/>
                  <a:pt x="6822456" y="2734666"/>
                </a:cubicBezTo>
                <a:cubicBezTo>
                  <a:pt x="6830182" y="2721768"/>
                  <a:pt x="6845634" y="2711449"/>
                  <a:pt x="6861086" y="2711449"/>
                </a:cubicBezTo>
                <a:close/>
                <a:moveTo>
                  <a:pt x="4991011" y="2711449"/>
                </a:moveTo>
                <a:cubicBezTo>
                  <a:pt x="5531836" y="2711449"/>
                  <a:pt x="5531836" y="2711449"/>
                  <a:pt x="5531836" y="2711449"/>
                </a:cubicBezTo>
                <a:cubicBezTo>
                  <a:pt x="5549863" y="2711449"/>
                  <a:pt x="5562739" y="2721768"/>
                  <a:pt x="5573040" y="2734666"/>
                </a:cubicBezTo>
                <a:cubicBezTo>
                  <a:pt x="5843453" y="3204169"/>
                  <a:pt x="5843453" y="3204169"/>
                  <a:pt x="5843453" y="3204169"/>
                </a:cubicBezTo>
                <a:cubicBezTo>
                  <a:pt x="5851179" y="3219648"/>
                  <a:pt x="5851179" y="3237705"/>
                  <a:pt x="5843453" y="3250604"/>
                </a:cubicBezTo>
                <a:cubicBezTo>
                  <a:pt x="5573040" y="3720107"/>
                  <a:pt x="5573040" y="3720107"/>
                  <a:pt x="5573040" y="3720107"/>
                </a:cubicBezTo>
                <a:cubicBezTo>
                  <a:pt x="5562739" y="3735585"/>
                  <a:pt x="5549863" y="3743324"/>
                  <a:pt x="5531836" y="3743324"/>
                </a:cubicBezTo>
                <a:cubicBezTo>
                  <a:pt x="4991011" y="3743324"/>
                  <a:pt x="4991011" y="3743324"/>
                  <a:pt x="4991011" y="3743324"/>
                </a:cubicBezTo>
                <a:cubicBezTo>
                  <a:pt x="4972983" y="3743324"/>
                  <a:pt x="4960106" y="3735585"/>
                  <a:pt x="4949807" y="3720107"/>
                </a:cubicBezTo>
                <a:cubicBezTo>
                  <a:pt x="4679393" y="3250604"/>
                  <a:pt x="4679393" y="3250604"/>
                  <a:pt x="4679393" y="3250604"/>
                </a:cubicBezTo>
                <a:cubicBezTo>
                  <a:pt x="4671666" y="3237705"/>
                  <a:pt x="4671666" y="3219648"/>
                  <a:pt x="4679393" y="3204169"/>
                </a:cubicBezTo>
                <a:cubicBezTo>
                  <a:pt x="4949807" y="2734666"/>
                  <a:pt x="4949807" y="2734666"/>
                  <a:pt x="4949807" y="2734666"/>
                </a:cubicBezTo>
                <a:cubicBezTo>
                  <a:pt x="4960106" y="2721768"/>
                  <a:pt x="4972983" y="2711449"/>
                  <a:pt x="4991011" y="2711449"/>
                </a:cubicBezTo>
                <a:close/>
                <a:moveTo>
                  <a:pt x="3120936" y="2711449"/>
                </a:moveTo>
                <a:cubicBezTo>
                  <a:pt x="3661761" y="2711449"/>
                  <a:pt x="3661761" y="2711449"/>
                  <a:pt x="3661761" y="2711449"/>
                </a:cubicBezTo>
                <a:cubicBezTo>
                  <a:pt x="3677213" y="2711449"/>
                  <a:pt x="3692665" y="2721768"/>
                  <a:pt x="3700391" y="2734666"/>
                </a:cubicBezTo>
                <a:cubicBezTo>
                  <a:pt x="3973378" y="3204169"/>
                  <a:pt x="3973378" y="3204169"/>
                  <a:pt x="3973378" y="3204169"/>
                </a:cubicBezTo>
                <a:cubicBezTo>
                  <a:pt x="3981105" y="3219648"/>
                  <a:pt x="3981105" y="3237705"/>
                  <a:pt x="3973378" y="3250604"/>
                </a:cubicBezTo>
                <a:cubicBezTo>
                  <a:pt x="3700391" y="3720107"/>
                  <a:pt x="3700391" y="3720107"/>
                  <a:pt x="3700391" y="3720107"/>
                </a:cubicBezTo>
                <a:cubicBezTo>
                  <a:pt x="3692665" y="3735585"/>
                  <a:pt x="3677213" y="3743324"/>
                  <a:pt x="3661761" y="3743324"/>
                </a:cubicBezTo>
                <a:cubicBezTo>
                  <a:pt x="3120936" y="3743324"/>
                  <a:pt x="3120936" y="3743324"/>
                  <a:pt x="3120936" y="3743324"/>
                </a:cubicBezTo>
                <a:cubicBezTo>
                  <a:pt x="3102909" y="3743324"/>
                  <a:pt x="3087457" y="3735585"/>
                  <a:pt x="3079731" y="3720107"/>
                </a:cubicBezTo>
                <a:cubicBezTo>
                  <a:pt x="2809318" y="3250604"/>
                  <a:pt x="2809318" y="3250604"/>
                  <a:pt x="2809318" y="3250604"/>
                </a:cubicBezTo>
                <a:cubicBezTo>
                  <a:pt x="2801592" y="3237705"/>
                  <a:pt x="2801592" y="3219648"/>
                  <a:pt x="2809318" y="3204169"/>
                </a:cubicBezTo>
                <a:cubicBezTo>
                  <a:pt x="3079731" y="2734666"/>
                  <a:pt x="3079731" y="2734666"/>
                  <a:pt x="3079731" y="2734666"/>
                </a:cubicBezTo>
                <a:cubicBezTo>
                  <a:pt x="3087457" y="2721768"/>
                  <a:pt x="3102909" y="2711449"/>
                  <a:pt x="3120936" y="2711449"/>
                </a:cubicBezTo>
                <a:close/>
                <a:moveTo>
                  <a:pt x="5928064" y="2168524"/>
                </a:moveTo>
                <a:cubicBezTo>
                  <a:pt x="6469617" y="2168524"/>
                  <a:pt x="6469617" y="2168524"/>
                  <a:pt x="6469617" y="2168524"/>
                </a:cubicBezTo>
                <a:cubicBezTo>
                  <a:pt x="6487669" y="2168524"/>
                  <a:pt x="6503142" y="2178859"/>
                  <a:pt x="6510878" y="2191777"/>
                </a:cubicBezTo>
                <a:cubicBezTo>
                  <a:pt x="6781655" y="2662003"/>
                  <a:pt x="6781655" y="2662003"/>
                  <a:pt x="6781655" y="2662003"/>
                </a:cubicBezTo>
                <a:cubicBezTo>
                  <a:pt x="6789391" y="2677505"/>
                  <a:pt x="6789391" y="2695590"/>
                  <a:pt x="6781655" y="2708509"/>
                </a:cubicBezTo>
                <a:cubicBezTo>
                  <a:pt x="6510878" y="3178734"/>
                  <a:pt x="6510878" y="3178734"/>
                  <a:pt x="6510878" y="3178734"/>
                </a:cubicBezTo>
                <a:cubicBezTo>
                  <a:pt x="6503142" y="3194236"/>
                  <a:pt x="6487669" y="3201987"/>
                  <a:pt x="6469617" y="3201987"/>
                </a:cubicBezTo>
                <a:cubicBezTo>
                  <a:pt x="5928064" y="3201987"/>
                  <a:pt x="5928064" y="3201987"/>
                  <a:pt x="5928064" y="3201987"/>
                </a:cubicBezTo>
                <a:cubicBezTo>
                  <a:pt x="5912592" y="3201987"/>
                  <a:pt x="5897119" y="3194236"/>
                  <a:pt x="5889382" y="3178734"/>
                </a:cubicBezTo>
                <a:cubicBezTo>
                  <a:pt x="5616028" y="2708509"/>
                  <a:pt x="5616028" y="2708509"/>
                  <a:pt x="5616028" y="2708509"/>
                </a:cubicBezTo>
                <a:cubicBezTo>
                  <a:pt x="5608292" y="2695590"/>
                  <a:pt x="5608292" y="2677505"/>
                  <a:pt x="5616028" y="2662003"/>
                </a:cubicBezTo>
                <a:cubicBezTo>
                  <a:pt x="5889382" y="2191777"/>
                  <a:pt x="5889382" y="2191777"/>
                  <a:pt x="5889382" y="2191777"/>
                </a:cubicBezTo>
                <a:cubicBezTo>
                  <a:pt x="5897119" y="2178859"/>
                  <a:pt x="5912592" y="2168524"/>
                  <a:pt x="5928064" y="2168524"/>
                </a:cubicBezTo>
                <a:close/>
                <a:moveTo>
                  <a:pt x="4057990" y="2168524"/>
                </a:moveTo>
                <a:cubicBezTo>
                  <a:pt x="4599543" y="2168524"/>
                  <a:pt x="4599543" y="2168524"/>
                  <a:pt x="4599543" y="2168524"/>
                </a:cubicBezTo>
                <a:cubicBezTo>
                  <a:pt x="4617595" y="2168524"/>
                  <a:pt x="4630488" y="2178859"/>
                  <a:pt x="4640804" y="2191777"/>
                </a:cubicBezTo>
                <a:cubicBezTo>
                  <a:pt x="4911580" y="2662003"/>
                  <a:pt x="4911580" y="2662003"/>
                  <a:pt x="4911580" y="2662003"/>
                </a:cubicBezTo>
                <a:cubicBezTo>
                  <a:pt x="4919316" y="2677505"/>
                  <a:pt x="4919316" y="2695590"/>
                  <a:pt x="4911580" y="2708509"/>
                </a:cubicBezTo>
                <a:cubicBezTo>
                  <a:pt x="4640804" y="3178734"/>
                  <a:pt x="4640804" y="3178734"/>
                  <a:pt x="4640804" y="3178734"/>
                </a:cubicBezTo>
                <a:cubicBezTo>
                  <a:pt x="4630488" y="3194236"/>
                  <a:pt x="4617595" y="3201987"/>
                  <a:pt x="4599543" y="3201987"/>
                </a:cubicBezTo>
                <a:cubicBezTo>
                  <a:pt x="4057990" y="3201987"/>
                  <a:pt x="4057990" y="3201987"/>
                  <a:pt x="4057990" y="3201987"/>
                </a:cubicBezTo>
                <a:cubicBezTo>
                  <a:pt x="4039939" y="3201987"/>
                  <a:pt x="4027045" y="3194236"/>
                  <a:pt x="4016729" y="3178734"/>
                </a:cubicBezTo>
                <a:cubicBezTo>
                  <a:pt x="3745954" y="2708509"/>
                  <a:pt x="3745954" y="2708509"/>
                  <a:pt x="3745954" y="2708509"/>
                </a:cubicBezTo>
                <a:cubicBezTo>
                  <a:pt x="3738217" y="2695590"/>
                  <a:pt x="3738217" y="2677505"/>
                  <a:pt x="3745954" y="2662003"/>
                </a:cubicBezTo>
                <a:cubicBezTo>
                  <a:pt x="4016729" y="2191777"/>
                  <a:pt x="4016729" y="2191777"/>
                  <a:pt x="4016729" y="2191777"/>
                </a:cubicBezTo>
                <a:cubicBezTo>
                  <a:pt x="4027045" y="2178859"/>
                  <a:pt x="4039939" y="2168524"/>
                  <a:pt x="4057990" y="2168524"/>
                </a:cubicBezTo>
                <a:close/>
                <a:moveTo>
                  <a:pt x="2187916" y="2168524"/>
                </a:moveTo>
                <a:cubicBezTo>
                  <a:pt x="2729468" y="2168524"/>
                  <a:pt x="2729468" y="2168524"/>
                  <a:pt x="2729468" y="2168524"/>
                </a:cubicBezTo>
                <a:cubicBezTo>
                  <a:pt x="2744941" y="2168524"/>
                  <a:pt x="2760414" y="2178859"/>
                  <a:pt x="2768150" y="2191777"/>
                </a:cubicBezTo>
                <a:cubicBezTo>
                  <a:pt x="3041505" y="2662003"/>
                  <a:pt x="3041505" y="2662003"/>
                  <a:pt x="3041505" y="2662003"/>
                </a:cubicBezTo>
                <a:cubicBezTo>
                  <a:pt x="3049242" y="2677505"/>
                  <a:pt x="3049242" y="2695590"/>
                  <a:pt x="3041505" y="2708509"/>
                </a:cubicBezTo>
                <a:cubicBezTo>
                  <a:pt x="2768150" y="3178734"/>
                  <a:pt x="2768150" y="3178734"/>
                  <a:pt x="2768150" y="3178734"/>
                </a:cubicBezTo>
                <a:cubicBezTo>
                  <a:pt x="2760414" y="3194236"/>
                  <a:pt x="2744941" y="3201987"/>
                  <a:pt x="2729468" y="3201987"/>
                </a:cubicBezTo>
                <a:cubicBezTo>
                  <a:pt x="2187916" y="3201987"/>
                  <a:pt x="2187916" y="3201987"/>
                  <a:pt x="2187916" y="3201987"/>
                </a:cubicBezTo>
                <a:cubicBezTo>
                  <a:pt x="2169864" y="3201987"/>
                  <a:pt x="2154391" y="3194236"/>
                  <a:pt x="2146654" y="3178734"/>
                </a:cubicBezTo>
                <a:cubicBezTo>
                  <a:pt x="1875878" y="2708509"/>
                  <a:pt x="1875878" y="2708509"/>
                  <a:pt x="1875878" y="2708509"/>
                </a:cubicBezTo>
                <a:cubicBezTo>
                  <a:pt x="1868142" y="2695590"/>
                  <a:pt x="1868142" y="2677505"/>
                  <a:pt x="1875878" y="2662003"/>
                </a:cubicBezTo>
                <a:cubicBezTo>
                  <a:pt x="2146654" y="2191777"/>
                  <a:pt x="2146654" y="2191777"/>
                  <a:pt x="2146654" y="2191777"/>
                </a:cubicBezTo>
                <a:cubicBezTo>
                  <a:pt x="2154391" y="2178859"/>
                  <a:pt x="2169864" y="2168524"/>
                  <a:pt x="2187916" y="2168524"/>
                </a:cubicBezTo>
                <a:close/>
                <a:moveTo>
                  <a:pt x="315101" y="2168524"/>
                </a:moveTo>
                <a:cubicBezTo>
                  <a:pt x="858957" y="2168524"/>
                  <a:pt x="858957" y="2168524"/>
                  <a:pt x="858957" y="2168524"/>
                </a:cubicBezTo>
                <a:cubicBezTo>
                  <a:pt x="874422" y="2168524"/>
                  <a:pt x="889887" y="2178859"/>
                  <a:pt x="897620" y="2191777"/>
                </a:cubicBezTo>
                <a:cubicBezTo>
                  <a:pt x="1168259" y="2662003"/>
                  <a:pt x="1168259" y="2662003"/>
                  <a:pt x="1168259" y="2662003"/>
                </a:cubicBezTo>
                <a:cubicBezTo>
                  <a:pt x="1175992" y="2677505"/>
                  <a:pt x="1175992" y="2695590"/>
                  <a:pt x="1168259" y="2708509"/>
                </a:cubicBezTo>
                <a:cubicBezTo>
                  <a:pt x="897620" y="3178734"/>
                  <a:pt x="897620" y="3178734"/>
                  <a:pt x="897620" y="3178734"/>
                </a:cubicBezTo>
                <a:cubicBezTo>
                  <a:pt x="889887" y="3194236"/>
                  <a:pt x="874422" y="3201987"/>
                  <a:pt x="858957" y="3201987"/>
                </a:cubicBezTo>
                <a:cubicBezTo>
                  <a:pt x="315101" y="3201987"/>
                  <a:pt x="315101" y="3201987"/>
                  <a:pt x="315101" y="3201987"/>
                </a:cubicBezTo>
                <a:cubicBezTo>
                  <a:pt x="299636" y="3201987"/>
                  <a:pt x="284171" y="3194236"/>
                  <a:pt x="276439" y="3178734"/>
                </a:cubicBezTo>
                <a:cubicBezTo>
                  <a:pt x="5799" y="2708509"/>
                  <a:pt x="5799" y="2708509"/>
                  <a:pt x="5799" y="2708509"/>
                </a:cubicBezTo>
                <a:cubicBezTo>
                  <a:pt x="-1933" y="2695590"/>
                  <a:pt x="-1933" y="2677505"/>
                  <a:pt x="5799" y="2662003"/>
                </a:cubicBezTo>
                <a:cubicBezTo>
                  <a:pt x="276439" y="2191777"/>
                  <a:pt x="276439" y="2191777"/>
                  <a:pt x="276439" y="2191777"/>
                </a:cubicBezTo>
                <a:cubicBezTo>
                  <a:pt x="284171" y="2178859"/>
                  <a:pt x="299636" y="2168524"/>
                  <a:pt x="315101" y="2168524"/>
                </a:cubicBezTo>
                <a:close/>
                <a:moveTo>
                  <a:pt x="6861086" y="1627186"/>
                </a:moveTo>
                <a:cubicBezTo>
                  <a:pt x="7401911" y="1627186"/>
                  <a:pt x="7401911" y="1627186"/>
                  <a:pt x="7401911" y="1627186"/>
                </a:cubicBezTo>
                <a:cubicBezTo>
                  <a:pt x="7419938" y="1627186"/>
                  <a:pt x="7435390" y="1637505"/>
                  <a:pt x="7443116" y="1650403"/>
                </a:cubicBezTo>
                <a:cubicBezTo>
                  <a:pt x="7713529" y="2119906"/>
                  <a:pt x="7713529" y="2119906"/>
                  <a:pt x="7713529" y="2119906"/>
                </a:cubicBezTo>
                <a:cubicBezTo>
                  <a:pt x="7721255" y="2135385"/>
                  <a:pt x="7721255" y="2153442"/>
                  <a:pt x="7713529" y="2166341"/>
                </a:cubicBezTo>
                <a:cubicBezTo>
                  <a:pt x="7443116" y="2635844"/>
                  <a:pt x="7443116" y="2635844"/>
                  <a:pt x="7443116" y="2635844"/>
                </a:cubicBezTo>
                <a:cubicBezTo>
                  <a:pt x="7435390" y="2651322"/>
                  <a:pt x="7419938" y="2659061"/>
                  <a:pt x="7401911" y="2659061"/>
                </a:cubicBezTo>
                <a:cubicBezTo>
                  <a:pt x="6861086" y="2659061"/>
                  <a:pt x="6861086" y="2659061"/>
                  <a:pt x="6861086" y="2659061"/>
                </a:cubicBezTo>
                <a:cubicBezTo>
                  <a:pt x="6845634" y="2659061"/>
                  <a:pt x="6830182" y="2651322"/>
                  <a:pt x="6822456" y="2635844"/>
                </a:cubicBezTo>
                <a:cubicBezTo>
                  <a:pt x="6549468" y="2166341"/>
                  <a:pt x="6549468" y="2166341"/>
                  <a:pt x="6549468" y="2166341"/>
                </a:cubicBezTo>
                <a:cubicBezTo>
                  <a:pt x="6541742" y="2153442"/>
                  <a:pt x="6541742" y="2135385"/>
                  <a:pt x="6549468" y="2119906"/>
                </a:cubicBezTo>
                <a:cubicBezTo>
                  <a:pt x="6822456" y="1650403"/>
                  <a:pt x="6822456" y="1650403"/>
                  <a:pt x="6822456" y="1650403"/>
                </a:cubicBezTo>
                <a:cubicBezTo>
                  <a:pt x="6830182" y="1637505"/>
                  <a:pt x="6845634" y="1627186"/>
                  <a:pt x="6861086" y="1627186"/>
                </a:cubicBezTo>
                <a:close/>
                <a:moveTo>
                  <a:pt x="4991011" y="1627186"/>
                </a:moveTo>
                <a:cubicBezTo>
                  <a:pt x="5531835" y="1627186"/>
                  <a:pt x="5531835" y="1627186"/>
                  <a:pt x="5531835" y="1627186"/>
                </a:cubicBezTo>
                <a:cubicBezTo>
                  <a:pt x="5549863" y="1627186"/>
                  <a:pt x="5562739" y="1637505"/>
                  <a:pt x="5573040" y="1650403"/>
                </a:cubicBezTo>
                <a:cubicBezTo>
                  <a:pt x="5843453" y="2119906"/>
                  <a:pt x="5843453" y="2119906"/>
                  <a:pt x="5843453" y="2119906"/>
                </a:cubicBezTo>
                <a:cubicBezTo>
                  <a:pt x="5851179" y="2135385"/>
                  <a:pt x="5851179" y="2153442"/>
                  <a:pt x="5843453" y="2166341"/>
                </a:cubicBezTo>
                <a:cubicBezTo>
                  <a:pt x="5573040" y="2635844"/>
                  <a:pt x="5573040" y="2635844"/>
                  <a:pt x="5573040" y="2635844"/>
                </a:cubicBezTo>
                <a:cubicBezTo>
                  <a:pt x="5562739" y="2651322"/>
                  <a:pt x="5549863" y="2659061"/>
                  <a:pt x="5531835" y="2659061"/>
                </a:cubicBezTo>
                <a:cubicBezTo>
                  <a:pt x="4991011" y="2659061"/>
                  <a:pt x="4991011" y="2659061"/>
                  <a:pt x="4991011" y="2659061"/>
                </a:cubicBezTo>
                <a:cubicBezTo>
                  <a:pt x="4972983" y="2659061"/>
                  <a:pt x="4960106" y="2651322"/>
                  <a:pt x="4949807" y="2635844"/>
                </a:cubicBezTo>
                <a:cubicBezTo>
                  <a:pt x="4679393" y="2166341"/>
                  <a:pt x="4679393" y="2166341"/>
                  <a:pt x="4679393" y="2166341"/>
                </a:cubicBezTo>
                <a:cubicBezTo>
                  <a:pt x="4671666" y="2153442"/>
                  <a:pt x="4671666" y="2135385"/>
                  <a:pt x="4679393" y="2119906"/>
                </a:cubicBezTo>
                <a:cubicBezTo>
                  <a:pt x="4949807" y="1650403"/>
                  <a:pt x="4949807" y="1650403"/>
                  <a:pt x="4949807" y="1650403"/>
                </a:cubicBezTo>
                <a:cubicBezTo>
                  <a:pt x="4960106" y="1637505"/>
                  <a:pt x="4972983" y="1627186"/>
                  <a:pt x="4991011" y="1627186"/>
                </a:cubicBezTo>
                <a:close/>
                <a:moveTo>
                  <a:pt x="3120936" y="1627186"/>
                </a:moveTo>
                <a:cubicBezTo>
                  <a:pt x="3661761" y="1627186"/>
                  <a:pt x="3661761" y="1627186"/>
                  <a:pt x="3661761" y="1627186"/>
                </a:cubicBezTo>
                <a:cubicBezTo>
                  <a:pt x="3677213" y="1627186"/>
                  <a:pt x="3692665" y="1637505"/>
                  <a:pt x="3700391" y="1650403"/>
                </a:cubicBezTo>
                <a:cubicBezTo>
                  <a:pt x="3973379" y="2119906"/>
                  <a:pt x="3973379" y="2119906"/>
                  <a:pt x="3973379" y="2119906"/>
                </a:cubicBezTo>
                <a:cubicBezTo>
                  <a:pt x="3981105" y="2135385"/>
                  <a:pt x="3981105" y="2153442"/>
                  <a:pt x="3973379" y="2166341"/>
                </a:cubicBezTo>
                <a:cubicBezTo>
                  <a:pt x="3700391" y="2635844"/>
                  <a:pt x="3700391" y="2635844"/>
                  <a:pt x="3700391" y="2635844"/>
                </a:cubicBezTo>
                <a:cubicBezTo>
                  <a:pt x="3692665" y="2651322"/>
                  <a:pt x="3677213" y="2659061"/>
                  <a:pt x="3661761" y="2659061"/>
                </a:cubicBezTo>
                <a:cubicBezTo>
                  <a:pt x="3120936" y="2659061"/>
                  <a:pt x="3120936" y="2659061"/>
                  <a:pt x="3120936" y="2659061"/>
                </a:cubicBezTo>
                <a:cubicBezTo>
                  <a:pt x="3102909" y="2659061"/>
                  <a:pt x="3087457" y="2651322"/>
                  <a:pt x="3079731" y="2635844"/>
                </a:cubicBezTo>
                <a:cubicBezTo>
                  <a:pt x="2809318" y="2166341"/>
                  <a:pt x="2809318" y="2166341"/>
                  <a:pt x="2809318" y="2166341"/>
                </a:cubicBezTo>
                <a:cubicBezTo>
                  <a:pt x="2801592" y="2153442"/>
                  <a:pt x="2801592" y="2135385"/>
                  <a:pt x="2809318" y="2119906"/>
                </a:cubicBezTo>
                <a:cubicBezTo>
                  <a:pt x="3079731" y="1650403"/>
                  <a:pt x="3079731" y="1650403"/>
                  <a:pt x="3079731" y="1650403"/>
                </a:cubicBezTo>
                <a:cubicBezTo>
                  <a:pt x="3087457" y="1637505"/>
                  <a:pt x="3102909" y="1627186"/>
                  <a:pt x="3120936" y="1627186"/>
                </a:cubicBezTo>
                <a:close/>
                <a:moveTo>
                  <a:pt x="1248124" y="1627186"/>
                </a:moveTo>
                <a:cubicBezTo>
                  <a:pt x="1791247" y="1627186"/>
                  <a:pt x="1791247" y="1627186"/>
                  <a:pt x="1791247" y="1627186"/>
                </a:cubicBezTo>
                <a:cubicBezTo>
                  <a:pt x="1806692" y="1627186"/>
                  <a:pt x="1822136" y="1637505"/>
                  <a:pt x="1829858" y="1650403"/>
                </a:cubicBezTo>
                <a:cubicBezTo>
                  <a:pt x="2100133" y="2119906"/>
                  <a:pt x="2100133" y="2119906"/>
                  <a:pt x="2100133" y="2119906"/>
                </a:cubicBezTo>
                <a:cubicBezTo>
                  <a:pt x="2107855" y="2135385"/>
                  <a:pt x="2107855" y="2153442"/>
                  <a:pt x="2100133" y="2166341"/>
                </a:cubicBezTo>
                <a:cubicBezTo>
                  <a:pt x="1829858" y="2635844"/>
                  <a:pt x="1829858" y="2635844"/>
                  <a:pt x="1829858" y="2635844"/>
                </a:cubicBezTo>
                <a:cubicBezTo>
                  <a:pt x="1822136" y="2651322"/>
                  <a:pt x="1806692" y="2659061"/>
                  <a:pt x="1791247" y="2659061"/>
                </a:cubicBezTo>
                <a:cubicBezTo>
                  <a:pt x="1248124" y="2659061"/>
                  <a:pt x="1248124" y="2659061"/>
                  <a:pt x="1248124" y="2659061"/>
                </a:cubicBezTo>
                <a:cubicBezTo>
                  <a:pt x="1232680" y="2659061"/>
                  <a:pt x="1217236" y="2651322"/>
                  <a:pt x="1209514" y="2635844"/>
                </a:cubicBezTo>
                <a:cubicBezTo>
                  <a:pt x="939239" y="2166341"/>
                  <a:pt x="939239" y="2166341"/>
                  <a:pt x="939239" y="2166341"/>
                </a:cubicBezTo>
                <a:cubicBezTo>
                  <a:pt x="931517" y="2153442"/>
                  <a:pt x="931517" y="2135385"/>
                  <a:pt x="939239" y="2119906"/>
                </a:cubicBezTo>
                <a:cubicBezTo>
                  <a:pt x="1209514" y="1650403"/>
                  <a:pt x="1209514" y="1650403"/>
                  <a:pt x="1209514" y="1650403"/>
                </a:cubicBezTo>
                <a:cubicBezTo>
                  <a:pt x="1217236" y="1637505"/>
                  <a:pt x="1232680" y="1627186"/>
                  <a:pt x="1248124" y="1627186"/>
                </a:cubicBezTo>
                <a:close/>
                <a:moveTo>
                  <a:pt x="2187916" y="1084263"/>
                </a:moveTo>
                <a:cubicBezTo>
                  <a:pt x="2729468" y="1084263"/>
                  <a:pt x="2729468" y="1084263"/>
                  <a:pt x="2729468" y="1084263"/>
                </a:cubicBezTo>
                <a:cubicBezTo>
                  <a:pt x="2744941" y="1084263"/>
                  <a:pt x="2760414" y="1094597"/>
                  <a:pt x="2768150" y="1107516"/>
                </a:cubicBezTo>
                <a:cubicBezTo>
                  <a:pt x="3041505" y="1577740"/>
                  <a:pt x="3041505" y="1577740"/>
                  <a:pt x="3041505" y="1577740"/>
                </a:cubicBezTo>
                <a:cubicBezTo>
                  <a:pt x="3049242" y="1593242"/>
                  <a:pt x="3049242" y="1611327"/>
                  <a:pt x="3041505" y="1624246"/>
                </a:cubicBezTo>
                <a:cubicBezTo>
                  <a:pt x="2768150" y="2094471"/>
                  <a:pt x="2768150" y="2094471"/>
                  <a:pt x="2768150" y="2094471"/>
                </a:cubicBezTo>
                <a:cubicBezTo>
                  <a:pt x="2760414" y="2109973"/>
                  <a:pt x="2744941" y="2117724"/>
                  <a:pt x="2729468" y="2117724"/>
                </a:cubicBezTo>
                <a:cubicBezTo>
                  <a:pt x="2187916" y="2117724"/>
                  <a:pt x="2187916" y="2117724"/>
                  <a:pt x="2187916" y="2117724"/>
                </a:cubicBezTo>
                <a:cubicBezTo>
                  <a:pt x="2169864" y="2117724"/>
                  <a:pt x="2154391" y="2109973"/>
                  <a:pt x="2146654" y="2094471"/>
                </a:cubicBezTo>
                <a:cubicBezTo>
                  <a:pt x="1875878" y="1624246"/>
                  <a:pt x="1875878" y="1624246"/>
                  <a:pt x="1875878" y="1624246"/>
                </a:cubicBezTo>
                <a:cubicBezTo>
                  <a:pt x="1868142" y="1611327"/>
                  <a:pt x="1868142" y="1593242"/>
                  <a:pt x="1875878" y="1577740"/>
                </a:cubicBezTo>
                <a:cubicBezTo>
                  <a:pt x="2146654" y="1107516"/>
                  <a:pt x="2146654" y="1107516"/>
                  <a:pt x="2146654" y="1107516"/>
                </a:cubicBezTo>
                <a:cubicBezTo>
                  <a:pt x="2154391" y="1094597"/>
                  <a:pt x="2169864" y="1084263"/>
                  <a:pt x="2187916" y="1084263"/>
                </a:cubicBezTo>
                <a:close/>
                <a:moveTo>
                  <a:pt x="315101" y="1084263"/>
                </a:moveTo>
                <a:cubicBezTo>
                  <a:pt x="858957" y="1084263"/>
                  <a:pt x="858957" y="1084263"/>
                  <a:pt x="858957" y="1084263"/>
                </a:cubicBezTo>
                <a:cubicBezTo>
                  <a:pt x="874422" y="1084263"/>
                  <a:pt x="889887" y="1094597"/>
                  <a:pt x="897620" y="1107516"/>
                </a:cubicBezTo>
                <a:cubicBezTo>
                  <a:pt x="1168259" y="1577740"/>
                  <a:pt x="1168259" y="1577740"/>
                  <a:pt x="1168259" y="1577740"/>
                </a:cubicBezTo>
                <a:cubicBezTo>
                  <a:pt x="1175992" y="1593242"/>
                  <a:pt x="1175992" y="1611327"/>
                  <a:pt x="1168259" y="1624246"/>
                </a:cubicBezTo>
                <a:cubicBezTo>
                  <a:pt x="897620" y="2094471"/>
                  <a:pt x="897620" y="2094471"/>
                  <a:pt x="897620" y="2094471"/>
                </a:cubicBezTo>
                <a:cubicBezTo>
                  <a:pt x="889887" y="2109973"/>
                  <a:pt x="874422" y="2117724"/>
                  <a:pt x="858957" y="2117724"/>
                </a:cubicBezTo>
                <a:cubicBezTo>
                  <a:pt x="315101" y="2117724"/>
                  <a:pt x="315101" y="2117724"/>
                  <a:pt x="315101" y="2117724"/>
                </a:cubicBezTo>
                <a:cubicBezTo>
                  <a:pt x="299636" y="2117724"/>
                  <a:pt x="284171" y="2109973"/>
                  <a:pt x="276439" y="2094471"/>
                </a:cubicBezTo>
                <a:cubicBezTo>
                  <a:pt x="5799" y="1624246"/>
                  <a:pt x="5799" y="1624246"/>
                  <a:pt x="5799" y="1624246"/>
                </a:cubicBezTo>
                <a:cubicBezTo>
                  <a:pt x="-1933" y="1611327"/>
                  <a:pt x="-1933" y="1593242"/>
                  <a:pt x="5799" y="1577740"/>
                </a:cubicBezTo>
                <a:cubicBezTo>
                  <a:pt x="276439" y="1107516"/>
                  <a:pt x="276439" y="1107516"/>
                  <a:pt x="276439" y="1107516"/>
                </a:cubicBezTo>
                <a:cubicBezTo>
                  <a:pt x="284171" y="1094597"/>
                  <a:pt x="299636" y="1084263"/>
                  <a:pt x="315101" y="1084263"/>
                </a:cubicBezTo>
                <a:close/>
                <a:moveTo>
                  <a:pt x="5928064" y="1084262"/>
                </a:moveTo>
                <a:cubicBezTo>
                  <a:pt x="6469617" y="1084262"/>
                  <a:pt x="6469617" y="1084262"/>
                  <a:pt x="6469617" y="1084262"/>
                </a:cubicBezTo>
                <a:cubicBezTo>
                  <a:pt x="6487668" y="1084262"/>
                  <a:pt x="6503142" y="1094597"/>
                  <a:pt x="6510878" y="1107515"/>
                </a:cubicBezTo>
                <a:cubicBezTo>
                  <a:pt x="6781654" y="1577740"/>
                  <a:pt x="6781654" y="1577740"/>
                  <a:pt x="6781654" y="1577740"/>
                </a:cubicBezTo>
                <a:cubicBezTo>
                  <a:pt x="6789391" y="1593242"/>
                  <a:pt x="6789391" y="1611327"/>
                  <a:pt x="6781654" y="1624246"/>
                </a:cubicBezTo>
                <a:cubicBezTo>
                  <a:pt x="6510878" y="2094471"/>
                  <a:pt x="6510878" y="2094471"/>
                  <a:pt x="6510878" y="2094471"/>
                </a:cubicBezTo>
                <a:cubicBezTo>
                  <a:pt x="6503142" y="2109973"/>
                  <a:pt x="6487668" y="2117724"/>
                  <a:pt x="6469617" y="2117724"/>
                </a:cubicBezTo>
                <a:cubicBezTo>
                  <a:pt x="5928064" y="2117724"/>
                  <a:pt x="5928064" y="2117724"/>
                  <a:pt x="5928064" y="2117724"/>
                </a:cubicBezTo>
                <a:cubicBezTo>
                  <a:pt x="5912592" y="2117724"/>
                  <a:pt x="5897118" y="2109973"/>
                  <a:pt x="5889382" y="2094471"/>
                </a:cubicBezTo>
                <a:cubicBezTo>
                  <a:pt x="5616028" y="1624246"/>
                  <a:pt x="5616028" y="1624246"/>
                  <a:pt x="5616028" y="1624246"/>
                </a:cubicBezTo>
                <a:cubicBezTo>
                  <a:pt x="5608292" y="1611327"/>
                  <a:pt x="5608292" y="1593242"/>
                  <a:pt x="5616028" y="1577740"/>
                </a:cubicBezTo>
                <a:cubicBezTo>
                  <a:pt x="5889382" y="1107515"/>
                  <a:pt x="5889382" y="1107515"/>
                  <a:pt x="5889382" y="1107515"/>
                </a:cubicBezTo>
                <a:cubicBezTo>
                  <a:pt x="5897118" y="1094597"/>
                  <a:pt x="5912592" y="1084262"/>
                  <a:pt x="5928064" y="1084262"/>
                </a:cubicBezTo>
                <a:close/>
                <a:moveTo>
                  <a:pt x="1245376" y="542925"/>
                </a:moveTo>
                <a:cubicBezTo>
                  <a:pt x="1789232" y="542925"/>
                  <a:pt x="1789232" y="542925"/>
                  <a:pt x="1789232" y="542925"/>
                </a:cubicBezTo>
                <a:cubicBezTo>
                  <a:pt x="1804697" y="542925"/>
                  <a:pt x="1820162" y="553244"/>
                  <a:pt x="1827895" y="566142"/>
                </a:cubicBezTo>
                <a:cubicBezTo>
                  <a:pt x="2098534" y="1035645"/>
                  <a:pt x="2098534" y="1035645"/>
                  <a:pt x="2098534" y="1035645"/>
                </a:cubicBezTo>
                <a:cubicBezTo>
                  <a:pt x="2106267" y="1051124"/>
                  <a:pt x="2106267" y="1069181"/>
                  <a:pt x="2098534" y="1082080"/>
                </a:cubicBezTo>
                <a:cubicBezTo>
                  <a:pt x="1827895" y="1551582"/>
                  <a:pt x="1827895" y="1551582"/>
                  <a:pt x="1827895" y="1551582"/>
                </a:cubicBezTo>
                <a:cubicBezTo>
                  <a:pt x="1820162" y="1567060"/>
                  <a:pt x="1804697" y="1574799"/>
                  <a:pt x="1789232" y="1574799"/>
                </a:cubicBezTo>
                <a:cubicBezTo>
                  <a:pt x="1245376" y="1574799"/>
                  <a:pt x="1245376" y="1574799"/>
                  <a:pt x="1245376" y="1574799"/>
                </a:cubicBezTo>
                <a:cubicBezTo>
                  <a:pt x="1229911" y="1574799"/>
                  <a:pt x="1214446" y="1567060"/>
                  <a:pt x="1206714" y="1551582"/>
                </a:cubicBezTo>
                <a:cubicBezTo>
                  <a:pt x="936074" y="1082080"/>
                  <a:pt x="936074" y="1082080"/>
                  <a:pt x="936074" y="1082080"/>
                </a:cubicBezTo>
                <a:cubicBezTo>
                  <a:pt x="928342" y="1069181"/>
                  <a:pt x="928342" y="1051124"/>
                  <a:pt x="936074" y="1035645"/>
                </a:cubicBezTo>
                <a:cubicBezTo>
                  <a:pt x="1206714" y="566142"/>
                  <a:pt x="1206714" y="566142"/>
                  <a:pt x="1206714" y="566142"/>
                </a:cubicBezTo>
                <a:cubicBezTo>
                  <a:pt x="1214446" y="553244"/>
                  <a:pt x="1229911" y="542925"/>
                  <a:pt x="1245376" y="542925"/>
                </a:cubicBezTo>
                <a:close/>
                <a:moveTo>
                  <a:pt x="3120936" y="542924"/>
                </a:moveTo>
                <a:cubicBezTo>
                  <a:pt x="3661761" y="542924"/>
                  <a:pt x="3661761" y="542924"/>
                  <a:pt x="3661761" y="542924"/>
                </a:cubicBezTo>
                <a:cubicBezTo>
                  <a:pt x="3677213" y="542924"/>
                  <a:pt x="3692665" y="553243"/>
                  <a:pt x="3700391" y="566142"/>
                </a:cubicBezTo>
                <a:cubicBezTo>
                  <a:pt x="3973379" y="1035645"/>
                  <a:pt x="3973379" y="1035645"/>
                  <a:pt x="3973379" y="1035645"/>
                </a:cubicBezTo>
                <a:cubicBezTo>
                  <a:pt x="3981105" y="1051123"/>
                  <a:pt x="3981105" y="1069181"/>
                  <a:pt x="3973379" y="1082079"/>
                </a:cubicBezTo>
                <a:cubicBezTo>
                  <a:pt x="3700391" y="1551582"/>
                  <a:pt x="3700391" y="1551582"/>
                  <a:pt x="3700391" y="1551582"/>
                </a:cubicBezTo>
                <a:cubicBezTo>
                  <a:pt x="3692665" y="1567060"/>
                  <a:pt x="3677213" y="1574799"/>
                  <a:pt x="3661761" y="1574799"/>
                </a:cubicBezTo>
                <a:cubicBezTo>
                  <a:pt x="3120936" y="1574799"/>
                  <a:pt x="3120936" y="1574799"/>
                  <a:pt x="3120936" y="1574799"/>
                </a:cubicBezTo>
                <a:cubicBezTo>
                  <a:pt x="3102909" y="1574799"/>
                  <a:pt x="3087457" y="1567060"/>
                  <a:pt x="3079731" y="1551582"/>
                </a:cubicBezTo>
                <a:cubicBezTo>
                  <a:pt x="2809318" y="1082079"/>
                  <a:pt x="2809318" y="1082079"/>
                  <a:pt x="2809318" y="1082079"/>
                </a:cubicBezTo>
                <a:cubicBezTo>
                  <a:pt x="2801592" y="1069181"/>
                  <a:pt x="2801592" y="1051123"/>
                  <a:pt x="2809318" y="1035645"/>
                </a:cubicBezTo>
                <a:cubicBezTo>
                  <a:pt x="3079731" y="566142"/>
                  <a:pt x="3079731" y="566142"/>
                  <a:pt x="3079731" y="566142"/>
                </a:cubicBezTo>
                <a:cubicBezTo>
                  <a:pt x="3087457" y="553243"/>
                  <a:pt x="3102909" y="542924"/>
                  <a:pt x="3120936" y="542924"/>
                </a:cubicBezTo>
                <a:close/>
                <a:moveTo>
                  <a:pt x="4057990" y="0"/>
                </a:moveTo>
                <a:cubicBezTo>
                  <a:pt x="4599543" y="0"/>
                  <a:pt x="4599543" y="0"/>
                  <a:pt x="4599543" y="0"/>
                </a:cubicBezTo>
                <a:cubicBezTo>
                  <a:pt x="4617594" y="0"/>
                  <a:pt x="4630488" y="10335"/>
                  <a:pt x="4640804" y="23253"/>
                </a:cubicBezTo>
                <a:cubicBezTo>
                  <a:pt x="4911580" y="493479"/>
                  <a:pt x="4911580" y="493479"/>
                  <a:pt x="4911580" y="493479"/>
                </a:cubicBezTo>
                <a:cubicBezTo>
                  <a:pt x="4919316" y="508981"/>
                  <a:pt x="4919316" y="527066"/>
                  <a:pt x="4911580" y="539985"/>
                </a:cubicBezTo>
                <a:cubicBezTo>
                  <a:pt x="4640804" y="1010210"/>
                  <a:pt x="4640804" y="1010210"/>
                  <a:pt x="4640804" y="1010210"/>
                </a:cubicBezTo>
                <a:cubicBezTo>
                  <a:pt x="4630488" y="1025712"/>
                  <a:pt x="4617594" y="1033463"/>
                  <a:pt x="4599543" y="1033463"/>
                </a:cubicBezTo>
                <a:cubicBezTo>
                  <a:pt x="4057990" y="1033463"/>
                  <a:pt x="4057990" y="1033463"/>
                  <a:pt x="4057990" y="1033463"/>
                </a:cubicBezTo>
                <a:cubicBezTo>
                  <a:pt x="4039939" y="1033463"/>
                  <a:pt x="4027045" y="1025712"/>
                  <a:pt x="4016729" y="1010210"/>
                </a:cubicBezTo>
                <a:cubicBezTo>
                  <a:pt x="3745953" y="539985"/>
                  <a:pt x="3745953" y="539985"/>
                  <a:pt x="3745953" y="539985"/>
                </a:cubicBezTo>
                <a:cubicBezTo>
                  <a:pt x="3738217" y="527066"/>
                  <a:pt x="3738217" y="508981"/>
                  <a:pt x="3745953" y="493479"/>
                </a:cubicBezTo>
                <a:cubicBezTo>
                  <a:pt x="4016729" y="23253"/>
                  <a:pt x="4016729" y="23253"/>
                  <a:pt x="4016729" y="23253"/>
                </a:cubicBezTo>
                <a:cubicBezTo>
                  <a:pt x="4027045" y="10335"/>
                  <a:pt x="4039939" y="0"/>
                  <a:pt x="4057990" y="0"/>
                </a:cubicBezTo>
                <a:close/>
                <a:moveTo>
                  <a:pt x="2185898" y="0"/>
                </a:moveTo>
                <a:cubicBezTo>
                  <a:pt x="2726723" y="0"/>
                  <a:pt x="2726723" y="0"/>
                  <a:pt x="2726723" y="0"/>
                </a:cubicBezTo>
                <a:cubicBezTo>
                  <a:pt x="2742175" y="0"/>
                  <a:pt x="2757627" y="10335"/>
                  <a:pt x="2765353" y="23253"/>
                </a:cubicBezTo>
                <a:cubicBezTo>
                  <a:pt x="3035765" y="493479"/>
                  <a:pt x="3035765" y="493479"/>
                  <a:pt x="3035765" y="493479"/>
                </a:cubicBezTo>
                <a:cubicBezTo>
                  <a:pt x="3046067" y="508981"/>
                  <a:pt x="3046067" y="527066"/>
                  <a:pt x="3035765" y="539985"/>
                </a:cubicBezTo>
                <a:cubicBezTo>
                  <a:pt x="2765353" y="1010210"/>
                  <a:pt x="2765353" y="1010210"/>
                  <a:pt x="2765353" y="1010210"/>
                </a:cubicBezTo>
                <a:cubicBezTo>
                  <a:pt x="2757627" y="1025712"/>
                  <a:pt x="2742175" y="1033464"/>
                  <a:pt x="2726723" y="1033464"/>
                </a:cubicBezTo>
                <a:cubicBezTo>
                  <a:pt x="2185898" y="1033464"/>
                  <a:pt x="2185898" y="1033464"/>
                  <a:pt x="2185898" y="1033464"/>
                </a:cubicBezTo>
                <a:cubicBezTo>
                  <a:pt x="2167870" y="1033464"/>
                  <a:pt x="2152418" y="1025712"/>
                  <a:pt x="2144692" y="1010210"/>
                </a:cubicBezTo>
                <a:cubicBezTo>
                  <a:pt x="1874280" y="539985"/>
                  <a:pt x="1874280" y="539985"/>
                  <a:pt x="1874280" y="539985"/>
                </a:cubicBezTo>
                <a:cubicBezTo>
                  <a:pt x="1866554" y="527066"/>
                  <a:pt x="1866554" y="508981"/>
                  <a:pt x="1874280" y="493479"/>
                </a:cubicBezTo>
                <a:cubicBezTo>
                  <a:pt x="2144692" y="23253"/>
                  <a:pt x="2144692" y="23253"/>
                  <a:pt x="2144692" y="23253"/>
                </a:cubicBezTo>
                <a:cubicBezTo>
                  <a:pt x="2152418" y="10335"/>
                  <a:pt x="2167870" y="0"/>
                  <a:pt x="2185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80901" y="3497942"/>
            <a:ext cx="4011099" cy="3360058"/>
          </a:xfrm>
          <a:custGeom>
            <a:avLst/>
            <a:gdLst>
              <a:gd name="connsiteX0" fmla="*/ 1511113 w 4011099"/>
              <a:gd name="connsiteY0" fmla="*/ 0 h 3360058"/>
              <a:gd name="connsiteX1" fmla="*/ 3858014 w 4011099"/>
              <a:gd name="connsiteY1" fmla="*/ 0 h 3360058"/>
              <a:gd name="connsiteX2" fmla="*/ 4011099 w 4011099"/>
              <a:gd name="connsiteY2" fmla="*/ 0 h 3360058"/>
              <a:gd name="connsiteX3" fmla="*/ 4011099 w 4011099"/>
              <a:gd name="connsiteY3" fmla="*/ 3360058 h 3360058"/>
              <a:gd name="connsiteX4" fmla="*/ 483884 w 4011099"/>
              <a:gd name="connsiteY4" fmla="*/ 3360058 h 3360058"/>
              <a:gd name="connsiteX5" fmla="*/ 455419 w 4011099"/>
              <a:gd name="connsiteY5" fmla="*/ 3310753 h 3360058"/>
              <a:gd name="connsiteX6" fmla="*/ 28928 w 4011099"/>
              <a:gd name="connsiteY6" fmla="*/ 2572009 h 3360058"/>
              <a:gd name="connsiteX7" fmla="*/ 28928 w 4011099"/>
              <a:gd name="connsiteY7" fmla="*/ 2351235 h 3360058"/>
              <a:gd name="connsiteX8" fmla="*/ 1321018 w 4011099"/>
              <a:gd name="connsiteY8" fmla="*/ 110387 h 3360058"/>
              <a:gd name="connsiteX9" fmla="*/ 1511113 w 4011099"/>
              <a:gd name="connsiteY9" fmla="*/ 0 h 33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099" h="3360058">
                <a:moveTo>
                  <a:pt x="1511113" y="0"/>
                </a:moveTo>
                <a:cubicBezTo>
                  <a:pt x="1511113" y="0"/>
                  <a:pt x="1511113" y="0"/>
                  <a:pt x="3858014" y="0"/>
                </a:cubicBezTo>
                <a:lnTo>
                  <a:pt x="4011099" y="0"/>
                </a:lnTo>
                <a:lnTo>
                  <a:pt x="4011099" y="3360058"/>
                </a:lnTo>
                <a:lnTo>
                  <a:pt x="483884" y="3360058"/>
                </a:lnTo>
                <a:lnTo>
                  <a:pt x="455419" y="3310753"/>
                </a:lnTo>
                <a:cubicBezTo>
                  <a:pt x="331762" y="3096561"/>
                  <a:pt x="190440" y="2851770"/>
                  <a:pt x="28928" y="2572009"/>
                </a:cubicBezTo>
                <a:cubicBezTo>
                  <a:pt x="-9642" y="2503017"/>
                  <a:pt x="-9642" y="2417467"/>
                  <a:pt x="28928" y="2351235"/>
                </a:cubicBezTo>
                <a:cubicBezTo>
                  <a:pt x="28928" y="2351235"/>
                  <a:pt x="28928" y="2351235"/>
                  <a:pt x="1321018" y="110387"/>
                </a:cubicBezTo>
                <a:cubicBezTo>
                  <a:pt x="1359588" y="41395"/>
                  <a:pt x="1431218" y="0"/>
                  <a:pt x="1511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5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7202592" y="1279574"/>
            <a:ext cx="3943786" cy="3693225"/>
          </a:xfrm>
          <a:custGeom>
            <a:avLst/>
            <a:gdLst>
              <a:gd name="connsiteX0" fmla="*/ 2575200 w 3943786"/>
              <a:gd name="connsiteY0" fmla="*/ 2966557 h 3693225"/>
              <a:gd name="connsiteX1" fmla="*/ 2956430 w 3943786"/>
              <a:gd name="connsiteY1" fmla="*/ 2966557 h 3693225"/>
              <a:gd name="connsiteX2" fmla="*/ 2984504 w 3943786"/>
              <a:gd name="connsiteY2" fmla="*/ 2982859 h 3693225"/>
              <a:gd name="connsiteX3" fmla="*/ 3175323 w 3943786"/>
              <a:gd name="connsiteY3" fmla="*/ 3313793 h 3693225"/>
              <a:gd name="connsiteX4" fmla="*/ 3175323 w 3943786"/>
              <a:gd name="connsiteY4" fmla="*/ 3346397 h 3693225"/>
              <a:gd name="connsiteX5" fmla="*/ 2984504 w 3943786"/>
              <a:gd name="connsiteY5" fmla="*/ 3676923 h 3693225"/>
              <a:gd name="connsiteX6" fmla="*/ 2956430 w 3943786"/>
              <a:gd name="connsiteY6" fmla="*/ 3693225 h 3693225"/>
              <a:gd name="connsiteX7" fmla="*/ 2575200 w 3943786"/>
              <a:gd name="connsiteY7" fmla="*/ 3693225 h 3693225"/>
              <a:gd name="connsiteX8" fmla="*/ 2547126 w 3943786"/>
              <a:gd name="connsiteY8" fmla="*/ 3676923 h 3693225"/>
              <a:gd name="connsiteX9" fmla="*/ 2356307 w 3943786"/>
              <a:gd name="connsiteY9" fmla="*/ 3346397 h 3693225"/>
              <a:gd name="connsiteX10" fmla="*/ 2356307 w 3943786"/>
              <a:gd name="connsiteY10" fmla="*/ 3313793 h 3693225"/>
              <a:gd name="connsiteX11" fmla="*/ 2547126 w 3943786"/>
              <a:gd name="connsiteY11" fmla="*/ 2982859 h 3693225"/>
              <a:gd name="connsiteX12" fmla="*/ 2575200 w 3943786"/>
              <a:gd name="connsiteY12" fmla="*/ 2966557 h 3693225"/>
              <a:gd name="connsiteX13" fmla="*/ 804908 w 3943786"/>
              <a:gd name="connsiteY13" fmla="*/ 693713 h 3693225"/>
              <a:gd name="connsiteX14" fmla="*/ 2179927 w 3943786"/>
              <a:gd name="connsiteY14" fmla="*/ 693713 h 3693225"/>
              <a:gd name="connsiteX15" fmla="*/ 2281182 w 3943786"/>
              <a:gd name="connsiteY15" fmla="*/ 752512 h 3693225"/>
              <a:gd name="connsiteX16" fmla="*/ 2969426 w 3943786"/>
              <a:gd name="connsiteY16" fmla="*/ 1946119 h 3693225"/>
              <a:gd name="connsiteX17" fmla="*/ 2969426 w 3943786"/>
              <a:gd name="connsiteY17" fmla="*/ 2063716 h 3693225"/>
              <a:gd name="connsiteX18" fmla="*/ 2281182 w 3943786"/>
              <a:gd name="connsiteY18" fmla="*/ 3255853 h 3693225"/>
              <a:gd name="connsiteX19" fmla="*/ 2179927 w 3943786"/>
              <a:gd name="connsiteY19" fmla="*/ 3314651 h 3693225"/>
              <a:gd name="connsiteX20" fmla="*/ 804908 w 3943786"/>
              <a:gd name="connsiteY20" fmla="*/ 3314651 h 3693225"/>
              <a:gd name="connsiteX21" fmla="*/ 703652 w 3943786"/>
              <a:gd name="connsiteY21" fmla="*/ 3255853 h 3693225"/>
              <a:gd name="connsiteX22" fmla="*/ 15409 w 3943786"/>
              <a:gd name="connsiteY22" fmla="*/ 2063716 h 3693225"/>
              <a:gd name="connsiteX23" fmla="*/ 15409 w 3943786"/>
              <a:gd name="connsiteY23" fmla="*/ 1946119 h 3693225"/>
              <a:gd name="connsiteX24" fmla="*/ 703652 w 3943786"/>
              <a:gd name="connsiteY24" fmla="*/ 752512 h 3693225"/>
              <a:gd name="connsiteX25" fmla="*/ 804908 w 3943786"/>
              <a:gd name="connsiteY25" fmla="*/ 693713 h 3693225"/>
              <a:gd name="connsiteX26" fmla="*/ 2789815 w 3943786"/>
              <a:gd name="connsiteY26" fmla="*/ 0 h 3693225"/>
              <a:gd name="connsiteX27" fmla="*/ 3517699 w 3943786"/>
              <a:gd name="connsiteY27" fmla="*/ 0 h 3693225"/>
              <a:gd name="connsiteX28" fmla="*/ 3571299 w 3943786"/>
              <a:gd name="connsiteY28" fmla="*/ 31126 h 3693225"/>
              <a:gd name="connsiteX29" fmla="*/ 3935630 w 3943786"/>
              <a:gd name="connsiteY29" fmla="*/ 662977 h 3693225"/>
              <a:gd name="connsiteX30" fmla="*/ 3935630 w 3943786"/>
              <a:gd name="connsiteY30" fmla="*/ 725228 h 3693225"/>
              <a:gd name="connsiteX31" fmla="*/ 3571299 w 3943786"/>
              <a:gd name="connsiteY31" fmla="*/ 1356301 h 3693225"/>
              <a:gd name="connsiteX32" fmla="*/ 3517699 w 3943786"/>
              <a:gd name="connsiteY32" fmla="*/ 1387426 h 3693225"/>
              <a:gd name="connsiteX33" fmla="*/ 2789815 w 3943786"/>
              <a:gd name="connsiteY33" fmla="*/ 1387426 h 3693225"/>
              <a:gd name="connsiteX34" fmla="*/ 2736215 w 3943786"/>
              <a:gd name="connsiteY34" fmla="*/ 1356301 h 3693225"/>
              <a:gd name="connsiteX35" fmla="*/ 2371885 w 3943786"/>
              <a:gd name="connsiteY35" fmla="*/ 725228 h 3693225"/>
              <a:gd name="connsiteX36" fmla="*/ 2371885 w 3943786"/>
              <a:gd name="connsiteY36" fmla="*/ 662977 h 3693225"/>
              <a:gd name="connsiteX37" fmla="*/ 2736215 w 3943786"/>
              <a:gd name="connsiteY37" fmla="*/ 31126 h 3693225"/>
              <a:gd name="connsiteX38" fmla="*/ 2789815 w 3943786"/>
              <a:gd name="connsiteY38" fmla="*/ 0 h 369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43786" h="3693225">
                <a:moveTo>
                  <a:pt x="2575200" y="2966557"/>
                </a:moveTo>
                <a:cubicBezTo>
                  <a:pt x="2575200" y="2966557"/>
                  <a:pt x="2575200" y="2966557"/>
                  <a:pt x="2956430" y="2966557"/>
                </a:cubicBezTo>
                <a:cubicBezTo>
                  <a:pt x="2968230" y="2966557"/>
                  <a:pt x="2978808" y="2972671"/>
                  <a:pt x="2984504" y="2982859"/>
                </a:cubicBezTo>
                <a:cubicBezTo>
                  <a:pt x="2984504" y="2982859"/>
                  <a:pt x="2984504" y="2982859"/>
                  <a:pt x="3175323" y="3313793"/>
                </a:cubicBezTo>
                <a:cubicBezTo>
                  <a:pt x="3181019" y="3323574"/>
                  <a:pt x="3181019" y="3336208"/>
                  <a:pt x="3175323" y="3346397"/>
                </a:cubicBezTo>
                <a:cubicBezTo>
                  <a:pt x="3175323" y="3346397"/>
                  <a:pt x="3175323" y="3346397"/>
                  <a:pt x="2984504" y="3676923"/>
                </a:cubicBezTo>
                <a:cubicBezTo>
                  <a:pt x="2978808" y="3687112"/>
                  <a:pt x="2968230" y="3693225"/>
                  <a:pt x="2956430" y="3693225"/>
                </a:cubicBezTo>
                <a:cubicBezTo>
                  <a:pt x="2956430" y="3693225"/>
                  <a:pt x="2956430" y="3693225"/>
                  <a:pt x="2575200" y="3693225"/>
                </a:cubicBezTo>
                <a:cubicBezTo>
                  <a:pt x="2563400" y="3693225"/>
                  <a:pt x="2552822" y="3687112"/>
                  <a:pt x="2547126" y="3676923"/>
                </a:cubicBezTo>
                <a:cubicBezTo>
                  <a:pt x="2547126" y="3676923"/>
                  <a:pt x="2547126" y="3676923"/>
                  <a:pt x="2356307" y="3346397"/>
                </a:cubicBezTo>
                <a:cubicBezTo>
                  <a:pt x="2350611" y="3336208"/>
                  <a:pt x="2350611" y="3323574"/>
                  <a:pt x="2356307" y="3313793"/>
                </a:cubicBezTo>
                <a:cubicBezTo>
                  <a:pt x="2356307" y="3313793"/>
                  <a:pt x="2356307" y="3313793"/>
                  <a:pt x="2547126" y="2982859"/>
                </a:cubicBezTo>
                <a:cubicBezTo>
                  <a:pt x="2552822" y="2972671"/>
                  <a:pt x="2563400" y="2966557"/>
                  <a:pt x="2575200" y="2966557"/>
                </a:cubicBezTo>
                <a:close/>
                <a:moveTo>
                  <a:pt x="804908" y="693713"/>
                </a:moveTo>
                <a:cubicBezTo>
                  <a:pt x="804908" y="693713"/>
                  <a:pt x="804908" y="693713"/>
                  <a:pt x="2179927" y="693713"/>
                </a:cubicBezTo>
                <a:cubicBezTo>
                  <a:pt x="2222483" y="693713"/>
                  <a:pt x="2260638" y="715762"/>
                  <a:pt x="2281182" y="752512"/>
                </a:cubicBezTo>
                <a:cubicBezTo>
                  <a:pt x="2281182" y="752512"/>
                  <a:pt x="2281182" y="752512"/>
                  <a:pt x="2969426" y="1946119"/>
                </a:cubicBezTo>
                <a:cubicBezTo>
                  <a:pt x="2989970" y="1981398"/>
                  <a:pt x="2989970" y="2026967"/>
                  <a:pt x="2969426" y="2063716"/>
                </a:cubicBezTo>
                <a:cubicBezTo>
                  <a:pt x="2969426" y="2063716"/>
                  <a:pt x="2969426" y="2063716"/>
                  <a:pt x="2281182" y="3255853"/>
                </a:cubicBezTo>
                <a:cubicBezTo>
                  <a:pt x="2260638" y="3292602"/>
                  <a:pt x="2222483" y="3314651"/>
                  <a:pt x="2179927" y="3314651"/>
                </a:cubicBezTo>
                <a:cubicBezTo>
                  <a:pt x="2179927" y="3314651"/>
                  <a:pt x="2179927" y="3314651"/>
                  <a:pt x="804908" y="3314651"/>
                </a:cubicBezTo>
                <a:cubicBezTo>
                  <a:pt x="762351" y="3314651"/>
                  <a:pt x="724197" y="3292602"/>
                  <a:pt x="703652" y="3255853"/>
                </a:cubicBezTo>
                <a:cubicBezTo>
                  <a:pt x="703652" y="3255853"/>
                  <a:pt x="703652" y="3255853"/>
                  <a:pt x="15409" y="2063716"/>
                </a:cubicBezTo>
                <a:cubicBezTo>
                  <a:pt x="-5136" y="2026967"/>
                  <a:pt x="-5136" y="1981398"/>
                  <a:pt x="15409" y="1946119"/>
                </a:cubicBezTo>
                <a:cubicBezTo>
                  <a:pt x="15409" y="1946119"/>
                  <a:pt x="15409" y="1946119"/>
                  <a:pt x="703652" y="752512"/>
                </a:cubicBezTo>
                <a:cubicBezTo>
                  <a:pt x="724197" y="715762"/>
                  <a:pt x="762351" y="693713"/>
                  <a:pt x="804908" y="693713"/>
                </a:cubicBezTo>
                <a:close/>
                <a:moveTo>
                  <a:pt x="2789815" y="0"/>
                </a:moveTo>
                <a:cubicBezTo>
                  <a:pt x="2789815" y="0"/>
                  <a:pt x="2789815" y="0"/>
                  <a:pt x="3517699" y="0"/>
                </a:cubicBezTo>
                <a:cubicBezTo>
                  <a:pt x="3540226" y="0"/>
                  <a:pt x="3560424" y="11672"/>
                  <a:pt x="3571299" y="31126"/>
                </a:cubicBezTo>
                <a:cubicBezTo>
                  <a:pt x="3571299" y="31126"/>
                  <a:pt x="3571299" y="31126"/>
                  <a:pt x="3935630" y="662977"/>
                </a:cubicBezTo>
                <a:cubicBezTo>
                  <a:pt x="3946505" y="681652"/>
                  <a:pt x="3946505" y="705774"/>
                  <a:pt x="3935630" y="725228"/>
                </a:cubicBezTo>
                <a:cubicBezTo>
                  <a:pt x="3935630" y="725228"/>
                  <a:pt x="3935630" y="725228"/>
                  <a:pt x="3571299" y="1356301"/>
                </a:cubicBezTo>
                <a:cubicBezTo>
                  <a:pt x="3560424" y="1375754"/>
                  <a:pt x="3540226" y="1387426"/>
                  <a:pt x="3517699" y="1387426"/>
                </a:cubicBezTo>
                <a:cubicBezTo>
                  <a:pt x="3517699" y="1387426"/>
                  <a:pt x="3517699" y="1387426"/>
                  <a:pt x="2789815" y="1387426"/>
                </a:cubicBezTo>
                <a:cubicBezTo>
                  <a:pt x="2767288" y="1387426"/>
                  <a:pt x="2747090" y="1375754"/>
                  <a:pt x="2736215" y="1356301"/>
                </a:cubicBezTo>
                <a:cubicBezTo>
                  <a:pt x="2736215" y="1356301"/>
                  <a:pt x="2736215" y="1356301"/>
                  <a:pt x="2371885" y="725228"/>
                </a:cubicBezTo>
                <a:cubicBezTo>
                  <a:pt x="2361009" y="705774"/>
                  <a:pt x="2361009" y="681652"/>
                  <a:pt x="2371885" y="662977"/>
                </a:cubicBezTo>
                <a:cubicBezTo>
                  <a:pt x="2371885" y="662977"/>
                  <a:pt x="2371885" y="662977"/>
                  <a:pt x="2736215" y="31126"/>
                </a:cubicBezTo>
                <a:cubicBezTo>
                  <a:pt x="2747090" y="11672"/>
                  <a:pt x="2767288" y="0"/>
                  <a:pt x="2789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 bwMode="auto">
          <a:xfrm>
            <a:off x="7202592" y="19732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53092" y="6143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8 h 2620938"/>
              <a:gd name="connsiteX3" fmla="*/ 2969426 w 2984834"/>
              <a:gd name="connsiteY3" fmla="*/ 1252406 h 2620938"/>
              <a:gd name="connsiteX4" fmla="*/ 2969426 w 2984834"/>
              <a:gd name="connsiteY4" fmla="*/ 1370002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2 h 2620938"/>
              <a:gd name="connsiteX10" fmla="*/ 15409 w 2984834"/>
              <a:gd name="connsiteY10" fmla="*/ 1252406 h 2620938"/>
              <a:gd name="connsiteX11" fmla="*/ 703652 w 2984834"/>
              <a:gd name="connsiteY11" fmla="*/ 58798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8"/>
                </a:cubicBezTo>
                <a:cubicBezTo>
                  <a:pt x="2281182" y="58798"/>
                  <a:pt x="2281182" y="58798"/>
                  <a:pt x="2969426" y="1252406"/>
                </a:cubicBezTo>
                <a:cubicBezTo>
                  <a:pt x="2989970" y="1287685"/>
                  <a:pt x="2989970" y="1333253"/>
                  <a:pt x="2969426" y="1370002"/>
                </a:cubicBezTo>
                <a:cubicBezTo>
                  <a:pt x="2969426" y="1370002"/>
                  <a:pt x="2969426" y="1370002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2"/>
                </a:cubicBezTo>
                <a:cubicBezTo>
                  <a:pt x="-5136" y="1333253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8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43570" y="1246916"/>
            <a:ext cx="2984834" cy="2620938"/>
          </a:xfrm>
          <a:custGeom>
            <a:avLst/>
            <a:gdLst>
              <a:gd name="connsiteX0" fmla="*/ 804907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7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7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7" y="0"/>
                </a:moveTo>
                <a:cubicBezTo>
                  <a:pt x="804907" y="0"/>
                  <a:pt x="804907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7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4853092" y="33321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50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50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9292424" y="-943467"/>
            <a:ext cx="3878222" cy="3405410"/>
          </a:xfrm>
          <a:custGeom>
            <a:avLst/>
            <a:gdLst>
              <a:gd name="connsiteX0" fmla="*/ 1045824 w 3878222"/>
              <a:gd name="connsiteY0" fmla="*/ 0 h 3405410"/>
              <a:gd name="connsiteX1" fmla="*/ 2832399 w 3878222"/>
              <a:gd name="connsiteY1" fmla="*/ 0 h 3405410"/>
              <a:gd name="connsiteX2" fmla="*/ 2963961 w 3878222"/>
              <a:gd name="connsiteY2" fmla="*/ 76397 h 3405410"/>
              <a:gd name="connsiteX3" fmla="*/ 3858202 w 3878222"/>
              <a:gd name="connsiteY3" fmla="*/ 1627263 h 3405410"/>
              <a:gd name="connsiteX4" fmla="*/ 3858202 w 3878222"/>
              <a:gd name="connsiteY4" fmla="*/ 1780057 h 3405410"/>
              <a:gd name="connsiteX5" fmla="*/ 2963961 w 3878222"/>
              <a:gd name="connsiteY5" fmla="*/ 3329013 h 3405410"/>
              <a:gd name="connsiteX6" fmla="*/ 2832399 w 3878222"/>
              <a:gd name="connsiteY6" fmla="*/ 3405410 h 3405410"/>
              <a:gd name="connsiteX7" fmla="*/ 1045824 w 3878222"/>
              <a:gd name="connsiteY7" fmla="*/ 3405410 h 3405410"/>
              <a:gd name="connsiteX8" fmla="*/ 914262 w 3878222"/>
              <a:gd name="connsiteY8" fmla="*/ 3329013 h 3405410"/>
              <a:gd name="connsiteX9" fmla="*/ 20021 w 3878222"/>
              <a:gd name="connsiteY9" fmla="*/ 1780057 h 3405410"/>
              <a:gd name="connsiteX10" fmla="*/ 20021 w 3878222"/>
              <a:gd name="connsiteY10" fmla="*/ 1627263 h 3405410"/>
              <a:gd name="connsiteX11" fmla="*/ 914262 w 3878222"/>
              <a:gd name="connsiteY11" fmla="*/ 76397 h 3405410"/>
              <a:gd name="connsiteX12" fmla="*/ 1045824 w 3878222"/>
              <a:gd name="connsiteY12" fmla="*/ 0 h 34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8222" h="3405410">
                <a:moveTo>
                  <a:pt x="1045824" y="0"/>
                </a:moveTo>
                <a:cubicBezTo>
                  <a:pt x="1045824" y="0"/>
                  <a:pt x="1045824" y="0"/>
                  <a:pt x="2832399" y="0"/>
                </a:cubicBezTo>
                <a:cubicBezTo>
                  <a:pt x="2887693" y="0"/>
                  <a:pt x="2937268" y="28649"/>
                  <a:pt x="2963961" y="76397"/>
                </a:cubicBezTo>
                <a:cubicBezTo>
                  <a:pt x="2963961" y="76397"/>
                  <a:pt x="2963961" y="76397"/>
                  <a:pt x="3858202" y="1627263"/>
                </a:cubicBezTo>
                <a:cubicBezTo>
                  <a:pt x="3884896" y="1673101"/>
                  <a:pt x="3884896" y="1732309"/>
                  <a:pt x="3858202" y="1780057"/>
                </a:cubicBezTo>
                <a:cubicBezTo>
                  <a:pt x="3858202" y="1780057"/>
                  <a:pt x="3858202" y="1780057"/>
                  <a:pt x="2963961" y="3329013"/>
                </a:cubicBezTo>
                <a:cubicBezTo>
                  <a:pt x="2937268" y="3376761"/>
                  <a:pt x="2887693" y="3405410"/>
                  <a:pt x="2832399" y="3405410"/>
                </a:cubicBezTo>
                <a:cubicBezTo>
                  <a:pt x="2832399" y="3405410"/>
                  <a:pt x="2832399" y="3405410"/>
                  <a:pt x="1045824" y="3405410"/>
                </a:cubicBezTo>
                <a:cubicBezTo>
                  <a:pt x="990530" y="3405410"/>
                  <a:pt x="940956" y="3376761"/>
                  <a:pt x="914262" y="3329013"/>
                </a:cubicBezTo>
                <a:cubicBezTo>
                  <a:pt x="914262" y="3329013"/>
                  <a:pt x="914262" y="3329013"/>
                  <a:pt x="20021" y="1780057"/>
                </a:cubicBezTo>
                <a:cubicBezTo>
                  <a:pt x="-6673" y="1732309"/>
                  <a:pt x="-6673" y="1673101"/>
                  <a:pt x="20021" y="1627263"/>
                </a:cubicBezTo>
                <a:cubicBezTo>
                  <a:pt x="20021" y="1627263"/>
                  <a:pt x="20021" y="1627263"/>
                  <a:pt x="914262" y="76397"/>
                </a:cubicBezTo>
                <a:cubicBezTo>
                  <a:pt x="940956" y="28649"/>
                  <a:pt x="990530" y="0"/>
                  <a:pt x="1045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9292424" y="2626336"/>
            <a:ext cx="3878222" cy="3405410"/>
          </a:xfrm>
          <a:custGeom>
            <a:avLst/>
            <a:gdLst>
              <a:gd name="connsiteX0" fmla="*/ 1045824 w 3878222"/>
              <a:gd name="connsiteY0" fmla="*/ 0 h 3405410"/>
              <a:gd name="connsiteX1" fmla="*/ 2832399 w 3878222"/>
              <a:gd name="connsiteY1" fmla="*/ 0 h 3405410"/>
              <a:gd name="connsiteX2" fmla="*/ 2963961 w 3878222"/>
              <a:gd name="connsiteY2" fmla="*/ 76397 h 3405410"/>
              <a:gd name="connsiteX3" fmla="*/ 3858202 w 3878222"/>
              <a:gd name="connsiteY3" fmla="*/ 1627263 h 3405410"/>
              <a:gd name="connsiteX4" fmla="*/ 3858202 w 3878222"/>
              <a:gd name="connsiteY4" fmla="*/ 1780057 h 3405410"/>
              <a:gd name="connsiteX5" fmla="*/ 2963961 w 3878222"/>
              <a:gd name="connsiteY5" fmla="*/ 3329013 h 3405410"/>
              <a:gd name="connsiteX6" fmla="*/ 2832399 w 3878222"/>
              <a:gd name="connsiteY6" fmla="*/ 3405410 h 3405410"/>
              <a:gd name="connsiteX7" fmla="*/ 1045824 w 3878222"/>
              <a:gd name="connsiteY7" fmla="*/ 3405410 h 3405410"/>
              <a:gd name="connsiteX8" fmla="*/ 914262 w 3878222"/>
              <a:gd name="connsiteY8" fmla="*/ 3329013 h 3405410"/>
              <a:gd name="connsiteX9" fmla="*/ 20021 w 3878222"/>
              <a:gd name="connsiteY9" fmla="*/ 1780057 h 3405410"/>
              <a:gd name="connsiteX10" fmla="*/ 20021 w 3878222"/>
              <a:gd name="connsiteY10" fmla="*/ 1627263 h 3405410"/>
              <a:gd name="connsiteX11" fmla="*/ 914262 w 3878222"/>
              <a:gd name="connsiteY11" fmla="*/ 76397 h 3405410"/>
              <a:gd name="connsiteX12" fmla="*/ 1045824 w 3878222"/>
              <a:gd name="connsiteY12" fmla="*/ 0 h 34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8222" h="3405410">
                <a:moveTo>
                  <a:pt x="1045824" y="0"/>
                </a:moveTo>
                <a:cubicBezTo>
                  <a:pt x="1045824" y="0"/>
                  <a:pt x="1045824" y="0"/>
                  <a:pt x="2832399" y="0"/>
                </a:cubicBezTo>
                <a:cubicBezTo>
                  <a:pt x="2887693" y="0"/>
                  <a:pt x="2937268" y="28649"/>
                  <a:pt x="2963961" y="76397"/>
                </a:cubicBezTo>
                <a:cubicBezTo>
                  <a:pt x="2963961" y="76397"/>
                  <a:pt x="2963961" y="76397"/>
                  <a:pt x="3858202" y="1627263"/>
                </a:cubicBezTo>
                <a:cubicBezTo>
                  <a:pt x="3884896" y="1673101"/>
                  <a:pt x="3884896" y="1732309"/>
                  <a:pt x="3858202" y="1780057"/>
                </a:cubicBezTo>
                <a:cubicBezTo>
                  <a:pt x="3858202" y="1780057"/>
                  <a:pt x="3858202" y="1780057"/>
                  <a:pt x="2963961" y="3329013"/>
                </a:cubicBezTo>
                <a:cubicBezTo>
                  <a:pt x="2937268" y="3376761"/>
                  <a:pt x="2887693" y="3405410"/>
                  <a:pt x="2832399" y="3405410"/>
                </a:cubicBezTo>
                <a:cubicBezTo>
                  <a:pt x="2832399" y="3405410"/>
                  <a:pt x="2832399" y="3405410"/>
                  <a:pt x="1045824" y="3405410"/>
                </a:cubicBezTo>
                <a:cubicBezTo>
                  <a:pt x="990530" y="3405410"/>
                  <a:pt x="940956" y="3376761"/>
                  <a:pt x="914262" y="3329013"/>
                </a:cubicBezTo>
                <a:cubicBezTo>
                  <a:pt x="914262" y="3329013"/>
                  <a:pt x="914262" y="3329013"/>
                  <a:pt x="20021" y="1780057"/>
                </a:cubicBezTo>
                <a:cubicBezTo>
                  <a:pt x="-6673" y="1732309"/>
                  <a:pt x="-6673" y="1673101"/>
                  <a:pt x="20021" y="1627263"/>
                </a:cubicBezTo>
                <a:cubicBezTo>
                  <a:pt x="20021" y="1627263"/>
                  <a:pt x="20021" y="1627263"/>
                  <a:pt x="914262" y="76397"/>
                </a:cubicBezTo>
                <a:cubicBezTo>
                  <a:pt x="940956" y="28649"/>
                  <a:pt x="990530" y="0"/>
                  <a:pt x="1045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194363" y="4411237"/>
            <a:ext cx="3878222" cy="3405410"/>
          </a:xfrm>
          <a:custGeom>
            <a:avLst/>
            <a:gdLst>
              <a:gd name="connsiteX0" fmla="*/ 1045824 w 3878222"/>
              <a:gd name="connsiteY0" fmla="*/ 0 h 3405410"/>
              <a:gd name="connsiteX1" fmla="*/ 2832399 w 3878222"/>
              <a:gd name="connsiteY1" fmla="*/ 0 h 3405410"/>
              <a:gd name="connsiteX2" fmla="*/ 2963961 w 3878222"/>
              <a:gd name="connsiteY2" fmla="*/ 76398 h 3405410"/>
              <a:gd name="connsiteX3" fmla="*/ 3858202 w 3878222"/>
              <a:gd name="connsiteY3" fmla="*/ 1627263 h 3405410"/>
              <a:gd name="connsiteX4" fmla="*/ 3858202 w 3878222"/>
              <a:gd name="connsiteY4" fmla="*/ 1780057 h 3405410"/>
              <a:gd name="connsiteX5" fmla="*/ 2963961 w 3878222"/>
              <a:gd name="connsiteY5" fmla="*/ 3329013 h 3405410"/>
              <a:gd name="connsiteX6" fmla="*/ 2832399 w 3878222"/>
              <a:gd name="connsiteY6" fmla="*/ 3405410 h 3405410"/>
              <a:gd name="connsiteX7" fmla="*/ 1045824 w 3878222"/>
              <a:gd name="connsiteY7" fmla="*/ 3405410 h 3405410"/>
              <a:gd name="connsiteX8" fmla="*/ 914262 w 3878222"/>
              <a:gd name="connsiteY8" fmla="*/ 3329013 h 3405410"/>
              <a:gd name="connsiteX9" fmla="*/ 20021 w 3878222"/>
              <a:gd name="connsiteY9" fmla="*/ 1780057 h 3405410"/>
              <a:gd name="connsiteX10" fmla="*/ 20021 w 3878222"/>
              <a:gd name="connsiteY10" fmla="*/ 1627263 h 3405410"/>
              <a:gd name="connsiteX11" fmla="*/ 914262 w 3878222"/>
              <a:gd name="connsiteY11" fmla="*/ 76398 h 3405410"/>
              <a:gd name="connsiteX12" fmla="*/ 1045824 w 3878222"/>
              <a:gd name="connsiteY12" fmla="*/ 0 h 34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8222" h="3405410">
                <a:moveTo>
                  <a:pt x="1045824" y="0"/>
                </a:moveTo>
                <a:cubicBezTo>
                  <a:pt x="1045824" y="0"/>
                  <a:pt x="1045824" y="0"/>
                  <a:pt x="2832399" y="0"/>
                </a:cubicBezTo>
                <a:cubicBezTo>
                  <a:pt x="2887693" y="0"/>
                  <a:pt x="2937267" y="28649"/>
                  <a:pt x="2963961" y="76398"/>
                </a:cubicBezTo>
                <a:cubicBezTo>
                  <a:pt x="2963961" y="76398"/>
                  <a:pt x="2963961" y="76398"/>
                  <a:pt x="3858202" y="1627263"/>
                </a:cubicBezTo>
                <a:cubicBezTo>
                  <a:pt x="3884896" y="1673101"/>
                  <a:pt x="3884896" y="1732309"/>
                  <a:pt x="3858202" y="1780057"/>
                </a:cubicBezTo>
                <a:cubicBezTo>
                  <a:pt x="3858202" y="1780057"/>
                  <a:pt x="3858202" y="1780057"/>
                  <a:pt x="2963961" y="3329013"/>
                </a:cubicBezTo>
                <a:cubicBezTo>
                  <a:pt x="2937267" y="3376761"/>
                  <a:pt x="2887693" y="3405410"/>
                  <a:pt x="2832399" y="3405410"/>
                </a:cubicBezTo>
                <a:cubicBezTo>
                  <a:pt x="2832399" y="3405410"/>
                  <a:pt x="2832399" y="3405410"/>
                  <a:pt x="1045824" y="3405410"/>
                </a:cubicBezTo>
                <a:cubicBezTo>
                  <a:pt x="990530" y="3405410"/>
                  <a:pt x="940956" y="3376761"/>
                  <a:pt x="914262" y="3329013"/>
                </a:cubicBezTo>
                <a:cubicBezTo>
                  <a:pt x="914262" y="3329013"/>
                  <a:pt x="914262" y="3329013"/>
                  <a:pt x="20021" y="1780057"/>
                </a:cubicBezTo>
                <a:cubicBezTo>
                  <a:pt x="-6673" y="1732309"/>
                  <a:pt x="-6673" y="1673101"/>
                  <a:pt x="20021" y="1627263"/>
                </a:cubicBezTo>
                <a:cubicBezTo>
                  <a:pt x="20021" y="1627263"/>
                  <a:pt x="20021" y="1627263"/>
                  <a:pt x="914262" y="76398"/>
                </a:cubicBezTo>
                <a:cubicBezTo>
                  <a:pt x="940956" y="28649"/>
                  <a:pt x="990530" y="0"/>
                  <a:pt x="1045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4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89814" y="0"/>
            <a:ext cx="8002186" cy="5370286"/>
          </a:xfrm>
          <a:custGeom>
            <a:avLst/>
            <a:gdLst>
              <a:gd name="connsiteX0" fmla="*/ 642716 w 8002186"/>
              <a:gd name="connsiteY0" fmla="*/ 0 h 5370286"/>
              <a:gd name="connsiteX1" fmla="*/ 8002186 w 8002186"/>
              <a:gd name="connsiteY1" fmla="*/ 0 h 5370286"/>
              <a:gd name="connsiteX2" fmla="*/ 8002186 w 8002186"/>
              <a:gd name="connsiteY2" fmla="*/ 3854761 h 5370286"/>
              <a:gd name="connsiteX3" fmla="*/ 7955402 w 8002186"/>
              <a:gd name="connsiteY3" fmla="*/ 3935798 h 5370286"/>
              <a:gd name="connsiteX4" fmla="*/ 7234906 w 8002186"/>
              <a:gd name="connsiteY4" fmla="*/ 5183803 h 5370286"/>
              <a:gd name="connsiteX5" fmla="*/ 6913768 w 8002186"/>
              <a:gd name="connsiteY5" fmla="*/ 5370286 h 5370286"/>
              <a:gd name="connsiteX6" fmla="*/ 2552812 w 8002186"/>
              <a:gd name="connsiteY6" fmla="*/ 5370286 h 5370286"/>
              <a:gd name="connsiteX7" fmla="*/ 2231675 w 8002186"/>
              <a:gd name="connsiteY7" fmla="*/ 5183803 h 5370286"/>
              <a:gd name="connsiteX8" fmla="*/ 48870 w 8002186"/>
              <a:gd name="connsiteY8" fmla="*/ 1402863 h 5370286"/>
              <a:gd name="connsiteX9" fmla="*/ 48870 w 8002186"/>
              <a:gd name="connsiteY9" fmla="*/ 1029897 h 5370286"/>
              <a:gd name="connsiteX10" fmla="*/ 581781 w 8002186"/>
              <a:gd name="connsiteY10" fmla="*/ 105678 h 537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2186" h="5370286">
                <a:moveTo>
                  <a:pt x="642716" y="0"/>
                </a:moveTo>
                <a:lnTo>
                  <a:pt x="8002186" y="0"/>
                </a:lnTo>
                <a:lnTo>
                  <a:pt x="8002186" y="3854761"/>
                </a:lnTo>
                <a:lnTo>
                  <a:pt x="7955402" y="3935798"/>
                </a:lnTo>
                <a:cubicBezTo>
                  <a:pt x="7746501" y="4297645"/>
                  <a:pt x="7507757" y="4711186"/>
                  <a:pt x="7234906" y="5183803"/>
                </a:cubicBezTo>
                <a:cubicBezTo>
                  <a:pt x="7169747" y="5300355"/>
                  <a:pt x="7048739" y="5370286"/>
                  <a:pt x="6913768" y="5370286"/>
                </a:cubicBezTo>
                <a:cubicBezTo>
                  <a:pt x="6913768" y="5370286"/>
                  <a:pt x="6913768" y="5370286"/>
                  <a:pt x="2552812" y="5370286"/>
                </a:cubicBezTo>
                <a:cubicBezTo>
                  <a:pt x="2417841" y="5370286"/>
                  <a:pt x="2296833" y="5300355"/>
                  <a:pt x="2231675" y="5183803"/>
                </a:cubicBezTo>
                <a:cubicBezTo>
                  <a:pt x="2231675" y="5183803"/>
                  <a:pt x="2231675" y="5183803"/>
                  <a:pt x="48870" y="1402863"/>
                </a:cubicBezTo>
                <a:cubicBezTo>
                  <a:pt x="-16289" y="1286311"/>
                  <a:pt x="-16289" y="1141787"/>
                  <a:pt x="48870" y="1029897"/>
                </a:cubicBezTo>
                <a:cubicBezTo>
                  <a:pt x="48870" y="1029897"/>
                  <a:pt x="48870" y="1029897"/>
                  <a:pt x="581781" y="1056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336914" y="3468610"/>
            <a:ext cx="3591731" cy="3153850"/>
          </a:xfrm>
          <a:custGeom>
            <a:avLst/>
            <a:gdLst>
              <a:gd name="connsiteX0" fmla="*/ 968567 w 3591731"/>
              <a:gd name="connsiteY0" fmla="*/ 0 h 3153850"/>
              <a:gd name="connsiteX1" fmla="*/ 2623165 w 3591731"/>
              <a:gd name="connsiteY1" fmla="*/ 0 h 3153850"/>
              <a:gd name="connsiteX2" fmla="*/ 2745008 w 3591731"/>
              <a:gd name="connsiteY2" fmla="*/ 70754 h 3153850"/>
              <a:gd name="connsiteX3" fmla="*/ 3573190 w 3591731"/>
              <a:gd name="connsiteY3" fmla="*/ 1507056 h 3153850"/>
              <a:gd name="connsiteX4" fmla="*/ 3573190 w 3591731"/>
              <a:gd name="connsiteY4" fmla="*/ 1648563 h 3153850"/>
              <a:gd name="connsiteX5" fmla="*/ 2745008 w 3591731"/>
              <a:gd name="connsiteY5" fmla="*/ 3083096 h 3153850"/>
              <a:gd name="connsiteX6" fmla="*/ 2623165 w 3591731"/>
              <a:gd name="connsiteY6" fmla="*/ 3153850 h 3153850"/>
              <a:gd name="connsiteX7" fmla="*/ 968567 w 3591731"/>
              <a:gd name="connsiteY7" fmla="*/ 3153850 h 3153850"/>
              <a:gd name="connsiteX8" fmla="*/ 846724 w 3591731"/>
              <a:gd name="connsiteY8" fmla="*/ 3083096 h 3153850"/>
              <a:gd name="connsiteX9" fmla="*/ 18542 w 3591731"/>
              <a:gd name="connsiteY9" fmla="*/ 1648563 h 3153850"/>
              <a:gd name="connsiteX10" fmla="*/ 18542 w 3591731"/>
              <a:gd name="connsiteY10" fmla="*/ 1507056 h 3153850"/>
              <a:gd name="connsiteX11" fmla="*/ 846724 w 3591731"/>
              <a:gd name="connsiteY11" fmla="*/ 70754 h 3153850"/>
              <a:gd name="connsiteX12" fmla="*/ 968567 w 3591731"/>
              <a:gd name="connsiteY12" fmla="*/ 0 h 315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1731" h="3153850">
                <a:moveTo>
                  <a:pt x="968567" y="0"/>
                </a:moveTo>
                <a:cubicBezTo>
                  <a:pt x="968567" y="0"/>
                  <a:pt x="968567" y="0"/>
                  <a:pt x="2623165" y="0"/>
                </a:cubicBezTo>
                <a:cubicBezTo>
                  <a:pt x="2674375" y="0"/>
                  <a:pt x="2720287" y="26533"/>
                  <a:pt x="2745008" y="70754"/>
                </a:cubicBezTo>
                <a:cubicBezTo>
                  <a:pt x="2745008" y="70754"/>
                  <a:pt x="2745008" y="70754"/>
                  <a:pt x="3573190" y="1507056"/>
                </a:cubicBezTo>
                <a:cubicBezTo>
                  <a:pt x="3597912" y="1549508"/>
                  <a:pt x="3597912" y="1604342"/>
                  <a:pt x="3573190" y="1648563"/>
                </a:cubicBezTo>
                <a:cubicBezTo>
                  <a:pt x="3573190" y="1648563"/>
                  <a:pt x="3573190" y="1648563"/>
                  <a:pt x="2745008" y="3083096"/>
                </a:cubicBezTo>
                <a:cubicBezTo>
                  <a:pt x="2720287" y="3127317"/>
                  <a:pt x="2674375" y="3153850"/>
                  <a:pt x="2623165" y="3153850"/>
                </a:cubicBezTo>
                <a:cubicBezTo>
                  <a:pt x="2623165" y="3153850"/>
                  <a:pt x="2623165" y="3153850"/>
                  <a:pt x="968567" y="3153850"/>
                </a:cubicBezTo>
                <a:cubicBezTo>
                  <a:pt x="917358" y="3153850"/>
                  <a:pt x="871446" y="3127317"/>
                  <a:pt x="846724" y="3083096"/>
                </a:cubicBezTo>
                <a:cubicBezTo>
                  <a:pt x="846724" y="3083096"/>
                  <a:pt x="846724" y="3083096"/>
                  <a:pt x="18542" y="1648563"/>
                </a:cubicBezTo>
                <a:cubicBezTo>
                  <a:pt x="-6180" y="1604342"/>
                  <a:pt x="-6180" y="1549508"/>
                  <a:pt x="18542" y="1507056"/>
                </a:cubicBezTo>
                <a:cubicBezTo>
                  <a:pt x="18542" y="1507056"/>
                  <a:pt x="18542" y="1507056"/>
                  <a:pt x="846724" y="70754"/>
                </a:cubicBezTo>
                <a:cubicBezTo>
                  <a:pt x="871446" y="26533"/>
                  <a:pt x="917358" y="0"/>
                  <a:pt x="9685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574130" y="551024"/>
            <a:ext cx="4617871" cy="5755952"/>
          </a:xfrm>
          <a:custGeom>
            <a:avLst/>
            <a:gdLst>
              <a:gd name="connsiteX0" fmla="*/ 1767689 w 4617871"/>
              <a:gd name="connsiteY0" fmla="*/ 0 h 5755952"/>
              <a:gd name="connsiteX1" fmla="*/ 4513076 w 4617871"/>
              <a:gd name="connsiteY1" fmla="*/ 0 h 5755952"/>
              <a:gd name="connsiteX2" fmla="*/ 4617871 w 4617871"/>
              <a:gd name="connsiteY2" fmla="*/ 0 h 5755952"/>
              <a:gd name="connsiteX3" fmla="*/ 4617871 w 4617871"/>
              <a:gd name="connsiteY3" fmla="*/ 5755952 h 5755952"/>
              <a:gd name="connsiteX4" fmla="*/ 4534548 w 4617871"/>
              <a:gd name="connsiteY4" fmla="*/ 5755952 h 5755952"/>
              <a:gd name="connsiteX5" fmla="*/ 1767689 w 4617871"/>
              <a:gd name="connsiteY5" fmla="*/ 5755952 h 5755952"/>
              <a:gd name="connsiteX6" fmla="*/ 1545318 w 4617871"/>
              <a:gd name="connsiteY6" fmla="*/ 5626823 h 5755952"/>
              <a:gd name="connsiteX7" fmla="*/ 33840 w 4617871"/>
              <a:gd name="connsiteY7" fmla="*/ 3008720 h 5755952"/>
              <a:gd name="connsiteX8" fmla="*/ 33840 w 4617871"/>
              <a:gd name="connsiteY8" fmla="*/ 2750461 h 5755952"/>
              <a:gd name="connsiteX9" fmla="*/ 1545318 w 4617871"/>
              <a:gd name="connsiteY9" fmla="*/ 129130 h 5755952"/>
              <a:gd name="connsiteX10" fmla="*/ 1767689 w 4617871"/>
              <a:gd name="connsiteY10" fmla="*/ 0 h 575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7871" h="5755952">
                <a:moveTo>
                  <a:pt x="1767689" y="0"/>
                </a:moveTo>
                <a:cubicBezTo>
                  <a:pt x="1767689" y="0"/>
                  <a:pt x="1767689" y="0"/>
                  <a:pt x="4513076" y="0"/>
                </a:cubicBezTo>
                <a:lnTo>
                  <a:pt x="4617871" y="0"/>
                </a:lnTo>
                <a:lnTo>
                  <a:pt x="4617871" y="5755952"/>
                </a:lnTo>
                <a:lnTo>
                  <a:pt x="4534548" y="5755952"/>
                </a:lnTo>
                <a:cubicBezTo>
                  <a:pt x="4209425" y="5755952"/>
                  <a:pt x="3466288" y="5755952"/>
                  <a:pt x="1767689" y="5755952"/>
                </a:cubicBezTo>
                <a:cubicBezTo>
                  <a:pt x="1674228" y="5755952"/>
                  <a:pt x="1590436" y="5707529"/>
                  <a:pt x="1545318" y="5626823"/>
                </a:cubicBezTo>
                <a:cubicBezTo>
                  <a:pt x="1545318" y="5626823"/>
                  <a:pt x="1545318" y="5626823"/>
                  <a:pt x="33840" y="3008720"/>
                </a:cubicBezTo>
                <a:cubicBezTo>
                  <a:pt x="-11279" y="2928014"/>
                  <a:pt x="-11279" y="2827938"/>
                  <a:pt x="33840" y="2750461"/>
                </a:cubicBezTo>
                <a:cubicBezTo>
                  <a:pt x="33840" y="2750461"/>
                  <a:pt x="33840" y="2750461"/>
                  <a:pt x="1545318" y="129130"/>
                </a:cubicBezTo>
                <a:cubicBezTo>
                  <a:pt x="1590436" y="48424"/>
                  <a:pt x="1674228" y="0"/>
                  <a:pt x="1767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1"/>
          </p:nvPr>
        </p:nvSpPr>
        <p:spPr>
          <a:xfrm>
            <a:off x="622319" y="1499111"/>
            <a:ext cx="4399318" cy="4664538"/>
          </a:xfrm>
          <a:custGeom>
            <a:avLst/>
            <a:gdLst>
              <a:gd name="connsiteX0" fmla="*/ 0 w 4399318"/>
              <a:gd name="connsiteY0" fmla="*/ 0 h 4664538"/>
              <a:gd name="connsiteX1" fmla="*/ 3511379 w 4399318"/>
              <a:gd name="connsiteY1" fmla="*/ 0 h 4664538"/>
              <a:gd name="connsiteX2" fmla="*/ 3622390 w 4399318"/>
              <a:gd name="connsiteY2" fmla="*/ 192524 h 4664538"/>
              <a:gd name="connsiteX3" fmla="*/ 4336771 w 4399318"/>
              <a:gd name="connsiteY3" fmla="*/ 1431465 h 4664538"/>
              <a:gd name="connsiteX4" fmla="*/ 4336771 w 4399318"/>
              <a:gd name="connsiteY4" fmla="*/ 1908821 h 4664538"/>
              <a:gd name="connsiteX5" fmla="*/ 2838266 w 4399318"/>
              <a:gd name="connsiteY5" fmla="*/ 4504453 h 4664538"/>
              <a:gd name="connsiteX6" fmla="*/ 2745846 w 4399318"/>
              <a:gd name="connsiteY6" fmla="*/ 4664538 h 4664538"/>
              <a:gd name="connsiteX7" fmla="*/ 0 w 4399318"/>
              <a:gd name="connsiteY7" fmla="*/ 4664538 h 466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9318" h="4664538">
                <a:moveTo>
                  <a:pt x="0" y="0"/>
                </a:moveTo>
                <a:lnTo>
                  <a:pt x="3511379" y="0"/>
                </a:lnTo>
                <a:lnTo>
                  <a:pt x="3622390" y="192524"/>
                </a:lnTo>
                <a:cubicBezTo>
                  <a:pt x="3837497" y="565581"/>
                  <a:pt x="4074857" y="977231"/>
                  <a:pt x="4336771" y="1431465"/>
                </a:cubicBezTo>
                <a:cubicBezTo>
                  <a:pt x="4420167" y="1574672"/>
                  <a:pt x="4420167" y="1759647"/>
                  <a:pt x="4336771" y="1908821"/>
                </a:cubicBezTo>
                <a:cubicBezTo>
                  <a:pt x="4336771" y="1908821"/>
                  <a:pt x="4336771" y="1908821"/>
                  <a:pt x="2838266" y="4504453"/>
                </a:cubicBezTo>
                <a:lnTo>
                  <a:pt x="2745846" y="4664538"/>
                </a:lnTo>
                <a:lnTo>
                  <a:pt x="0" y="46645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488237" cy="6858000"/>
          </a:xfrm>
          <a:custGeom>
            <a:avLst/>
            <a:gdLst>
              <a:gd name="connsiteX0" fmla="*/ 0 w 4488237"/>
              <a:gd name="connsiteY0" fmla="*/ 0 h 6858000"/>
              <a:gd name="connsiteX1" fmla="*/ 2735900 w 4488237"/>
              <a:gd name="connsiteY1" fmla="*/ 0 h 6858000"/>
              <a:gd name="connsiteX2" fmla="*/ 2810552 w 4488237"/>
              <a:gd name="connsiteY2" fmla="*/ 129467 h 6858000"/>
              <a:gd name="connsiteX3" fmla="*/ 4425690 w 4488237"/>
              <a:gd name="connsiteY3" fmla="*/ 2930576 h 6858000"/>
              <a:gd name="connsiteX4" fmla="*/ 4425690 w 4488237"/>
              <a:gd name="connsiteY4" fmla="*/ 3407932 h 6858000"/>
              <a:gd name="connsiteX5" fmla="*/ 2554094 w 4488237"/>
              <a:gd name="connsiteY5" fmla="*/ 6649814 h 6858000"/>
              <a:gd name="connsiteX6" fmla="*/ 2433904 w 4488237"/>
              <a:gd name="connsiteY6" fmla="*/ 6858000 h 6858000"/>
              <a:gd name="connsiteX7" fmla="*/ 0 w 448823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8237" h="6858000">
                <a:moveTo>
                  <a:pt x="0" y="0"/>
                </a:moveTo>
                <a:lnTo>
                  <a:pt x="2735900" y="0"/>
                </a:lnTo>
                <a:lnTo>
                  <a:pt x="2810552" y="129467"/>
                </a:lnTo>
                <a:cubicBezTo>
                  <a:pt x="3203423" y="810817"/>
                  <a:pt x="3727252" y="1719285"/>
                  <a:pt x="4425690" y="2930576"/>
                </a:cubicBezTo>
                <a:cubicBezTo>
                  <a:pt x="4509086" y="3073783"/>
                  <a:pt x="4509086" y="3258758"/>
                  <a:pt x="4425690" y="3407932"/>
                </a:cubicBezTo>
                <a:cubicBezTo>
                  <a:pt x="4425690" y="3407932"/>
                  <a:pt x="4425690" y="3407932"/>
                  <a:pt x="2554094" y="6649814"/>
                </a:cubicBezTo>
                <a:lnTo>
                  <a:pt x="24339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0"/>
          </p:nvPr>
        </p:nvSpPr>
        <p:spPr>
          <a:xfrm>
            <a:off x="7366496" y="1504950"/>
            <a:ext cx="4382370" cy="3848100"/>
          </a:xfrm>
          <a:custGeom>
            <a:avLst/>
            <a:gdLst>
              <a:gd name="connsiteX0" fmla="*/ 1181775 w 4382370"/>
              <a:gd name="connsiteY0" fmla="*/ 0 h 3848100"/>
              <a:gd name="connsiteX1" fmla="*/ 3200595 w 4382370"/>
              <a:gd name="connsiteY1" fmla="*/ 0 h 3848100"/>
              <a:gd name="connsiteX2" fmla="*/ 3349260 w 4382370"/>
              <a:gd name="connsiteY2" fmla="*/ 86329 h 3848100"/>
              <a:gd name="connsiteX3" fmla="*/ 4359747 w 4382370"/>
              <a:gd name="connsiteY3" fmla="*/ 1838801 h 3848100"/>
              <a:gd name="connsiteX4" fmla="*/ 4359747 w 4382370"/>
              <a:gd name="connsiteY4" fmla="*/ 2011458 h 3848100"/>
              <a:gd name="connsiteX5" fmla="*/ 3349260 w 4382370"/>
              <a:gd name="connsiteY5" fmla="*/ 3761771 h 3848100"/>
              <a:gd name="connsiteX6" fmla="*/ 3200595 w 4382370"/>
              <a:gd name="connsiteY6" fmla="*/ 3848100 h 3848100"/>
              <a:gd name="connsiteX7" fmla="*/ 1181775 w 4382370"/>
              <a:gd name="connsiteY7" fmla="*/ 3848100 h 3848100"/>
              <a:gd name="connsiteX8" fmla="*/ 1033110 w 4382370"/>
              <a:gd name="connsiteY8" fmla="*/ 3761771 h 3848100"/>
              <a:gd name="connsiteX9" fmla="*/ 22623 w 4382370"/>
              <a:gd name="connsiteY9" fmla="*/ 2011458 h 3848100"/>
              <a:gd name="connsiteX10" fmla="*/ 22623 w 4382370"/>
              <a:gd name="connsiteY10" fmla="*/ 1838801 h 3848100"/>
              <a:gd name="connsiteX11" fmla="*/ 1033110 w 4382370"/>
              <a:gd name="connsiteY11" fmla="*/ 86329 h 3848100"/>
              <a:gd name="connsiteX12" fmla="*/ 1181775 w 4382370"/>
              <a:gd name="connsiteY12" fmla="*/ 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2370" h="3848100">
                <a:moveTo>
                  <a:pt x="1181775" y="0"/>
                </a:moveTo>
                <a:cubicBezTo>
                  <a:pt x="1181775" y="0"/>
                  <a:pt x="1181775" y="0"/>
                  <a:pt x="3200595" y="0"/>
                </a:cubicBezTo>
                <a:cubicBezTo>
                  <a:pt x="3263078" y="0"/>
                  <a:pt x="3319096" y="32373"/>
                  <a:pt x="3349260" y="86329"/>
                </a:cubicBezTo>
                <a:cubicBezTo>
                  <a:pt x="3349260" y="86329"/>
                  <a:pt x="3349260" y="86329"/>
                  <a:pt x="4359747" y="1838801"/>
                </a:cubicBezTo>
                <a:cubicBezTo>
                  <a:pt x="4389911" y="1890598"/>
                  <a:pt x="4389911" y="1957503"/>
                  <a:pt x="4359747" y="2011458"/>
                </a:cubicBezTo>
                <a:cubicBezTo>
                  <a:pt x="4359747" y="2011458"/>
                  <a:pt x="4359747" y="2011458"/>
                  <a:pt x="3349260" y="3761771"/>
                </a:cubicBezTo>
                <a:cubicBezTo>
                  <a:pt x="3319096" y="3815727"/>
                  <a:pt x="3263078" y="3848100"/>
                  <a:pt x="3200595" y="3848100"/>
                </a:cubicBezTo>
                <a:cubicBezTo>
                  <a:pt x="3200595" y="3848100"/>
                  <a:pt x="3200595" y="3848100"/>
                  <a:pt x="1181775" y="3848100"/>
                </a:cubicBezTo>
                <a:cubicBezTo>
                  <a:pt x="1119293" y="3848100"/>
                  <a:pt x="1063274" y="3815727"/>
                  <a:pt x="1033110" y="3761771"/>
                </a:cubicBezTo>
                <a:cubicBezTo>
                  <a:pt x="1033110" y="3761771"/>
                  <a:pt x="1033110" y="3761771"/>
                  <a:pt x="22623" y="2011458"/>
                </a:cubicBezTo>
                <a:cubicBezTo>
                  <a:pt x="-7541" y="1957503"/>
                  <a:pt x="-7541" y="1890598"/>
                  <a:pt x="22623" y="1838801"/>
                </a:cubicBezTo>
                <a:cubicBezTo>
                  <a:pt x="22623" y="1838801"/>
                  <a:pt x="22623" y="1838801"/>
                  <a:pt x="1033110" y="86329"/>
                </a:cubicBezTo>
                <a:cubicBezTo>
                  <a:pt x="1063274" y="32373"/>
                  <a:pt x="1119293" y="0"/>
                  <a:pt x="11817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8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5832476" y="1748173"/>
            <a:ext cx="5411186" cy="4114804"/>
          </a:xfrm>
          <a:custGeom>
            <a:avLst/>
            <a:gdLst>
              <a:gd name="connsiteX0" fmla="*/ 7158415 w 9033253"/>
              <a:gd name="connsiteY0" fmla="*/ 4851400 h 6869113"/>
              <a:gd name="connsiteX1" fmla="*/ 7391778 w 9033253"/>
              <a:gd name="connsiteY1" fmla="*/ 4851400 h 6869113"/>
              <a:gd name="connsiteX2" fmla="*/ 7391778 w 9033253"/>
              <a:gd name="connsiteY2" fmla="*/ 5548313 h 6869113"/>
              <a:gd name="connsiteX3" fmla="*/ 8315702 w 9033253"/>
              <a:gd name="connsiteY3" fmla="*/ 5548313 h 6869113"/>
              <a:gd name="connsiteX4" fmla="*/ 8315702 w 9033253"/>
              <a:gd name="connsiteY4" fmla="*/ 4851400 h 6869113"/>
              <a:gd name="connsiteX5" fmla="*/ 8549065 w 9033253"/>
              <a:gd name="connsiteY5" fmla="*/ 4851400 h 6869113"/>
              <a:gd name="connsiteX6" fmla="*/ 8549065 w 9033253"/>
              <a:gd name="connsiteY6" fmla="*/ 6473825 h 6869113"/>
              <a:gd name="connsiteX7" fmla="*/ 8315702 w 9033253"/>
              <a:gd name="connsiteY7" fmla="*/ 6473825 h 6869113"/>
              <a:gd name="connsiteX8" fmla="*/ 8315702 w 9033253"/>
              <a:gd name="connsiteY8" fmla="*/ 5748338 h 6869113"/>
              <a:gd name="connsiteX9" fmla="*/ 7391778 w 9033253"/>
              <a:gd name="connsiteY9" fmla="*/ 5748338 h 6869113"/>
              <a:gd name="connsiteX10" fmla="*/ 7391778 w 9033253"/>
              <a:gd name="connsiteY10" fmla="*/ 6473825 h 6869113"/>
              <a:gd name="connsiteX11" fmla="*/ 7158415 w 9033253"/>
              <a:gd name="connsiteY11" fmla="*/ 6473825 h 6869113"/>
              <a:gd name="connsiteX12" fmla="*/ 3284915 w 9033253"/>
              <a:gd name="connsiteY12" fmla="*/ 4851400 h 6869113"/>
              <a:gd name="connsiteX13" fmla="*/ 3519865 w 9033253"/>
              <a:gd name="connsiteY13" fmla="*/ 4851400 h 6869113"/>
              <a:gd name="connsiteX14" fmla="*/ 3519865 w 9033253"/>
              <a:gd name="connsiteY14" fmla="*/ 6473825 h 6869113"/>
              <a:gd name="connsiteX15" fmla="*/ 3284915 w 9033253"/>
              <a:gd name="connsiteY15" fmla="*/ 6473825 h 6869113"/>
              <a:gd name="connsiteX16" fmla="*/ 5660651 w 9033253"/>
              <a:gd name="connsiteY16" fmla="*/ 4833938 h 6869113"/>
              <a:gd name="connsiteX17" fmla="*/ 6183605 w 9033253"/>
              <a:gd name="connsiteY17" fmla="*/ 4979026 h 6869113"/>
              <a:gd name="connsiteX18" fmla="*/ 6105718 w 9033253"/>
              <a:gd name="connsiteY18" fmla="*/ 5163176 h 6869113"/>
              <a:gd name="connsiteX19" fmla="*/ 5660651 w 9033253"/>
              <a:gd name="connsiteY19" fmla="*/ 5029249 h 6869113"/>
              <a:gd name="connsiteX20" fmla="*/ 5271217 w 9033253"/>
              <a:gd name="connsiteY20" fmla="*/ 5285943 h 6869113"/>
              <a:gd name="connsiteX21" fmla="*/ 6250365 w 9033253"/>
              <a:gd name="connsiteY21" fmla="*/ 6033703 h 6869113"/>
              <a:gd name="connsiteX22" fmla="*/ 5621708 w 9033253"/>
              <a:gd name="connsiteY22" fmla="*/ 6491288 h 6869113"/>
              <a:gd name="connsiteX23" fmla="*/ 5004177 w 9033253"/>
              <a:gd name="connsiteY23" fmla="*/ 6290397 h 6869113"/>
              <a:gd name="connsiteX24" fmla="*/ 5087627 w 9033253"/>
              <a:gd name="connsiteY24" fmla="*/ 6106247 h 6869113"/>
              <a:gd name="connsiteX25" fmla="*/ 5621708 w 9033253"/>
              <a:gd name="connsiteY25" fmla="*/ 6295978 h 6869113"/>
              <a:gd name="connsiteX26" fmla="*/ 6022268 w 9033253"/>
              <a:gd name="connsiteY26" fmla="*/ 6044864 h 6869113"/>
              <a:gd name="connsiteX27" fmla="*/ 5043121 w 9033253"/>
              <a:gd name="connsiteY27" fmla="*/ 5297103 h 6869113"/>
              <a:gd name="connsiteX28" fmla="*/ 5660651 w 9033253"/>
              <a:gd name="connsiteY28" fmla="*/ 4833938 h 6869113"/>
              <a:gd name="connsiteX29" fmla="*/ 6740902 w 9033253"/>
              <a:gd name="connsiteY29" fmla="*/ 4762500 h 6869113"/>
              <a:gd name="connsiteX30" fmla="*/ 6807577 w 9033253"/>
              <a:gd name="connsiteY30" fmla="*/ 4829379 h 6869113"/>
              <a:gd name="connsiteX31" fmla="*/ 6807577 w 9033253"/>
              <a:gd name="connsiteY31" fmla="*/ 6780009 h 6869113"/>
              <a:gd name="connsiteX32" fmla="*/ 6740902 w 9033253"/>
              <a:gd name="connsiteY32" fmla="*/ 6846888 h 6869113"/>
              <a:gd name="connsiteX33" fmla="*/ 6674227 w 9033253"/>
              <a:gd name="connsiteY33" fmla="*/ 6780009 h 6869113"/>
              <a:gd name="connsiteX34" fmla="*/ 6674227 w 9033253"/>
              <a:gd name="connsiteY34" fmla="*/ 4829379 h 6869113"/>
              <a:gd name="connsiteX35" fmla="*/ 6740902 w 9033253"/>
              <a:gd name="connsiteY35" fmla="*/ 4762500 h 6869113"/>
              <a:gd name="connsiteX36" fmla="*/ 4515227 w 9033253"/>
              <a:gd name="connsiteY36" fmla="*/ 4762500 h 6869113"/>
              <a:gd name="connsiteX37" fmla="*/ 4581902 w 9033253"/>
              <a:gd name="connsiteY37" fmla="*/ 4829379 h 6869113"/>
              <a:gd name="connsiteX38" fmla="*/ 4581902 w 9033253"/>
              <a:gd name="connsiteY38" fmla="*/ 6780009 h 6869113"/>
              <a:gd name="connsiteX39" fmla="*/ 4515227 w 9033253"/>
              <a:gd name="connsiteY39" fmla="*/ 6846888 h 6869113"/>
              <a:gd name="connsiteX40" fmla="*/ 4448552 w 9033253"/>
              <a:gd name="connsiteY40" fmla="*/ 6780009 h 6869113"/>
              <a:gd name="connsiteX41" fmla="*/ 4448552 w 9033253"/>
              <a:gd name="connsiteY41" fmla="*/ 4829379 h 6869113"/>
              <a:gd name="connsiteX42" fmla="*/ 4515227 w 9033253"/>
              <a:gd name="connsiteY42" fmla="*/ 4762500 h 6869113"/>
              <a:gd name="connsiteX43" fmla="*/ 7018817 w 9033253"/>
              <a:gd name="connsiteY43" fmla="*/ 4483100 h 6869113"/>
              <a:gd name="connsiteX44" fmla="*/ 8966476 w 9033253"/>
              <a:gd name="connsiteY44" fmla="*/ 4483100 h 6869113"/>
              <a:gd name="connsiteX45" fmla="*/ 9033253 w 9033253"/>
              <a:gd name="connsiteY45" fmla="*/ 4549775 h 6869113"/>
              <a:gd name="connsiteX46" fmla="*/ 8966476 w 9033253"/>
              <a:gd name="connsiteY46" fmla="*/ 4616450 h 6869113"/>
              <a:gd name="connsiteX47" fmla="*/ 7018817 w 9033253"/>
              <a:gd name="connsiteY47" fmla="*/ 4616450 h 6869113"/>
              <a:gd name="connsiteX48" fmla="*/ 6952040 w 9033253"/>
              <a:gd name="connsiteY48" fmla="*/ 4549775 h 6869113"/>
              <a:gd name="connsiteX49" fmla="*/ 7018817 w 9033253"/>
              <a:gd name="connsiteY49" fmla="*/ 4483100 h 6869113"/>
              <a:gd name="connsiteX50" fmla="*/ 4793158 w 9033253"/>
              <a:gd name="connsiteY50" fmla="*/ 4483100 h 6869113"/>
              <a:gd name="connsiteX51" fmla="*/ 6462972 w 9033253"/>
              <a:gd name="connsiteY51" fmla="*/ 4483100 h 6869113"/>
              <a:gd name="connsiteX52" fmla="*/ 6529765 w 9033253"/>
              <a:gd name="connsiteY52" fmla="*/ 4549775 h 6869113"/>
              <a:gd name="connsiteX53" fmla="*/ 6462972 w 9033253"/>
              <a:gd name="connsiteY53" fmla="*/ 4616450 h 6869113"/>
              <a:gd name="connsiteX54" fmla="*/ 4793158 w 9033253"/>
              <a:gd name="connsiteY54" fmla="*/ 4616450 h 6869113"/>
              <a:gd name="connsiteX55" fmla="*/ 4726365 w 9033253"/>
              <a:gd name="connsiteY55" fmla="*/ 4549775 h 6869113"/>
              <a:gd name="connsiteX56" fmla="*/ 4793158 w 9033253"/>
              <a:gd name="connsiteY56" fmla="*/ 4483100 h 6869113"/>
              <a:gd name="connsiteX57" fmla="*/ 5628063 w 9033253"/>
              <a:gd name="connsiteY57" fmla="*/ 2860674 h 6869113"/>
              <a:gd name="connsiteX58" fmla="*/ 5277226 w 9033253"/>
              <a:gd name="connsiteY58" fmla="*/ 3652837 h 6869113"/>
              <a:gd name="connsiteX59" fmla="*/ 5972551 w 9033253"/>
              <a:gd name="connsiteY59" fmla="*/ 3652837 h 6869113"/>
              <a:gd name="connsiteX60" fmla="*/ 7418764 w 9033253"/>
              <a:gd name="connsiteY60" fmla="*/ 2822574 h 6869113"/>
              <a:gd name="connsiteX61" fmla="*/ 7418764 w 9033253"/>
              <a:gd name="connsiteY61" fmla="*/ 3552824 h 6869113"/>
              <a:gd name="connsiteX62" fmla="*/ 7808070 w 9033253"/>
              <a:gd name="connsiteY62" fmla="*/ 3552824 h 6869113"/>
              <a:gd name="connsiteX63" fmla="*/ 8258552 w 9033253"/>
              <a:gd name="connsiteY63" fmla="*/ 3190486 h 6869113"/>
              <a:gd name="connsiteX64" fmla="*/ 7808070 w 9033253"/>
              <a:gd name="connsiteY64" fmla="*/ 2822574 h 6869113"/>
              <a:gd name="connsiteX65" fmla="*/ 7418764 w 9033253"/>
              <a:gd name="connsiteY65" fmla="*/ 2822574 h 6869113"/>
              <a:gd name="connsiteX66" fmla="*/ 7185402 w 9033253"/>
              <a:gd name="connsiteY66" fmla="*/ 2620963 h 6869113"/>
              <a:gd name="connsiteX67" fmla="*/ 7819569 w 9033253"/>
              <a:gd name="connsiteY67" fmla="*/ 2620963 h 6869113"/>
              <a:gd name="connsiteX68" fmla="*/ 8492676 w 9033253"/>
              <a:gd name="connsiteY68" fmla="*/ 3189649 h 6869113"/>
              <a:gd name="connsiteX69" fmla="*/ 8136652 w 9033253"/>
              <a:gd name="connsiteY69" fmla="*/ 3697004 h 6869113"/>
              <a:gd name="connsiteX70" fmla="*/ 8520490 w 9033253"/>
              <a:gd name="connsiteY70" fmla="*/ 4243388 h 6869113"/>
              <a:gd name="connsiteX71" fmla="*/ 8270161 w 9033253"/>
              <a:gd name="connsiteY71" fmla="*/ 4243388 h 6869113"/>
              <a:gd name="connsiteX72" fmla="*/ 7919700 w 9033253"/>
              <a:gd name="connsiteY72" fmla="*/ 3747182 h 6869113"/>
              <a:gd name="connsiteX73" fmla="*/ 7819569 w 9033253"/>
              <a:gd name="connsiteY73" fmla="*/ 3752758 h 6869113"/>
              <a:gd name="connsiteX74" fmla="*/ 7419042 w 9033253"/>
              <a:gd name="connsiteY74" fmla="*/ 3752758 h 6869113"/>
              <a:gd name="connsiteX75" fmla="*/ 7419042 w 9033253"/>
              <a:gd name="connsiteY75" fmla="*/ 4243388 h 6869113"/>
              <a:gd name="connsiteX76" fmla="*/ 7185402 w 9033253"/>
              <a:gd name="connsiteY76" fmla="*/ 4243388 h 6869113"/>
              <a:gd name="connsiteX77" fmla="*/ 7185402 w 9033253"/>
              <a:gd name="connsiteY77" fmla="*/ 2620963 h 6869113"/>
              <a:gd name="connsiteX78" fmla="*/ 5510590 w 9033253"/>
              <a:gd name="connsiteY78" fmla="*/ 2620963 h 6869113"/>
              <a:gd name="connsiteX79" fmla="*/ 5739190 w 9033253"/>
              <a:gd name="connsiteY79" fmla="*/ 2620963 h 6869113"/>
              <a:gd name="connsiteX80" fmla="*/ 6472615 w 9033253"/>
              <a:gd name="connsiteY80" fmla="*/ 4243388 h 6869113"/>
              <a:gd name="connsiteX81" fmla="*/ 6234490 w 9033253"/>
              <a:gd name="connsiteY81" fmla="*/ 4243388 h 6869113"/>
              <a:gd name="connsiteX82" fmla="*/ 6056690 w 9033253"/>
              <a:gd name="connsiteY82" fmla="*/ 3836988 h 6869113"/>
              <a:gd name="connsiteX83" fmla="*/ 5193090 w 9033253"/>
              <a:gd name="connsiteY83" fmla="*/ 3836988 h 6869113"/>
              <a:gd name="connsiteX84" fmla="*/ 5015290 w 9033253"/>
              <a:gd name="connsiteY84" fmla="*/ 4243388 h 6869113"/>
              <a:gd name="connsiteX85" fmla="*/ 4781927 w 9033253"/>
              <a:gd name="connsiteY85" fmla="*/ 4243388 h 6869113"/>
              <a:gd name="connsiteX86" fmla="*/ 6740902 w 9033253"/>
              <a:gd name="connsiteY86" fmla="*/ 2532064 h 6869113"/>
              <a:gd name="connsiteX87" fmla="*/ 6807577 w 9033253"/>
              <a:gd name="connsiteY87" fmla="*/ 2598974 h 6869113"/>
              <a:gd name="connsiteX88" fmla="*/ 6807577 w 9033253"/>
              <a:gd name="connsiteY88" fmla="*/ 4271728 h 6869113"/>
              <a:gd name="connsiteX89" fmla="*/ 6740902 w 9033253"/>
              <a:gd name="connsiteY89" fmla="*/ 4338638 h 6869113"/>
              <a:gd name="connsiteX90" fmla="*/ 6674227 w 9033253"/>
              <a:gd name="connsiteY90" fmla="*/ 4271728 h 6869113"/>
              <a:gd name="connsiteX91" fmla="*/ 6674227 w 9033253"/>
              <a:gd name="connsiteY91" fmla="*/ 2598974 h 6869113"/>
              <a:gd name="connsiteX92" fmla="*/ 6740902 w 9033253"/>
              <a:gd name="connsiteY92" fmla="*/ 2532064 h 6869113"/>
              <a:gd name="connsiteX93" fmla="*/ 7018817 w 9033253"/>
              <a:gd name="connsiteY93" fmla="*/ 2252663 h 6869113"/>
              <a:gd name="connsiteX94" fmla="*/ 8966476 w 9033253"/>
              <a:gd name="connsiteY94" fmla="*/ 2252663 h 6869113"/>
              <a:gd name="connsiteX95" fmla="*/ 9033253 w 9033253"/>
              <a:gd name="connsiteY95" fmla="*/ 2320133 h 6869113"/>
              <a:gd name="connsiteX96" fmla="*/ 8966476 w 9033253"/>
              <a:gd name="connsiteY96" fmla="*/ 2387602 h 6869113"/>
              <a:gd name="connsiteX97" fmla="*/ 7018817 w 9033253"/>
              <a:gd name="connsiteY97" fmla="*/ 2387602 h 6869113"/>
              <a:gd name="connsiteX98" fmla="*/ 6952040 w 9033253"/>
              <a:gd name="connsiteY98" fmla="*/ 2320133 h 6869113"/>
              <a:gd name="connsiteX99" fmla="*/ 7018817 w 9033253"/>
              <a:gd name="connsiteY99" fmla="*/ 2252663 h 6869113"/>
              <a:gd name="connsiteX100" fmla="*/ 4793158 w 9033253"/>
              <a:gd name="connsiteY100" fmla="*/ 2252663 h 6869113"/>
              <a:gd name="connsiteX101" fmla="*/ 6462972 w 9033253"/>
              <a:gd name="connsiteY101" fmla="*/ 2252663 h 6869113"/>
              <a:gd name="connsiteX102" fmla="*/ 6529765 w 9033253"/>
              <a:gd name="connsiteY102" fmla="*/ 2320133 h 6869113"/>
              <a:gd name="connsiteX103" fmla="*/ 6462972 w 9033253"/>
              <a:gd name="connsiteY103" fmla="*/ 2387602 h 6869113"/>
              <a:gd name="connsiteX104" fmla="*/ 4793158 w 9033253"/>
              <a:gd name="connsiteY104" fmla="*/ 2387602 h 6869113"/>
              <a:gd name="connsiteX105" fmla="*/ 4726365 w 9033253"/>
              <a:gd name="connsiteY105" fmla="*/ 2320133 h 6869113"/>
              <a:gd name="connsiteX106" fmla="*/ 4793158 w 9033253"/>
              <a:gd name="connsiteY106" fmla="*/ 2252663 h 6869113"/>
              <a:gd name="connsiteX107" fmla="*/ 5628063 w 9033253"/>
              <a:gd name="connsiteY107" fmla="*/ 630237 h 6869113"/>
              <a:gd name="connsiteX108" fmla="*/ 5277226 w 9033253"/>
              <a:gd name="connsiteY108" fmla="*/ 1422400 h 6869113"/>
              <a:gd name="connsiteX109" fmla="*/ 5972551 w 9033253"/>
              <a:gd name="connsiteY109" fmla="*/ 1422400 h 6869113"/>
              <a:gd name="connsiteX110" fmla="*/ 5510590 w 9033253"/>
              <a:gd name="connsiteY110" fmla="*/ 390526 h 6869113"/>
              <a:gd name="connsiteX111" fmla="*/ 5739190 w 9033253"/>
              <a:gd name="connsiteY111" fmla="*/ 390526 h 6869113"/>
              <a:gd name="connsiteX112" fmla="*/ 6472615 w 9033253"/>
              <a:gd name="connsiteY112" fmla="*/ 2012951 h 6869113"/>
              <a:gd name="connsiteX113" fmla="*/ 6234490 w 9033253"/>
              <a:gd name="connsiteY113" fmla="*/ 2012951 h 6869113"/>
              <a:gd name="connsiteX114" fmla="*/ 6056690 w 9033253"/>
              <a:gd name="connsiteY114" fmla="*/ 1606551 h 6869113"/>
              <a:gd name="connsiteX115" fmla="*/ 5193090 w 9033253"/>
              <a:gd name="connsiteY115" fmla="*/ 1606551 h 6869113"/>
              <a:gd name="connsiteX116" fmla="*/ 5015290 w 9033253"/>
              <a:gd name="connsiteY116" fmla="*/ 2012951 h 6869113"/>
              <a:gd name="connsiteX117" fmla="*/ 4781927 w 9033253"/>
              <a:gd name="connsiteY117" fmla="*/ 2012951 h 6869113"/>
              <a:gd name="connsiteX118" fmla="*/ 6990140 w 9033253"/>
              <a:gd name="connsiteY118" fmla="*/ 390525 h 6869113"/>
              <a:gd name="connsiteX119" fmla="*/ 7180640 w 9033253"/>
              <a:gd name="connsiteY119" fmla="*/ 390525 h 6869113"/>
              <a:gd name="connsiteX120" fmla="*/ 7858503 w 9033253"/>
              <a:gd name="connsiteY120" fmla="*/ 1533526 h 6869113"/>
              <a:gd name="connsiteX121" fmla="*/ 8520490 w 9033253"/>
              <a:gd name="connsiteY121" fmla="*/ 390525 h 6869113"/>
              <a:gd name="connsiteX122" fmla="*/ 8709403 w 9033253"/>
              <a:gd name="connsiteY122" fmla="*/ 390525 h 6869113"/>
              <a:gd name="connsiteX123" fmla="*/ 8715753 w 9033253"/>
              <a:gd name="connsiteY123" fmla="*/ 2012951 h 6869113"/>
              <a:gd name="connsiteX124" fmla="*/ 8493503 w 9033253"/>
              <a:gd name="connsiteY124" fmla="*/ 2012951 h 6869113"/>
              <a:gd name="connsiteX125" fmla="*/ 8487153 w 9033253"/>
              <a:gd name="connsiteY125" fmla="*/ 831850 h 6869113"/>
              <a:gd name="connsiteX126" fmla="*/ 7902953 w 9033253"/>
              <a:gd name="connsiteY126" fmla="*/ 1817688 h 6869113"/>
              <a:gd name="connsiteX127" fmla="*/ 7798178 w 9033253"/>
              <a:gd name="connsiteY127" fmla="*/ 1817688 h 6869113"/>
              <a:gd name="connsiteX128" fmla="*/ 7213978 w 9033253"/>
              <a:gd name="connsiteY128" fmla="*/ 836613 h 6869113"/>
              <a:gd name="connsiteX129" fmla="*/ 7213978 w 9033253"/>
              <a:gd name="connsiteY129" fmla="*/ 2012951 h 6869113"/>
              <a:gd name="connsiteX130" fmla="*/ 6990140 w 9033253"/>
              <a:gd name="connsiteY130" fmla="*/ 2012951 h 6869113"/>
              <a:gd name="connsiteX131" fmla="*/ 6740902 w 9033253"/>
              <a:gd name="connsiteY131" fmla="*/ 23814 h 6869113"/>
              <a:gd name="connsiteX132" fmla="*/ 6807577 w 9033253"/>
              <a:gd name="connsiteY132" fmla="*/ 90693 h 6869113"/>
              <a:gd name="connsiteX133" fmla="*/ 6807577 w 9033253"/>
              <a:gd name="connsiteY133" fmla="*/ 2041324 h 6869113"/>
              <a:gd name="connsiteX134" fmla="*/ 6740902 w 9033253"/>
              <a:gd name="connsiteY134" fmla="*/ 2108203 h 6869113"/>
              <a:gd name="connsiteX135" fmla="*/ 6674227 w 9033253"/>
              <a:gd name="connsiteY135" fmla="*/ 2041324 h 6869113"/>
              <a:gd name="connsiteX136" fmla="*/ 6674227 w 9033253"/>
              <a:gd name="connsiteY136" fmla="*/ 90693 h 6869113"/>
              <a:gd name="connsiteX137" fmla="*/ 6740902 w 9033253"/>
              <a:gd name="connsiteY137" fmla="*/ 23814 h 6869113"/>
              <a:gd name="connsiteX138" fmla="*/ 2117122 w 9033253"/>
              <a:gd name="connsiteY138" fmla="*/ 0 h 6869113"/>
              <a:gd name="connsiteX139" fmla="*/ 2456529 w 9033253"/>
              <a:gd name="connsiteY139" fmla="*/ 0 h 6869113"/>
              <a:gd name="connsiteX140" fmla="*/ 4426203 w 9033253"/>
              <a:gd name="connsiteY140" fmla="*/ 0 h 6869113"/>
              <a:gd name="connsiteX141" fmla="*/ 4515228 w 9033253"/>
              <a:gd name="connsiteY141" fmla="*/ 89209 h 6869113"/>
              <a:gd name="connsiteX142" fmla="*/ 4515228 w 9033253"/>
              <a:gd name="connsiteY142" fmla="*/ 4460463 h 6869113"/>
              <a:gd name="connsiteX143" fmla="*/ 4426203 w 9033253"/>
              <a:gd name="connsiteY143" fmla="*/ 4549672 h 6869113"/>
              <a:gd name="connsiteX144" fmla="*/ 2634578 w 9033253"/>
              <a:gd name="connsiteY144" fmla="*/ 4549672 h 6869113"/>
              <a:gd name="connsiteX145" fmla="*/ 2545554 w 9033253"/>
              <a:gd name="connsiteY145" fmla="*/ 4549672 h 6869113"/>
              <a:gd name="connsiteX146" fmla="*/ 2456529 w 9033253"/>
              <a:gd name="connsiteY146" fmla="*/ 4638881 h 6869113"/>
              <a:gd name="connsiteX147" fmla="*/ 2456529 w 9033253"/>
              <a:gd name="connsiteY147" fmla="*/ 4739242 h 6869113"/>
              <a:gd name="connsiteX148" fmla="*/ 2456529 w 9033253"/>
              <a:gd name="connsiteY148" fmla="*/ 6779904 h 6869113"/>
              <a:gd name="connsiteX149" fmla="*/ 2367504 w 9033253"/>
              <a:gd name="connsiteY149" fmla="*/ 6869113 h 6869113"/>
              <a:gd name="connsiteX150" fmla="*/ 2117122 w 9033253"/>
              <a:gd name="connsiteY150" fmla="*/ 6869113 h 6869113"/>
              <a:gd name="connsiteX151" fmla="*/ 1855611 w 9033253"/>
              <a:gd name="connsiteY151" fmla="*/ 6712997 h 6869113"/>
              <a:gd name="connsiteX152" fmla="*/ 41731 w 9033253"/>
              <a:gd name="connsiteY152" fmla="*/ 3590673 h 6869113"/>
              <a:gd name="connsiteX153" fmla="*/ 41731 w 9033253"/>
              <a:gd name="connsiteY153" fmla="*/ 3278440 h 6869113"/>
              <a:gd name="connsiteX154" fmla="*/ 1855611 w 9033253"/>
              <a:gd name="connsiteY154" fmla="*/ 150541 h 6869113"/>
              <a:gd name="connsiteX155" fmla="*/ 2117122 w 9033253"/>
              <a:gd name="connsiteY155" fmla="*/ 0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9033253" h="6869113">
                <a:moveTo>
                  <a:pt x="7158415" y="4851400"/>
                </a:moveTo>
                <a:lnTo>
                  <a:pt x="7391778" y="4851400"/>
                </a:lnTo>
                <a:lnTo>
                  <a:pt x="7391778" y="5548313"/>
                </a:lnTo>
                <a:lnTo>
                  <a:pt x="8315702" y="5548313"/>
                </a:lnTo>
                <a:lnTo>
                  <a:pt x="8315702" y="4851400"/>
                </a:lnTo>
                <a:lnTo>
                  <a:pt x="8549065" y="4851400"/>
                </a:lnTo>
                <a:lnTo>
                  <a:pt x="8549065" y="6473825"/>
                </a:lnTo>
                <a:lnTo>
                  <a:pt x="8315702" y="6473825"/>
                </a:lnTo>
                <a:lnTo>
                  <a:pt x="8315702" y="5748338"/>
                </a:lnTo>
                <a:lnTo>
                  <a:pt x="7391778" y="5748338"/>
                </a:lnTo>
                <a:lnTo>
                  <a:pt x="7391778" y="6473825"/>
                </a:lnTo>
                <a:lnTo>
                  <a:pt x="7158415" y="6473825"/>
                </a:lnTo>
                <a:close/>
                <a:moveTo>
                  <a:pt x="3284915" y="4851400"/>
                </a:moveTo>
                <a:lnTo>
                  <a:pt x="3519865" y="4851400"/>
                </a:lnTo>
                <a:lnTo>
                  <a:pt x="3519865" y="6473825"/>
                </a:lnTo>
                <a:lnTo>
                  <a:pt x="3284915" y="6473825"/>
                </a:lnTo>
                <a:close/>
                <a:moveTo>
                  <a:pt x="5660651" y="4833938"/>
                </a:moveTo>
                <a:cubicBezTo>
                  <a:pt x="5849805" y="4833938"/>
                  <a:pt x="6050085" y="4884161"/>
                  <a:pt x="6183605" y="4979026"/>
                </a:cubicBezTo>
                <a:cubicBezTo>
                  <a:pt x="6105718" y="5163176"/>
                  <a:pt x="6105718" y="5163176"/>
                  <a:pt x="6105718" y="5163176"/>
                </a:cubicBezTo>
                <a:cubicBezTo>
                  <a:pt x="5966635" y="5073891"/>
                  <a:pt x="5805298" y="5029249"/>
                  <a:pt x="5660651" y="5029249"/>
                </a:cubicBezTo>
                <a:cubicBezTo>
                  <a:pt x="5388047" y="5029249"/>
                  <a:pt x="5271217" y="5146435"/>
                  <a:pt x="5271217" y="5285943"/>
                </a:cubicBezTo>
                <a:cubicBezTo>
                  <a:pt x="5271217" y="5682144"/>
                  <a:pt x="6250365" y="5436611"/>
                  <a:pt x="6250365" y="6033703"/>
                </a:cubicBezTo>
                <a:cubicBezTo>
                  <a:pt x="6250365" y="6279237"/>
                  <a:pt x="6050085" y="6491288"/>
                  <a:pt x="5621708" y="6491288"/>
                </a:cubicBezTo>
                <a:cubicBezTo>
                  <a:pt x="5376921" y="6491288"/>
                  <a:pt x="5132134" y="6407584"/>
                  <a:pt x="5004177" y="6290397"/>
                </a:cubicBezTo>
                <a:cubicBezTo>
                  <a:pt x="5087627" y="6106247"/>
                  <a:pt x="5087627" y="6106247"/>
                  <a:pt x="5087627" y="6106247"/>
                </a:cubicBezTo>
                <a:cubicBezTo>
                  <a:pt x="5210021" y="6217853"/>
                  <a:pt x="5415864" y="6295978"/>
                  <a:pt x="5621708" y="6295978"/>
                </a:cubicBezTo>
                <a:cubicBezTo>
                  <a:pt x="5905438" y="6295978"/>
                  <a:pt x="6022268" y="6184372"/>
                  <a:pt x="6022268" y="6044864"/>
                </a:cubicBezTo>
                <a:cubicBezTo>
                  <a:pt x="6022268" y="5648662"/>
                  <a:pt x="5043121" y="5899776"/>
                  <a:pt x="5043121" y="5297103"/>
                </a:cubicBezTo>
                <a:cubicBezTo>
                  <a:pt x="5043121" y="5045990"/>
                  <a:pt x="5237837" y="4833938"/>
                  <a:pt x="5660651" y="4833938"/>
                </a:cubicBezTo>
                <a:close/>
                <a:moveTo>
                  <a:pt x="6740902" y="4762500"/>
                </a:moveTo>
                <a:cubicBezTo>
                  <a:pt x="6779796" y="4762500"/>
                  <a:pt x="6807577" y="4790366"/>
                  <a:pt x="6807577" y="4829379"/>
                </a:cubicBezTo>
                <a:lnTo>
                  <a:pt x="6807577" y="6780009"/>
                </a:lnTo>
                <a:cubicBezTo>
                  <a:pt x="6807577" y="6813449"/>
                  <a:pt x="6779796" y="6846888"/>
                  <a:pt x="6740902" y="6846888"/>
                </a:cubicBezTo>
                <a:cubicBezTo>
                  <a:pt x="6702008" y="6846888"/>
                  <a:pt x="6674227" y="6813449"/>
                  <a:pt x="6674227" y="6780009"/>
                </a:cubicBezTo>
                <a:cubicBezTo>
                  <a:pt x="6674227" y="6780009"/>
                  <a:pt x="6674227" y="6780009"/>
                  <a:pt x="6674227" y="4829379"/>
                </a:cubicBezTo>
                <a:cubicBezTo>
                  <a:pt x="6674227" y="4790366"/>
                  <a:pt x="6702008" y="4762500"/>
                  <a:pt x="6740902" y="4762500"/>
                </a:cubicBezTo>
                <a:close/>
                <a:moveTo>
                  <a:pt x="4515227" y="4762500"/>
                </a:moveTo>
                <a:cubicBezTo>
                  <a:pt x="4554121" y="4762500"/>
                  <a:pt x="4581902" y="4790366"/>
                  <a:pt x="4581902" y="4829379"/>
                </a:cubicBezTo>
                <a:lnTo>
                  <a:pt x="4581902" y="6780009"/>
                </a:lnTo>
                <a:cubicBezTo>
                  <a:pt x="4581902" y="6813449"/>
                  <a:pt x="4554121" y="6846888"/>
                  <a:pt x="4515227" y="6846888"/>
                </a:cubicBezTo>
                <a:cubicBezTo>
                  <a:pt x="4476333" y="6846888"/>
                  <a:pt x="4448552" y="6813449"/>
                  <a:pt x="4448552" y="6780009"/>
                </a:cubicBezTo>
                <a:cubicBezTo>
                  <a:pt x="4448552" y="6780009"/>
                  <a:pt x="4448552" y="6780009"/>
                  <a:pt x="4448552" y="4829379"/>
                </a:cubicBezTo>
                <a:cubicBezTo>
                  <a:pt x="4448552" y="4790366"/>
                  <a:pt x="4476333" y="4762500"/>
                  <a:pt x="4515227" y="4762500"/>
                </a:cubicBezTo>
                <a:close/>
                <a:moveTo>
                  <a:pt x="7018817" y="4483100"/>
                </a:moveTo>
                <a:cubicBezTo>
                  <a:pt x="7018817" y="4483100"/>
                  <a:pt x="7018817" y="4483100"/>
                  <a:pt x="8966476" y="4483100"/>
                </a:cubicBezTo>
                <a:cubicBezTo>
                  <a:pt x="9005429" y="4483100"/>
                  <a:pt x="9033253" y="4510881"/>
                  <a:pt x="9033253" y="4549775"/>
                </a:cubicBezTo>
                <a:cubicBezTo>
                  <a:pt x="9033253" y="4583112"/>
                  <a:pt x="9005429" y="4616450"/>
                  <a:pt x="8966476" y="4616450"/>
                </a:cubicBezTo>
                <a:cubicBezTo>
                  <a:pt x="8966476" y="4616450"/>
                  <a:pt x="8966476" y="4616450"/>
                  <a:pt x="7018817" y="4616450"/>
                </a:cubicBezTo>
                <a:cubicBezTo>
                  <a:pt x="6979864" y="4616450"/>
                  <a:pt x="6952040" y="4583112"/>
                  <a:pt x="6952040" y="4549775"/>
                </a:cubicBezTo>
                <a:cubicBezTo>
                  <a:pt x="6952040" y="4510881"/>
                  <a:pt x="6979864" y="4483100"/>
                  <a:pt x="7018817" y="4483100"/>
                </a:cubicBezTo>
                <a:close/>
                <a:moveTo>
                  <a:pt x="4793158" y="4483100"/>
                </a:moveTo>
                <a:cubicBezTo>
                  <a:pt x="4793158" y="4483100"/>
                  <a:pt x="4793158" y="4483100"/>
                  <a:pt x="6462972" y="4483100"/>
                </a:cubicBezTo>
                <a:cubicBezTo>
                  <a:pt x="6501935" y="4483100"/>
                  <a:pt x="6529765" y="4510881"/>
                  <a:pt x="6529765" y="4549775"/>
                </a:cubicBezTo>
                <a:cubicBezTo>
                  <a:pt x="6529765" y="4583112"/>
                  <a:pt x="6501935" y="4616450"/>
                  <a:pt x="6462972" y="4616450"/>
                </a:cubicBezTo>
                <a:cubicBezTo>
                  <a:pt x="6462972" y="4616450"/>
                  <a:pt x="6462972" y="4616450"/>
                  <a:pt x="4793158" y="4616450"/>
                </a:cubicBezTo>
                <a:cubicBezTo>
                  <a:pt x="4754195" y="4616450"/>
                  <a:pt x="4726365" y="4583112"/>
                  <a:pt x="4726365" y="4549775"/>
                </a:cubicBezTo>
                <a:cubicBezTo>
                  <a:pt x="4726365" y="4510881"/>
                  <a:pt x="4754195" y="4483100"/>
                  <a:pt x="4793158" y="4483100"/>
                </a:cubicBezTo>
                <a:close/>
                <a:moveTo>
                  <a:pt x="5628063" y="2860674"/>
                </a:moveTo>
                <a:lnTo>
                  <a:pt x="5277226" y="3652837"/>
                </a:lnTo>
                <a:lnTo>
                  <a:pt x="5972551" y="3652837"/>
                </a:lnTo>
                <a:close/>
                <a:moveTo>
                  <a:pt x="7418764" y="2822574"/>
                </a:moveTo>
                <a:cubicBezTo>
                  <a:pt x="7418764" y="3552824"/>
                  <a:pt x="7418764" y="3552824"/>
                  <a:pt x="7418764" y="3552824"/>
                </a:cubicBezTo>
                <a:cubicBezTo>
                  <a:pt x="7808070" y="3552824"/>
                  <a:pt x="7808070" y="3552824"/>
                  <a:pt x="7808070" y="3552824"/>
                </a:cubicBezTo>
                <a:cubicBezTo>
                  <a:pt x="8102830" y="3552824"/>
                  <a:pt x="8258552" y="3419038"/>
                  <a:pt x="8258552" y="3190486"/>
                </a:cubicBezTo>
                <a:cubicBezTo>
                  <a:pt x="8258552" y="2956360"/>
                  <a:pt x="8102830" y="2822574"/>
                  <a:pt x="7808070" y="2822574"/>
                </a:cubicBezTo>
                <a:cubicBezTo>
                  <a:pt x="7418764" y="2822574"/>
                  <a:pt x="7418764" y="2822574"/>
                  <a:pt x="7418764" y="2822574"/>
                </a:cubicBezTo>
                <a:close/>
                <a:moveTo>
                  <a:pt x="7185402" y="2620963"/>
                </a:moveTo>
                <a:cubicBezTo>
                  <a:pt x="7819569" y="2620963"/>
                  <a:pt x="7819569" y="2620963"/>
                  <a:pt x="7819569" y="2620963"/>
                </a:cubicBezTo>
                <a:cubicBezTo>
                  <a:pt x="8236784" y="2620963"/>
                  <a:pt x="8492676" y="2838401"/>
                  <a:pt x="8492676" y="3189649"/>
                </a:cubicBezTo>
                <a:cubicBezTo>
                  <a:pt x="8492676" y="3434963"/>
                  <a:pt x="8364730" y="3618949"/>
                  <a:pt x="8136652" y="3697004"/>
                </a:cubicBezTo>
                <a:cubicBezTo>
                  <a:pt x="8520490" y="4243388"/>
                  <a:pt x="8520490" y="4243388"/>
                  <a:pt x="8520490" y="4243388"/>
                </a:cubicBezTo>
                <a:lnTo>
                  <a:pt x="8270161" y="4243388"/>
                </a:lnTo>
                <a:cubicBezTo>
                  <a:pt x="7919700" y="3747182"/>
                  <a:pt x="7919700" y="3747182"/>
                  <a:pt x="7919700" y="3747182"/>
                </a:cubicBezTo>
                <a:cubicBezTo>
                  <a:pt x="7886323" y="3747182"/>
                  <a:pt x="7852946" y="3752758"/>
                  <a:pt x="7819569" y="3752758"/>
                </a:cubicBezTo>
                <a:cubicBezTo>
                  <a:pt x="7419042" y="3752758"/>
                  <a:pt x="7419042" y="3752758"/>
                  <a:pt x="7419042" y="3752758"/>
                </a:cubicBezTo>
                <a:cubicBezTo>
                  <a:pt x="7419042" y="4243388"/>
                  <a:pt x="7419042" y="4243388"/>
                  <a:pt x="7419042" y="4243388"/>
                </a:cubicBezTo>
                <a:cubicBezTo>
                  <a:pt x="7185402" y="4243388"/>
                  <a:pt x="7185402" y="4243388"/>
                  <a:pt x="7185402" y="4243388"/>
                </a:cubicBezTo>
                <a:cubicBezTo>
                  <a:pt x="7185402" y="2620963"/>
                  <a:pt x="7185402" y="2620963"/>
                  <a:pt x="7185402" y="2620963"/>
                </a:cubicBezTo>
                <a:close/>
                <a:moveTo>
                  <a:pt x="5510590" y="2620963"/>
                </a:moveTo>
                <a:lnTo>
                  <a:pt x="5739190" y="2620963"/>
                </a:lnTo>
                <a:lnTo>
                  <a:pt x="6472615" y="4243388"/>
                </a:lnTo>
                <a:lnTo>
                  <a:pt x="6234490" y="4243388"/>
                </a:lnTo>
                <a:lnTo>
                  <a:pt x="6056690" y="3836988"/>
                </a:lnTo>
                <a:lnTo>
                  <a:pt x="5193090" y="3836988"/>
                </a:lnTo>
                <a:lnTo>
                  <a:pt x="5015290" y="4243388"/>
                </a:lnTo>
                <a:lnTo>
                  <a:pt x="4781927" y="4243388"/>
                </a:lnTo>
                <a:close/>
                <a:moveTo>
                  <a:pt x="6740902" y="2532064"/>
                </a:moveTo>
                <a:cubicBezTo>
                  <a:pt x="6779796" y="2532064"/>
                  <a:pt x="6807577" y="2559943"/>
                  <a:pt x="6807577" y="2598974"/>
                </a:cubicBezTo>
                <a:lnTo>
                  <a:pt x="6807577" y="4271728"/>
                </a:lnTo>
                <a:cubicBezTo>
                  <a:pt x="6807577" y="4305183"/>
                  <a:pt x="6779796" y="4338638"/>
                  <a:pt x="6740902" y="4338638"/>
                </a:cubicBezTo>
                <a:cubicBezTo>
                  <a:pt x="6702008" y="4338638"/>
                  <a:pt x="6674227" y="4305183"/>
                  <a:pt x="6674227" y="4271728"/>
                </a:cubicBezTo>
                <a:cubicBezTo>
                  <a:pt x="6674227" y="4271728"/>
                  <a:pt x="6674227" y="4271728"/>
                  <a:pt x="6674227" y="2598974"/>
                </a:cubicBezTo>
                <a:cubicBezTo>
                  <a:pt x="6674227" y="2559943"/>
                  <a:pt x="6702008" y="2532064"/>
                  <a:pt x="6740902" y="2532064"/>
                </a:cubicBezTo>
                <a:close/>
                <a:moveTo>
                  <a:pt x="7018817" y="2252663"/>
                </a:moveTo>
                <a:cubicBezTo>
                  <a:pt x="7018817" y="2252663"/>
                  <a:pt x="7018817" y="2252663"/>
                  <a:pt x="8966476" y="2252663"/>
                </a:cubicBezTo>
                <a:cubicBezTo>
                  <a:pt x="9005429" y="2252663"/>
                  <a:pt x="9033253" y="2280775"/>
                  <a:pt x="9033253" y="2320133"/>
                </a:cubicBezTo>
                <a:cubicBezTo>
                  <a:pt x="9033253" y="2353868"/>
                  <a:pt x="9005429" y="2387602"/>
                  <a:pt x="8966476" y="2387602"/>
                </a:cubicBezTo>
                <a:cubicBezTo>
                  <a:pt x="8966476" y="2387602"/>
                  <a:pt x="8966476" y="2387602"/>
                  <a:pt x="7018817" y="2387602"/>
                </a:cubicBezTo>
                <a:cubicBezTo>
                  <a:pt x="6979864" y="2387602"/>
                  <a:pt x="6952040" y="2353868"/>
                  <a:pt x="6952040" y="2320133"/>
                </a:cubicBezTo>
                <a:cubicBezTo>
                  <a:pt x="6952040" y="2280775"/>
                  <a:pt x="6979864" y="2252663"/>
                  <a:pt x="7018817" y="2252663"/>
                </a:cubicBezTo>
                <a:close/>
                <a:moveTo>
                  <a:pt x="4793158" y="2252663"/>
                </a:moveTo>
                <a:cubicBezTo>
                  <a:pt x="4793158" y="2252663"/>
                  <a:pt x="4793158" y="2252663"/>
                  <a:pt x="6462972" y="2252663"/>
                </a:cubicBezTo>
                <a:cubicBezTo>
                  <a:pt x="6501935" y="2252663"/>
                  <a:pt x="6529765" y="2280775"/>
                  <a:pt x="6529765" y="2320133"/>
                </a:cubicBezTo>
                <a:cubicBezTo>
                  <a:pt x="6529765" y="2353867"/>
                  <a:pt x="6501935" y="2387602"/>
                  <a:pt x="6462972" y="2387602"/>
                </a:cubicBezTo>
                <a:cubicBezTo>
                  <a:pt x="6462972" y="2387602"/>
                  <a:pt x="6462972" y="2387602"/>
                  <a:pt x="4793158" y="2387602"/>
                </a:cubicBezTo>
                <a:cubicBezTo>
                  <a:pt x="4754195" y="2387602"/>
                  <a:pt x="4726365" y="2353867"/>
                  <a:pt x="4726365" y="2320133"/>
                </a:cubicBezTo>
                <a:cubicBezTo>
                  <a:pt x="4726365" y="2280775"/>
                  <a:pt x="4754195" y="2252663"/>
                  <a:pt x="4793158" y="2252663"/>
                </a:cubicBezTo>
                <a:close/>
                <a:moveTo>
                  <a:pt x="5628063" y="630237"/>
                </a:moveTo>
                <a:lnTo>
                  <a:pt x="5277226" y="1422400"/>
                </a:lnTo>
                <a:lnTo>
                  <a:pt x="5972551" y="1422400"/>
                </a:lnTo>
                <a:close/>
                <a:moveTo>
                  <a:pt x="5510590" y="390526"/>
                </a:moveTo>
                <a:lnTo>
                  <a:pt x="5739190" y="390526"/>
                </a:lnTo>
                <a:lnTo>
                  <a:pt x="6472615" y="2012951"/>
                </a:lnTo>
                <a:lnTo>
                  <a:pt x="6234490" y="2012951"/>
                </a:lnTo>
                <a:lnTo>
                  <a:pt x="6056690" y="1606551"/>
                </a:lnTo>
                <a:lnTo>
                  <a:pt x="5193090" y="1606551"/>
                </a:lnTo>
                <a:lnTo>
                  <a:pt x="5015290" y="2012951"/>
                </a:lnTo>
                <a:lnTo>
                  <a:pt x="4781927" y="2012951"/>
                </a:lnTo>
                <a:close/>
                <a:moveTo>
                  <a:pt x="6990140" y="390525"/>
                </a:moveTo>
                <a:lnTo>
                  <a:pt x="7180640" y="390525"/>
                </a:lnTo>
                <a:lnTo>
                  <a:pt x="7858503" y="1533526"/>
                </a:lnTo>
                <a:lnTo>
                  <a:pt x="8520490" y="390525"/>
                </a:lnTo>
                <a:lnTo>
                  <a:pt x="8709403" y="390525"/>
                </a:lnTo>
                <a:lnTo>
                  <a:pt x="8715753" y="2012951"/>
                </a:lnTo>
                <a:lnTo>
                  <a:pt x="8493503" y="2012951"/>
                </a:lnTo>
                <a:lnTo>
                  <a:pt x="8487153" y="831850"/>
                </a:lnTo>
                <a:lnTo>
                  <a:pt x="7902953" y="1817688"/>
                </a:lnTo>
                <a:lnTo>
                  <a:pt x="7798178" y="1817688"/>
                </a:lnTo>
                <a:lnTo>
                  <a:pt x="7213978" y="836613"/>
                </a:lnTo>
                <a:lnTo>
                  <a:pt x="7213978" y="2012951"/>
                </a:lnTo>
                <a:lnTo>
                  <a:pt x="6990140" y="2012951"/>
                </a:lnTo>
                <a:close/>
                <a:moveTo>
                  <a:pt x="6740902" y="23814"/>
                </a:moveTo>
                <a:cubicBezTo>
                  <a:pt x="6779796" y="23814"/>
                  <a:pt x="6807577" y="51681"/>
                  <a:pt x="6807577" y="90693"/>
                </a:cubicBezTo>
                <a:lnTo>
                  <a:pt x="6807577" y="2041324"/>
                </a:lnTo>
                <a:cubicBezTo>
                  <a:pt x="6807577" y="2074763"/>
                  <a:pt x="6779796" y="2108203"/>
                  <a:pt x="6740902" y="2108203"/>
                </a:cubicBezTo>
                <a:cubicBezTo>
                  <a:pt x="6702008" y="2108203"/>
                  <a:pt x="6674227" y="2074763"/>
                  <a:pt x="6674227" y="2041324"/>
                </a:cubicBezTo>
                <a:cubicBezTo>
                  <a:pt x="6674227" y="2041324"/>
                  <a:pt x="6674227" y="2041324"/>
                  <a:pt x="6674227" y="90693"/>
                </a:cubicBezTo>
                <a:cubicBezTo>
                  <a:pt x="6674227" y="51681"/>
                  <a:pt x="6702008" y="23814"/>
                  <a:pt x="6740902" y="23814"/>
                </a:cubicBezTo>
                <a:close/>
                <a:moveTo>
                  <a:pt x="2117122" y="0"/>
                </a:moveTo>
                <a:cubicBezTo>
                  <a:pt x="2117122" y="0"/>
                  <a:pt x="2117122" y="0"/>
                  <a:pt x="2456529" y="0"/>
                </a:cubicBezTo>
                <a:cubicBezTo>
                  <a:pt x="2756988" y="0"/>
                  <a:pt x="3335649" y="0"/>
                  <a:pt x="4426203" y="0"/>
                </a:cubicBezTo>
                <a:cubicBezTo>
                  <a:pt x="4476280" y="0"/>
                  <a:pt x="4515228" y="39029"/>
                  <a:pt x="4515228" y="89209"/>
                </a:cubicBezTo>
                <a:cubicBezTo>
                  <a:pt x="4515228" y="89209"/>
                  <a:pt x="4515228" y="89209"/>
                  <a:pt x="4515228" y="4460463"/>
                </a:cubicBezTo>
                <a:cubicBezTo>
                  <a:pt x="4515228" y="4510643"/>
                  <a:pt x="4476280" y="4549672"/>
                  <a:pt x="4426203" y="4549672"/>
                </a:cubicBezTo>
                <a:cubicBezTo>
                  <a:pt x="4426203" y="4549672"/>
                  <a:pt x="4426203" y="4549672"/>
                  <a:pt x="2634578" y="4549672"/>
                </a:cubicBezTo>
                <a:cubicBezTo>
                  <a:pt x="2634578" y="4549672"/>
                  <a:pt x="2634578" y="4549672"/>
                  <a:pt x="2545554" y="4549672"/>
                </a:cubicBezTo>
                <a:cubicBezTo>
                  <a:pt x="2495477" y="4549672"/>
                  <a:pt x="2456529" y="4588701"/>
                  <a:pt x="2456529" y="4638881"/>
                </a:cubicBezTo>
                <a:cubicBezTo>
                  <a:pt x="2456529" y="4638881"/>
                  <a:pt x="2456529" y="4638881"/>
                  <a:pt x="2456529" y="4739242"/>
                </a:cubicBezTo>
                <a:cubicBezTo>
                  <a:pt x="2456529" y="4739242"/>
                  <a:pt x="2456529" y="4739242"/>
                  <a:pt x="2456529" y="6779904"/>
                </a:cubicBezTo>
                <a:cubicBezTo>
                  <a:pt x="2456529" y="6830084"/>
                  <a:pt x="2417580" y="6869113"/>
                  <a:pt x="2367504" y="6869113"/>
                </a:cubicBezTo>
                <a:cubicBezTo>
                  <a:pt x="2284043" y="6869113"/>
                  <a:pt x="2206146" y="6869113"/>
                  <a:pt x="2117122" y="6869113"/>
                </a:cubicBezTo>
                <a:cubicBezTo>
                  <a:pt x="2005841" y="6869113"/>
                  <a:pt x="1905688" y="6807782"/>
                  <a:pt x="1855611" y="6712997"/>
                </a:cubicBezTo>
                <a:cubicBezTo>
                  <a:pt x="1855611" y="6712997"/>
                  <a:pt x="1855611" y="6712997"/>
                  <a:pt x="41731" y="3590673"/>
                </a:cubicBezTo>
                <a:cubicBezTo>
                  <a:pt x="-13910" y="3490312"/>
                  <a:pt x="-13910" y="3373225"/>
                  <a:pt x="41731" y="3278440"/>
                </a:cubicBezTo>
                <a:cubicBezTo>
                  <a:pt x="41731" y="3278440"/>
                  <a:pt x="41731" y="3278440"/>
                  <a:pt x="1855611" y="150541"/>
                </a:cubicBezTo>
                <a:cubicBezTo>
                  <a:pt x="1905688" y="55756"/>
                  <a:pt x="2005841" y="0"/>
                  <a:pt x="21171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Grp="1"/>
          </p:cNvSpPr>
          <p:nvPr>
            <p:ph type="pic" sz="quarter" idx="12"/>
          </p:nvPr>
        </p:nvSpPr>
        <p:spPr>
          <a:xfrm>
            <a:off x="420815" y="983732"/>
            <a:ext cx="2274925" cy="1997578"/>
          </a:xfrm>
          <a:custGeom>
            <a:avLst/>
            <a:gdLst>
              <a:gd name="connsiteX0" fmla="*/ 613470 w 2274925"/>
              <a:gd name="connsiteY0" fmla="*/ 0 h 1997578"/>
              <a:gd name="connsiteX1" fmla="*/ 1661456 w 2274925"/>
              <a:gd name="connsiteY1" fmla="*/ 0 h 1997578"/>
              <a:gd name="connsiteX2" fmla="*/ 1738629 w 2274925"/>
              <a:gd name="connsiteY2" fmla="*/ 44814 h 1997578"/>
              <a:gd name="connsiteX3" fmla="*/ 2263182 w 2274925"/>
              <a:gd name="connsiteY3" fmla="*/ 954535 h 1997578"/>
              <a:gd name="connsiteX4" fmla="*/ 2263182 w 2274925"/>
              <a:gd name="connsiteY4" fmla="*/ 1044163 h 1997578"/>
              <a:gd name="connsiteX5" fmla="*/ 1738629 w 2274925"/>
              <a:gd name="connsiteY5" fmla="*/ 1952764 h 1997578"/>
              <a:gd name="connsiteX6" fmla="*/ 1661456 w 2274925"/>
              <a:gd name="connsiteY6" fmla="*/ 1997578 h 1997578"/>
              <a:gd name="connsiteX7" fmla="*/ 613470 w 2274925"/>
              <a:gd name="connsiteY7" fmla="*/ 1997578 h 1997578"/>
              <a:gd name="connsiteX8" fmla="*/ 536297 w 2274925"/>
              <a:gd name="connsiteY8" fmla="*/ 1952764 h 1997578"/>
              <a:gd name="connsiteX9" fmla="*/ 11744 w 2274925"/>
              <a:gd name="connsiteY9" fmla="*/ 1044163 h 1997578"/>
              <a:gd name="connsiteX10" fmla="*/ 11744 w 2274925"/>
              <a:gd name="connsiteY10" fmla="*/ 954535 h 1997578"/>
              <a:gd name="connsiteX11" fmla="*/ 536297 w 2274925"/>
              <a:gd name="connsiteY11" fmla="*/ 44814 h 1997578"/>
              <a:gd name="connsiteX12" fmla="*/ 613470 w 2274925"/>
              <a:gd name="connsiteY12" fmla="*/ 0 h 199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4925" h="1997578">
                <a:moveTo>
                  <a:pt x="613470" y="0"/>
                </a:moveTo>
                <a:cubicBezTo>
                  <a:pt x="1661456" y="0"/>
                  <a:pt x="1661456" y="0"/>
                  <a:pt x="1661456" y="0"/>
                </a:cubicBezTo>
                <a:cubicBezTo>
                  <a:pt x="1693891" y="0"/>
                  <a:pt x="1722971" y="16805"/>
                  <a:pt x="1738629" y="44814"/>
                </a:cubicBezTo>
                <a:cubicBezTo>
                  <a:pt x="2263182" y="954535"/>
                  <a:pt x="2263182" y="954535"/>
                  <a:pt x="2263182" y="954535"/>
                </a:cubicBezTo>
                <a:cubicBezTo>
                  <a:pt x="2278840" y="981424"/>
                  <a:pt x="2278840" y="1016155"/>
                  <a:pt x="2263182" y="1044163"/>
                </a:cubicBezTo>
                <a:cubicBezTo>
                  <a:pt x="1738629" y="1952764"/>
                  <a:pt x="1738629" y="1952764"/>
                  <a:pt x="1738629" y="1952764"/>
                </a:cubicBezTo>
                <a:cubicBezTo>
                  <a:pt x="1722971" y="1980773"/>
                  <a:pt x="1693891" y="1997578"/>
                  <a:pt x="1661456" y="1997578"/>
                </a:cubicBezTo>
                <a:cubicBezTo>
                  <a:pt x="613470" y="1997578"/>
                  <a:pt x="613470" y="1997578"/>
                  <a:pt x="613470" y="1997578"/>
                </a:cubicBezTo>
                <a:cubicBezTo>
                  <a:pt x="581035" y="1997578"/>
                  <a:pt x="551955" y="1980773"/>
                  <a:pt x="536297" y="1952764"/>
                </a:cubicBezTo>
                <a:cubicBezTo>
                  <a:pt x="11744" y="1044163"/>
                  <a:pt x="11744" y="1044163"/>
                  <a:pt x="11744" y="1044163"/>
                </a:cubicBezTo>
                <a:cubicBezTo>
                  <a:pt x="-3914" y="1016155"/>
                  <a:pt x="-3914" y="981424"/>
                  <a:pt x="11744" y="954535"/>
                </a:cubicBezTo>
                <a:cubicBezTo>
                  <a:pt x="536297" y="44814"/>
                  <a:pt x="536297" y="44814"/>
                  <a:pt x="536297" y="44814"/>
                </a:cubicBezTo>
                <a:cubicBezTo>
                  <a:pt x="551955" y="16805"/>
                  <a:pt x="581035" y="0"/>
                  <a:pt x="6134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/>
          </p:nvPr>
        </p:nvSpPr>
        <p:spPr>
          <a:xfrm>
            <a:off x="5746416" y="3134676"/>
            <a:ext cx="1609557" cy="1413328"/>
          </a:xfrm>
          <a:custGeom>
            <a:avLst/>
            <a:gdLst>
              <a:gd name="connsiteX0" fmla="*/ 434043 w 1609557"/>
              <a:gd name="connsiteY0" fmla="*/ 0 h 1413328"/>
              <a:gd name="connsiteX1" fmla="*/ 1175515 w 1609557"/>
              <a:gd name="connsiteY1" fmla="*/ 0 h 1413328"/>
              <a:gd name="connsiteX2" fmla="*/ 1230117 w 1609557"/>
              <a:gd name="connsiteY2" fmla="*/ 31707 h 1413328"/>
              <a:gd name="connsiteX3" fmla="*/ 1601249 w 1609557"/>
              <a:gd name="connsiteY3" fmla="*/ 675354 h 1413328"/>
              <a:gd name="connsiteX4" fmla="*/ 1601249 w 1609557"/>
              <a:gd name="connsiteY4" fmla="*/ 738767 h 1413328"/>
              <a:gd name="connsiteX5" fmla="*/ 1230117 w 1609557"/>
              <a:gd name="connsiteY5" fmla="*/ 1381621 h 1413328"/>
              <a:gd name="connsiteX6" fmla="*/ 1175515 w 1609557"/>
              <a:gd name="connsiteY6" fmla="*/ 1413328 h 1413328"/>
              <a:gd name="connsiteX7" fmla="*/ 434043 w 1609557"/>
              <a:gd name="connsiteY7" fmla="*/ 1413328 h 1413328"/>
              <a:gd name="connsiteX8" fmla="*/ 379442 w 1609557"/>
              <a:gd name="connsiteY8" fmla="*/ 1381621 h 1413328"/>
              <a:gd name="connsiteX9" fmla="*/ 8310 w 1609557"/>
              <a:gd name="connsiteY9" fmla="*/ 738767 h 1413328"/>
              <a:gd name="connsiteX10" fmla="*/ 8310 w 1609557"/>
              <a:gd name="connsiteY10" fmla="*/ 675354 h 1413328"/>
              <a:gd name="connsiteX11" fmla="*/ 379442 w 1609557"/>
              <a:gd name="connsiteY11" fmla="*/ 31707 h 1413328"/>
              <a:gd name="connsiteX12" fmla="*/ 434043 w 1609557"/>
              <a:gd name="connsiteY12" fmla="*/ 0 h 141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557" h="1413328">
                <a:moveTo>
                  <a:pt x="434043" y="0"/>
                </a:moveTo>
                <a:cubicBezTo>
                  <a:pt x="1175515" y="0"/>
                  <a:pt x="1175515" y="0"/>
                  <a:pt x="1175515" y="0"/>
                </a:cubicBezTo>
                <a:cubicBezTo>
                  <a:pt x="1198464" y="0"/>
                  <a:pt x="1219038" y="11890"/>
                  <a:pt x="1230117" y="31707"/>
                </a:cubicBezTo>
                <a:cubicBezTo>
                  <a:pt x="1601249" y="675354"/>
                  <a:pt x="1601249" y="675354"/>
                  <a:pt x="1601249" y="675354"/>
                </a:cubicBezTo>
                <a:cubicBezTo>
                  <a:pt x="1612327" y="694378"/>
                  <a:pt x="1612327" y="718951"/>
                  <a:pt x="1601249" y="738767"/>
                </a:cubicBezTo>
                <a:cubicBezTo>
                  <a:pt x="1230117" y="1381621"/>
                  <a:pt x="1230117" y="1381621"/>
                  <a:pt x="1230117" y="1381621"/>
                </a:cubicBezTo>
                <a:cubicBezTo>
                  <a:pt x="1219038" y="1401438"/>
                  <a:pt x="1198464" y="1413328"/>
                  <a:pt x="1175515" y="1413328"/>
                </a:cubicBezTo>
                <a:cubicBezTo>
                  <a:pt x="434043" y="1413328"/>
                  <a:pt x="434043" y="1413328"/>
                  <a:pt x="434043" y="1413328"/>
                </a:cubicBezTo>
                <a:cubicBezTo>
                  <a:pt x="411095" y="1413328"/>
                  <a:pt x="390520" y="1401438"/>
                  <a:pt x="379442" y="1381621"/>
                </a:cubicBezTo>
                <a:cubicBezTo>
                  <a:pt x="8310" y="738767"/>
                  <a:pt x="8310" y="738767"/>
                  <a:pt x="8310" y="738767"/>
                </a:cubicBezTo>
                <a:cubicBezTo>
                  <a:pt x="-2769" y="718951"/>
                  <a:pt x="-2769" y="694378"/>
                  <a:pt x="8310" y="675354"/>
                </a:cubicBezTo>
                <a:cubicBezTo>
                  <a:pt x="379442" y="31707"/>
                  <a:pt x="379442" y="31707"/>
                  <a:pt x="379442" y="31707"/>
                </a:cubicBezTo>
                <a:cubicBezTo>
                  <a:pt x="390520" y="11890"/>
                  <a:pt x="411095" y="0"/>
                  <a:pt x="4340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2194322" y="1372922"/>
            <a:ext cx="3880485" cy="3407396"/>
          </a:xfrm>
          <a:custGeom>
            <a:avLst/>
            <a:gdLst>
              <a:gd name="connsiteX0" fmla="*/ 1046434 w 3880485"/>
              <a:gd name="connsiteY0" fmla="*/ 0 h 3407396"/>
              <a:gd name="connsiteX1" fmla="*/ 2834052 w 3880485"/>
              <a:gd name="connsiteY1" fmla="*/ 0 h 3407396"/>
              <a:gd name="connsiteX2" fmla="*/ 2965691 w 3880485"/>
              <a:gd name="connsiteY2" fmla="*/ 76442 h 3407396"/>
              <a:gd name="connsiteX3" fmla="*/ 3860454 w 3880485"/>
              <a:gd name="connsiteY3" fmla="*/ 1628212 h 3407396"/>
              <a:gd name="connsiteX4" fmla="*/ 3860454 w 3880485"/>
              <a:gd name="connsiteY4" fmla="*/ 1781096 h 3407396"/>
              <a:gd name="connsiteX5" fmla="*/ 2965691 w 3880485"/>
              <a:gd name="connsiteY5" fmla="*/ 3330954 h 3407396"/>
              <a:gd name="connsiteX6" fmla="*/ 2834052 w 3880485"/>
              <a:gd name="connsiteY6" fmla="*/ 3407396 h 3407396"/>
              <a:gd name="connsiteX7" fmla="*/ 1046434 w 3880485"/>
              <a:gd name="connsiteY7" fmla="*/ 3407396 h 3407396"/>
              <a:gd name="connsiteX8" fmla="*/ 914795 w 3880485"/>
              <a:gd name="connsiteY8" fmla="*/ 3330954 h 3407396"/>
              <a:gd name="connsiteX9" fmla="*/ 20032 w 3880485"/>
              <a:gd name="connsiteY9" fmla="*/ 1781096 h 3407396"/>
              <a:gd name="connsiteX10" fmla="*/ 20032 w 3880485"/>
              <a:gd name="connsiteY10" fmla="*/ 1628212 h 3407396"/>
              <a:gd name="connsiteX11" fmla="*/ 914795 w 3880485"/>
              <a:gd name="connsiteY11" fmla="*/ 76442 h 3407396"/>
              <a:gd name="connsiteX12" fmla="*/ 1046434 w 3880485"/>
              <a:gd name="connsiteY12" fmla="*/ 0 h 34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80485" h="3407396">
                <a:moveTo>
                  <a:pt x="1046434" y="0"/>
                </a:moveTo>
                <a:cubicBezTo>
                  <a:pt x="2834052" y="0"/>
                  <a:pt x="2834052" y="0"/>
                  <a:pt x="2834052" y="0"/>
                </a:cubicBezTo>
                <a:cubicBezTo>
                  <a:pt x="2889379" y="0"/>
                  <a:pt x="2938982" y="28666"/>
                  <a:pt x="2965691" y="76442"/>
                </a:cubicBezTo>
                <a:cubicBezTo>
                  <a:pt x="3860454" y="1628212"/>
                  <a:pt x="3860454" y="1628212"/>
                  <a:pt x="3860454" y="1628212"/>
                </a:cubicBezTo>
                <a:cubicBezTo>
                  <a:pt x="3887163" y="1674077"/>
                  <a:pt x="3887163" y="1733319"/>
                  <a:pt x="3860454" y="1781096"/>
                </a:cubicBezTo>
                <a:cubicBezTo>
                  <a:pt x="2965691" y="3330954"/>
                  <a:pt x="2965691" y="3330954"/>
                  <a:pt x="2965691" y="3330954"/>
                </a:cubicBezTo>
                <a:cubicBezTo>
                  <a:pt x="2938982" y="3378730"/>
                  <a:pt x="2889379" y="3407396"/>
                  <a:pt x="2834052" y="3407396"/>
                </a:cubicBezTo>
                <a:cubicBezTo>
                  <a:pt x="1046434" y="3407396"/>
                  <a:pt x="1046434" y="3407396"/>
                  <a:pt x="1046434" y="3407396"/>
                </a:cubicBezTo>
                <a:cubicBezTo>
                  <a:pt x="991108" y="3407396"/>
                  <a:pt x="941505" y="3378730"/>
                  <a:pt x="914795" y="3330954"/>
                </a:cubicBezTo>
                <a:cubicBezTo>
                  <a:pt x="20032" y="1781096"/>
                  <a:pt x="20032" y="1781096"/>
                  <a:pt x="20032" y="1781096"/>
                </a:cubicBezTo>
                <a:cubicBezTo>
                  <a:pt x="-6677" y="1733319"/>
                  <a:pt x="-6677" y="1674077"/>
                  <a:pt x="20032" y="1628212"/>
                </a:cubicBezTo>
                <a:cubicBezTo>
                  <a:pt x="914795" y="76442"/>
                  <a:pt x="914795" y="76442"/>
                  <a:pt x="914795" y="76442"/>
                </a:cubicBezTo>
                <a:cubicBezTo>
                  <a:pt x="941505" y="28666"/>
                  <a:pt x="991108" y="0"/>
                  <a:pt x="1046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1"/>
          </p:nvPr>
        </p:nvSpPr>
        <p:spPr>
          <a:xfrm>
            <a:off x="166361" y="2330360"/>
            <a:ext cx="5156265" cy="4527640"/>
          </a:xfrm>
          <a:custGeom>
            <a:avLst/>
            <a:gdLst>
              <a:gd name="connsiteX0" fmla="*/ 1390468 w 5156265"/>
              <a:gd name="connsiteY0" fmla="*/ 0 h 4527640"/>
              <a:gd name="connsiteX1" fmla="*/ 3765798 w 5156265"/>
              <a:gd name="connsiteY1" fmla="*/ 0 h 4527640"/>
              <a:gd name="connsiteX2" fmla="*/ 3940715 w 5156265"/>
              <a:gd name="connsiteY2" fmla="*/ 101574 h 4527640"/>
              <a:gd name="connsiteX3" fmla="*/ 5129648 w 5156265"/>
              <a:gd name="connsiteY3" fmla="*/ 2163516 h 4527640"/>
              <a:gd name="connsiteX4" fmla="*/ 5129648 w 5156265"/>
              <a:gd name="connsiteY4" fmla="*/ 2366663 h 4527640"/>
              <a:gd name="connsiteX5" fmla="*/ 3940715 w 5156265"/>
              <a:gd name="connsiteY5" fmla="*/ 4426067 h 4527640"/>
              <a:gd name="connsiteX6" fmla="*/ 3765798 w 5156265"/>
              <a:gd name="connsiteY6" fmla="*/ 4527640 h 4527640"/>
              <a:gd name="connsiteX7" fmla="*/ 1390468 w 5156265"/>
              <a:gd name="connsiteY7" fmla="*/ 4527640 h 4527640"/>
              <a:gd name="connsiteX8" fmla="*/ 1215551 w 5156265"/>
              <a:gd name="connsiteY8" fmla="*/ 4426067 h 4527640"/>
              <a:gd name="connsiteX9" fmla="*/ 26619 w 5156265"/>
              <a:gd name="connsiteY9" fmla="*/ 2366663 h 4527640"/>
              <a:gd name="connsiteX10" fmla="*/ 26619 w 5156265"/>
              <a:gd name="connsiteY10" fmla="*/ 2163516 h 4527640"/>
              <a:gd name="connsiteX11" fmla="*/ 1215551 w 5156265"/>
              <a:gd name="connsiteY11" fmla="*/ 101574 h 4527640"/>
              <a:gd name="connsiteX12" fmla="*/ 1390468 w 5156265"/>
              <a:gd name="connsiteY12" fmla="*/ 0 h 452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6265" h="4527640">
                <a:moveTo>
                  <a:pt x="1390468" y="0"/>
                </a:moveTo>
                <a:cubicBezTo>
                  <a:pt x="3765798" y="0"/>
                  <a:pt x="3765798" y="0"/>
                  <a:pt x="3765798" y="0"/>
                </a:cubicBezTo>
                <a:cubicBezTo>
                  <a:pt x="3839314" y="0"/>
                  <a:pt x="3905225" y="38090"/>
                  <a:pt x="3940715" y="101574"/>
                </a:cubicBezTo>
                <a:cubicBezTo>
                  <a:pt x="5129648" y="2163516"/>
                  <a:pt x="5129648" y="2163516"/>
                  <a:pt x="5129648" y="2163516"/>
                </a:cubicBezTo>
                <a:cubicBezTo>
                  <a:pt x="5165138" y="2224460"/>
                  <a:pt x="5165138" y="2303180"/>
                  <a:pt x="5129648" y="2366663"/>
                </a:cubicBezTo>
                <a:cubicBezTo>
                  <a:pt x="3940715" y="4426067"/>
                  <a:pt x="3940715" y="4426067"/>
                  <a:pt x="3940715" y="4426067"/>
                </a:cubicBezTo>
                <a:cubicBezTo>
                  <a:pt x="3905225" y="4489550"/>
                  <a:pt x="3839314" y="4527640"/>
                  <a:pt x="3765798" y="4527640"/>
                </a:cubicBezTo>
                <a:cubicBezTo>
                  <a:pt x="1390468" y="4527640"/>
                  <a:pt x="1390468" y="4527640"/>
                  <a:pt x="1390468" y="4527640"/>
                </a:cubicBezTo>
                <a:cubicBezTo>
                  <a:pt x="1316952" y="4527640"/>
                  <a:pt x="1251041" y="4489550"/>
                  <a:pt x="1215551" y="4426067"/>
                </a:cubicBezTo>
                <a:cubicBezTo>
                  <a:pt x="26619" y="2366663"/>
                  <a:pt x="26619" y="2366663"/>
                  <a:pt x="26619" y="2366663"/>
                </a:cubicBezTo>
                <a:cubicBezTo>
                  <a:pt x="-8872" y="2303180"/>
                  <a:pt x="-8872" y="2224460"/>
                  <a:pt x="26619" y="2163516"/>
                </a:cubicBezTo>
                <a:cubicBezTo>
                  <a:pt x="1215551" y="101574"/>
                  <a:pt x="1215551" y="101574"/>
                  <a:pt x="1215551" y="101574"/>
                </a:cubicBezTo>
                <a:cubicBezTo>
                  <a:pt x="1251041" y="38090"/>
                  <a:pt x="1316952" y="0"/>
                  <a:pt x="1390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70862" y="2"/>
            <a:ext cx="5147262" cy="2227939"/>
          </a:xfrm>
          <a:custGeom>
            <a:avLst/>
            <a:gdLst>
              <a:gd name="connsiteX0" fmla="*/ 0 w 5147262"/>
              <a:gd name="connsiteY0" fmla="*/ 0 h 2227939"/>
              <a:gd name="connsiteX1" fmla="*/ 5147262 w 5147262"/>
              <a:gd name="connsiteY1" fmla="*/ 0 h 2227939"/>
              <a:gd name="connsiteX2" fmla="*/ 5145109 w 5147262"/>
              <a:gd name="connsiteY2" fmla="*/ 17009 h 2227939"/>
              <a:gd name="connsiteX3" fmla="*/ 5125145 w 5147262"/>
              <a:gd name="connsiteY3" fmla="*/ 66962 h 2227939"/>
              <a:gd name="connsiteX4" fmla="*/ 3936213 w 5147262"/>
              <a:gd name="connsiteY4" fmla="*/ 2126366 h 2227939"/>
              <a:gd name="connsiteX5" fmla="*/ 3761296 w 5147262"/>
              <a:gd name="connsiteY5" fmla="*/ 2227939 h 2227939"/>
              <a:gd name="connsiteX6" fmla="*/ 1385966 w 5147262"/>
              <a:gd name="connsiteY6" fmla="*/ 2227939 h 2227939"/>
              <a:gd name="connsiteX7" fmla="*/ 1211049 w 5147262"/>
              <a:gd name="connsiteY7" fmla="*/ 2126366 h 2227939"/>
              <a:gd name="connsiteX8" fmla="*/ 22117 w 5147262"/>
              <a:gd name="connsiteY8" fmla="*/ 66962 h 2227939"/>
              <a:gd name="connsiteX9" fmla="*/ 2153 w 5147262"/>
              <a:gd name="connsiteY9" fmla="*/ 17009 h 22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7262" h="2227939">
                <a:moveTo>
                  <a:pt x="0" y="0"/>
                </a:moveTo>
                <a:lnTo>
                  <a:pt x="5147262" y="0"/>
                </a:lnTo>
                <a:lnTo>
                  <a:pt x="5145109" y="17009"/>
                </a:lnTo>
                <a:cubicBezTo>
                  <a:pt x="5140672" y="34268"/>
                  <a:pt x="5134018" y="51091"/>
                  <a:pt x="5125145" y="66962"/>
                </a:cubicBezTo>
                <a:cubicBezTo>
                  <a:pt x="3936213" y="2126366"/>
                  <a:pt x="3936213" y="2126366"/>
                  <a:pt x="3936213" y="2126366"/>
                </a:cubicBezTo>
                <a:cubicBezTo>
                  <a:pt x="3900723" y="2189849"/>
                  <a:pt x="3834812" y="2227939"/>
                  <a:pt x="3761296" y="2227939"/>
                </a:cubicBezTo>
                <a:cubicBezTo>
                  <a:pt x="1385966" y="2227939"/>
                  <a:pt x="1385966" y="2227939"/>
                  <a:pt x="1385966" y="2227939"/>
                </a:cubicBezTo>
                <a:cubicBezTo>
                  <a:pt x="1312450" y="2227939"/>
                  <a:pt x="1246539" y="2189849"/>
                  <a:pt x="1211049" y="2126366"/>
                </a:cubicBezTo>
                <a:cubicBezTo>
                  <a:pt x="22117" y="66962"/>
                  <a:pt x="22117" y="66962"/>
                  <a:pt x="22117" y="66962"/>
                </a:cubicBezTo>
                <a:cubicBezTo>
                  <a:pt x="13244" y="51091"/>
                  <a:pt x="6590" y="34268"/>
                  <a:pt x="2153" y="170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259277" cy="6858000"/>
          </a:xfrm>
          <a:custGeom>
            <a:avLst/>
            <a:gdLst>
              <a:gd name="connsiteX0" fmla="*/ 352177 w 7259277"/>
              <a:gd name="connsiteY0" fmla="*/ 4725988 h 6858000"/>
              <a:gd name="connsiteX1" fmla="*/ 784505 w 7259277"/>
              <a:gd name="connsiteY1" fmla="*/ 5476112 h 6858000"/>
              <a:gd name="connsiteX2" fmla="*/ 961554 w 7259277"/>
              <a:gd name="connsiteY2" fmla="*/ 5579151 h 6858000"/>
              <a:gd name="connsiteX3" fmla="*/ 2756745 w 7259277"/>
              <a:gd name="connsiteY3" fmla="*/ 5579151 h 6858000"/>
              <a:gd name="connsiteX4" fmla="*/ 3106724 w 7259277"/>
              <a:gd name="connsiteY4" fmla="*/ 6189141 h 6858000"/>
              <a:gd name="connsiteX5" fmla="*/ 3106724 w 7259277"/>
              <a:gd name="connsiteY5" fmla="*/ 6271572 h 6858000"/>
              <a:gd name="connsiteX6" fmla="*/ 2825753 w 7259277"/>
              <a:gd name="connsiteY6" fmla="*/ 6757740 h 6858000"/>
              <a:gd name="connsiteX7" fmla="*/ 2767810 w 7259277"/>
              <a:gd name="connsiteY7" fmla="*/ 6858000 h 6858000"/>
              <a:gd name="connsiteX8" fmla="*/ 0 w 7259277"/>
              <a:gd name="connsiteY8" fmla="*/ 6858000 h 6858000"/>
              <a:gd name="connsiteX9" fmla="*/ 0 w 7259277"/>
              <a:gd name="connsiteY9" fmla="*/ 5336470 h 6858000"/>
              <a:gd name="connsiteX10" fmla="*/ 15121 w 7259277"/>
              <a:gd name="connsiteY10" fmla="*/ 5310258 h 6858000"/>
              <a:gd name="connsiteX11" fmla="*/ 352177 w 7259277"/>
              <a:gd name="connsiteY11" fmla="*/ 4725988 h 6858000"/>
              <a:gd name="connsiteX12" fmla="*/ 0 w 7259277"/>
              <a:gd name="connsiteY12" fmla="*/ 0 h 6858000"/>
              <a:gd name="connsiteX13" fmla="*/ 6242963 w 7259277"/>
              <a:gd name="connsiteY13" fmla="*/ 0 h 6858000"/>
              <a:gd name="connsiteX14" fmla="*/ 6287089 w 7259277"/>
              <a:gd name="connsiteY14" fmla="*/ 76600 h 6858000"/>
              <a:gd name="connsiteX15" fmla="*/ 7246929 w 7259277"/>
              <a:gd name="connsiteY15" fmla="*/ 1742815 h 6858000"/>
              <a:gd name="connsiteX16" fmla="*/ 7246929 w 7259277"/>
              <a:gd name="connsiteY16" fmla="*/ 1825244 h 6858000"/>
              <a:gd name="connsiteX17" fmla="*/ 5176626 w 7259277"/>
              <a:gd name="connsiteY17" fmla="*/ 5415024 h 6858000"/>
              <a:gd name="connsiteX18" fmla="*/ 5106655 w 7259277"/>
              <a:gd name="connsiteY18" fmla="*/ 5456238 h 6858000"/>
              <a:gd name="connsiteX19" fmla="*/ 961931 w 7259277"/>
              <a:gd name="connsiteY19" fmla="*/ 5456238 h 6858000"/>
              <a:gd name="connsiteX20" fmla="*/ 891961 w 7259277"/>
              <a:gd name="connsiteY20" fmla="*/ 5415024 h 6858000"/>
              <a:gd name="connsiteX21" fmla="*/ 18552 w 7259277"/>
              <a:gd name="connsiteY21" fmla="*/ 3900586 h 6858000"/>
              <a:gd name="connsiteX22" fmla="*/ 0 w 7259277"/>
              <a:gd name="connsiteY22" fmla="*/ 38684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59277" h="6858000">
                <a:moveTo>
                  <a:pt x="352177" y="4725988"/>
                </a:moveTo>
                <a:cubicBezTo>
                  <a:pt x="352177" y="4725988"/>
                  <a:pt x="352177" y="4725988"/>
                  <a:pt x="784505" y="5476112"/>
                </a:cubicBezTo>
                <a:cubicBezTo>
                  <a:pt x="821562" y="5542057"/>
                  <a:pt x="887441" y="5579151"/>
                  <a:pt x="961554" y="5579151"/>
                </a:cubicBezTo>
                <a:cubicBezTo>
                  <a:pt x="961554" y="5579151"/>
                  <a:pt x="961554" y="5579151"/>
                  <a:pt x="2756745" y="5579151"/>
                </a:cubicBezTo>
                <a:lnTo>
                  <a:pt x="3106724" y="6189141"/>
                </a:lnTo>
                <a:cubicBezTo>
                  <a:pt x="3123194" y="6213870"/>
                  <a:pt x="3123194" y="6242721"/>
                  <a:pt x="3106724" y="6271572"/>
                </a:cubicBezTo>
                <a:cubicBezTo>
                  <a:pt x="3106724" y="6271572"/>
                  <a:pt x="3106724" y="6271572"/>
                  <a:pt x="2825753" y="6757740"/>
                </a:cubicBezTo>
                <a:lnTo>
                  <a:pt x="2767810" y="6858000"/>
                </a:lnTo>
                <a:lnTo>
                  <a:pt x="0" y="6858000"/>
                </a:lnTo>
                <a:lnTo>
                  <a:pt x="0" y="5336470"/>
                </a:lnTo>
                <a:lnTo>
                  <a:pt x="15121" y="5310258"/>
                </a:lnTo>
                <a:cubicBezTo>
                  <a:pt x="109013" y="5147502"/>
                  <a:pt x="220291" y="4954606"/>
                  <a:pt x="352177" y="4725988"/>
                </a:cubicBezTo>
                <a:close/>
                <a:moveTo>
                  <a:pt x="0" y="0"/>
                </a:moveTo>
                <a:lnTo>
                  <a:pt x="6242963" y="0"/>
                </a:lnTo>
                <a:lnTo>
                  <a:pt x="6287089" y="76600"/>
                </a:lnTo>
                <a:cubicBezTo>
                  <a:pt x="6543350" y="521451"/>
                  <a:pt x="6858747" y="1068959"/>
                  <a:pt x="7246929" y="1742815"/>
                </a:cubicBezTo>
                <a:cubicBezTo>
                  <a:pt x="7263393" y="1767544"/>
                  <a:pt x="7263393" y="1796394"/>
                  <a:pt x="7246929" y="1825244"/>
                </a:cubicBezTo>
                <a:cubicBezTo>
                  <a:pt x="7246929" y="1825244"/>
                  <a:pt x="7246929" y="1825244"/>
                  <a:pt x="5176626" y="5415024"/>
                </a:cubicBezTo>
                <a:cubicBezTo>
                  <a:pt x="5160163" y="5439752"/>
                  <a:pt x="5135467" y="5456238"/>
                  <a:pt x="5106655" y="5456238"/>
                </a:cubicBezTo>
                <a:cubicBezTo>
                  <a:pt x="5106655" y="5456238"/>
                  <a:pt x="5106655" y="5456238"/>
                  <a:pt x="961931" y="5456238"/>
                </a:cubicBezTo>
                <a:cubicBezTo>
                  <a:pt x="933120" y="5456238"/>
                  <a:pt x="904308" y="5439752"/>
                  <a:pt x="891961" y="5415024"/>
                </a:cubicBezTo>
                <a:cubicBezTo>
                  <a:pt x="891961" y="5415024"/>
                  <a:pt x="891961" y="5415024"/>
                  <a:pt x="18552" y="3900586"/>
                </a:cubicBezTo>
                <a:lnTo>
                  <a:pt x="0" y="38684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4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5915" y="838093"/>
            <a:ext cx="6167678" cy="5415752"/>
          </a:xfrm>
          <a:custGeom>
            <a:avLst/>
            <a:gdLst>
              <a:gd name="connsiteX0" fmla="*/ 1663211 w 6167678"/>
              <a:gd name="connsiteY0" fmla="*/ 0 h 5415752"/>
              <a:gd name="connsiteX1" fmla="*/ 4504467 w 6167678"/>
              <a:gd name="connsiteY1" fmla="*/ 0 h 5415752"/>
              <a:gd name="connsiteX2" fmla="*/ 4713695 w 6167678"/>
              <a:gd name="connsiteY2" fmla="*/ 121498 h 5415752"/>
              <a:gd name="connsiteX3" fmla="*/ 6135839 w 6167678"/>
              <a:gd name="connsiteY3" fmla="*/ 2587897 h 5415752"/>
              <a:gd name="connsiteX4" fmla="*/ 6135839 w 6167678"/>
              <a:gd name="connsiteY4" fmla="*/ 2830892 h 5415752"/>
              <a:gd name="connsiteX5" fmla="*/ 4713695 w 6167678"/>
              <a:gd name="connsiteY5" fmla="*/ 5294255 h 5415752"/>
              <a:gd name="connsiteX6" fmla="*/ 4504467 w 6167678"/>
              <a:gd name="connsiteY6" fmla="*/ 5415752 h 5415752"/>
              <a:gd name="connsiteX7" fmla="*/ 1663211 w 6167678"/>
              <a:gd name="connsiteY7" fmla="*/ 5415752 h 5415752"/>
              <a:gd name="connsiteX8" fmla="*/ 1453983 w 6167678"/>
              <a:gd name="connsiteY8" fmla="*/ 5294255 h 5415752"/>
              <a:gd name="connsiteX9" fmla="*/ 31839 w 6167678"/>
              <a:gd name="connsiteY9" fmla="*/ 2830892 h 5415752"/>
              <a:gd name="connsiteX10" fmla="*/ 31839 w 6167678"/>
              <a:gd name="connsiteY10" fmla="*/ 2587897 h 5415752"/>
              <a:gd name="connsiteX11" fmla="*/ 1453983 w 6167678"/>
              <a:gd name="connsiteY11" fmla="*/ 121498 h 5415752"/>
              <a:gd name="connsiteX12" fmla="*/ 1663211 w 6167678"/>
              <a:gd name="connsiteY12" fmla="*/ 0 h 541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67678" h="5415752">
                <a:moveTo>
                  <a:pt x="1663211" y="0"/>
                </a:moveTo>
                <a:cubicBezTo>
                  <a:pt x="1663211" y="0"/>
                  <a:pt x="1663211" y="0"/>
                  <a:pt x="4504467" y="0"/>
                </a:cubicBezTo>
                <a:cubicBezTo>
                  <a:pt x="4592404" y="0"/>
                  <a:pt x="4671243" y="45562"/>
                  <a:pt x="4713695" y="121498"/>
                </a:cubicBezTo>
                <a:cubicBezTo>
                  <a:pt x="4713695" y="121498"/>
                  <a:pt x="4713695" y="121498"/>
                  <a:pt x="6135839" y="2587897"/>
                </a:cubicBezTo>
                <a:cubicBezTo>
                  <a:pt x="6178291" y="2660796"/>
                  <a:pt x="6178291" y="2754956"/>
                  <a:pt x="6135839" y="2830892"/>
                </a:cubicBezTo>
                <a:cubicBezTo>
                  <a:pt x="6135839" y="2830892"/>
                  <a:pt x="6135839" y="2830892"/>
                  <a:pt x="4713695" y="5294255"/>
                </a:cubicBezTo>
                <a:cubicBezTo>
                  <a:pt x="4671243" y="5370191"/>
                  <a:pt x="4592404" y="5415752"/>
                  <a:pt x="4504467" y="5415752"/>
                </a:cubicBezTo>
                <a:cubicBezTo>
                  <a:pt x="4504467" y="5415752"/>
                  <a:pt x="4504467" y="5415752"/>
                  <a:pt x="1663211" y="5415752"/>
                </a:cubicBezTo>
                <a:cubicBezTo>
                  <a:pt x="1575275" y="5415752"/>
                  <a:pt x="1496435" y="5370191"/>
                  <a:pt x="1453983" y="5294255"/>
                </a:cubicBezTo>
                <a:cubicBezTo>
                  <a:pt x="1453983" y="5294255"/>
                  <a:pt x="1453983" y="5294255"/>
                  <a:pt x="31839" y="2830892"/>
                </a:cubicBezTo>
                <a:cubicBezTo>
                  <a:pt x="-10613" y="2754956"/>
                  <a:pt x="-10613" y="2660796"/>
                  <a:pt x="31839" y="2587897"/>
                </a:cubicBezTo>
                <a:cubicBezTo>
                  <a:pt x="31839" y="2587897"/>
                  <a:pt x="31839" y="2587897"/>
                  <a:pt x="1453983" y="121498"/>
                </a:cubicBezTo>
                <a:cubicBezTo>
                  <a:pt x="1496435" y="45562"/>
                  <a:pt x="1575275" y="0"/>
                  <a:pt x="16632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241280" y="4573315"/>
            <a:ext cx="960120" cy="1679220"/>
          </a:xfrm>
          <a:custGeom>
            <a:avLst/>
            <a:gdLst>
              <a:gd name="connsiteX0" fmla="*/ 0 w 960120"/>
              <a:gd name="connsiteY0" fmla="*/ 0 h 1679220"/>
              <a:gd name="connsiteX1" fmla="*/ 960120 w 960120"/>
              <a:gd name="connsiteY1" fmla="*/ 0 h 1679220"/>
              <a:gd name="connsiteX2" fmla="*/ 960120 w 960120"/>
              <a:gd name="connsiteY2" fmla="*/ 1679220 h 1679220"/>
              <a:gd name="connsiteX3" fmla="*/ 0 w 960120"/>
              <a:gd name="connsiteY3" fmla="*/ 1679220 h 16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1679220">
                <a:moveTo>
                  <a:pt x="0" y="0"/>
                </a:moveTo>
                <a:lnTo>
                  <a:pt x="960120" y="0"/>
                </a:lnTo>
                <a:lnTo>
                  <a:pt x="960120" y="1679220"/>
                </a:lnTo>
                <a:lnTo>
                  <a:pt x="0" y="1679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241280" y="2589390"/>
            <a:ext cx="960120" cy="1679220"/>
          </a:xfrm>
          <a:custGeom>
            <a:avLst/>
            <a:gdLst>
              <a:gd name="connsiteX0" fmla="*/ 0 w 960120"/>
              <a:gd name="connsiteY0" fmla="*/ 0 h 1679220"/>
              <a:gd name="connsiteX1" fmla="*/ 960120 w 960120"/>
              <a:gd name="connsiteY1" fmla="*/ 0 h 1679220"/>
              <a:gd name="connsiteX2" fmla="*/ 960120 w 960120"/>
              <a:gd name="connsiteY2" fmla="*/ 1679220 h 1679220"/>
              <a:gd name="connsiteX3" fmla="*/ 0 w 960120"/>
              <a:gd name="connsiteY3" fmla="*/ 1679220 h 16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1679220">
                <a:moveTo>
                  <a:pt x="0" y="0"/>
                </a:moveTo>
                <a:lnTo>
                  <a:pt x="960120" y="0"/>
                </a:lnTo>
                <a:lnTo>
                  <a:pt x="960120" y="1679220"/>
                </a:lnTo>
                <a:lnTo>
                  <a:pt x="0" y="1679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0241280" y="605465"/>
            <a:ext cx="960120" cy="1679220"/>
          </a:xfrm>
          <a:custGeom>
            <a:avLst/>
            <a:gdLst>
              <a:gd name="connsiteX0" fmla="*/ 0 w 960120"/>
              <a:gd name="connsiteY0" fmla="*/ 0 h 1679220"/>
              <a:gd name="connsiteX1" fmla="*/ 960120 w 960120"/>
              <a:gd name="connsiteY1" fmla="*/ 0 h 1679220"/>
              <a:gd name="connsiteX2" fmla="*/ 960120 w 960120"/>
              <a:gd name="connsiteY2" fmla="*/ 1679220 h 1679220"/>
              <a:gd name="connsiteX3" fmla="*/ 0 w 960120"/>
              <a:gd name="connsiteY3" fmla="*/ 1679220 h 16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1679220">
                <a:moveTo>
                  <a:pt x="0" y="0"/>
                </a:moveTo>
                <a:lnTo>
                  <a:pt x="960120" y="0"/>
                </a:lnTo>
                <a:lnTo>
                  <a:pt x="960120" y="1679220"/>
                </a:lnTo>
                <a:lnTo>
                  <a:pt x="0" y="1679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389584" y="-821956"/>
            <a:ext cx="4363874" cy="3831856"/>
          </a:xfrm>
          <a:custGeom>
            <a:avLst/>
            <a:gdLst>
              <a:gd name="connsiteX0" fmla="*/ 1176787 w 4363874"/>
              <a:gd name="connsiteY0" fmla="*/ 0 h 3831856"/>
              <a:gd name="connsiteX1" fmla="*/ 3187087 w 4363874"/>
              <a:gd name="connsiteY1" fmla="*/ 0 h 3831856"/>
              <a:gd name="connsiteX2" fmla="*/ 3335124 w 4363874"/>
              <a:gd name="connsiteY2" fmla="*/ 85964 h 3831856"/>
              <a:gd name="connsiteX3" fmla="*/ 4341347 w 4363874"/>
              <a:gd name="connsiteY3" fmla="*/ 1831038 h 3831856"/>
              <a:gd name="connsiteX4" fmla="*/ 4341347 w 4363874"/>
              <a:gd name="connsiteY4" fmla="*/ 2002967 h 3831856"/>
              <a:gd name="connsiteX5" fmla="*/ 3335124 w 4363874"/>
              <a:gd name="connsiteY5" fmla="*/ 3745892 h 3831856"/>
              <a:gd name="connsiteX6" fmla="*/ 3187087 w 4363874"/>
              <a:gd name="connsiteY6" fmla="*/ 3831856 h 3831856"/>
              <a:gd name="connsiteX7" fmla="*/ 1176787 w 4363874"/>
              <a:gd name="connsiteY7" fmla="*/ 3831856 h 3831856"/>
              <a:gd name="connsiteX8" fmla="*/ 1028750 w 4363874"/>
              <a:gd name="connsiteY8" fmla="*/ 3745892 h 3831856"/>
              <a:gd name="connsiteX9" fmla="*/ 22528 w 4363874"/>
              <a:gd name="connsiteY9" fmla="*/ 2002967 h 3831856"/>
              <a:gd name="connsiteX10" fmla="*/ 22528 w 4363874"/>
              <a:gd name="connsiteY10" fmla="*/ 1831038 h 3831856"/>
              <a:gd name="connsiteX11" fmla="*/ 1028750 w 4363874"/>
              <a:gd name="connsiteY11" fmla="*/ 85964 h 3831856"/>
              <a:gd name="connsiteX12" fmla="*/ 1176787 w 4363874"/>
              <a:gd name="connsiteY12" fmla="*/ 0 h 383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3874" h="3831856">
                <a:moveTo>
                  <a:pt x="1176787" y="0"/>
                </a:moveTo>
                <a:cubicBezTo>
                  <a:pt x="1176787" y="0"/>
                  <a:pt x="1176787" y="0"/>
                  <a:pt x="3187087" y="0"/>
                </a:cubicBezTo>
                <a:cubicBezTo>
                  <a:pt x="3249305" y="0"/>
                  <a:pt x="3305088" y="32237"/>
                  <a:pt x="3335124" y="85964"/>
                </a:cubicBezTo>
                <a:cubicBezTo>
                  <a:pt x="3335124" y="85964"/>
                  <a:pt x="3335124" y="85964"/>
                  <a:pt x="4341347" y="1831038"/>
                </a:cubicBezTo>
                <a:cubicBezTo>
                  <a:pt x="4371383" y="1882617"/>
                  <a:pt x="4371383" y="1949239"/>
                  <a:pt x="4341347" y="2002967"/>
                </a:cubicBezTo>
                <a:cubicBezTo>
                  <a:pt x="4341347" y="2002967"/>
                  <a:pt x="4341347" y="2002967"/>
                  <a:pt x="3335124" y="3745892"/>
                </a:cubicBezTo>
                <a:cubicBezTo>
                  <a:pt x="3305088" y="3799620"/>
                  <a:pt x="3249305" y="3831856"/>
                  <a:pt x="3187087" y="3831856"/>
                </a:cubicBezTo>
                <a:cubicBezTo>
                  <a:pt x="3187087" y="3831856"/>
                  <a:pt x="3187087" y="3831856"/>
                  <a:pt x="1176787" y="3831856"/>
                </a:cubicBezTo>
                <a:cubicBezTo>
                  <a:pt x="1114569" y="3831856"/>
                  <a:pt x="1058787" y="3799620"/>
                  <a:pt x="1028750" y="3745892"/>
                </a:cubicBezTo>
                <a:cubicBezTo>
                  <a:pt x="1028750" y="3745892"/>
                  <a:pt x="1028750" y="3745892"/>
                  <a:pt x="22528" y="2002967"/>
                </a:cubicBezTo>
                <a:cubicBezTo>
                  <a:pt x="-7509" y="1949239"/>
                  <a:pt x="-7509" y="1882617"/>
                  <a:pt x="22528" y="1831038"/>
                </a:cubicBezTo>
                <a:cubicBezTo>
                  <a:pt x="22528" y="1831038"/>
                  <a:pt x="22528" y="1831038"/>
                  <a:pt x="1028750" y="85964"/>
                </a:cubicBezTo>
                <a:cubicBezTo>
                  <a:pt x="1058787" y="32237"/>
                  <a:pt x="1114569" y="0"/>
                  <a:pt x="1176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1"/>
          </p:nvPr>
        </p:nvSpPr>
        <p:spPr>
          <a:xfrm>
            <a:off x="7131207" y="543694"/>
            <a:ext cx="1553782" cy="3495587"/>
          </a:xfrm>
          <a:custGeom>
            <a:avLst/>
            <a:gdLst>
              <a:gd name="connsiteX0" fmla="*/ 0 w 1553782"/>
              <a:gd name="connsiteY0" fmla="*/ 0 h 3495587"/>
              <a:gd name="connsiteX1" fmla="*/ 761520 w 1553782"/>
              <a:gd name="connsiteY1" fmla="*/ 0 h 3495587"/>
              <a:gd name="connsiteX2" fmla="*/ 800406 w 1553782"/>
              <a:gd name="connsiteY2" fmla="*/ 67439 h 3495587"/>
              <a:gd name="connsiteX3" fmla="*/ 1529419 w 1553782"/>
              <a:gd name="connsiteY3" fmla="*/ 1331752 h 3495587"/>
              <a:gd name="connsiteX4" fmla="*/ 1529419 w 1553782"/>
              <a:gd name="connsiteY4" fmla="*/ 1517688 h 3495587"/>
              <a:gd name="connsiteX5" fmla="*/ 441213 w 1553782"/>
              <a:gd name="connsiteY5" fmla="*/ 3402619 h 3495587"/>
              <a:gd name="connsiteX6" fmla="*/ 281115 w 1553782"/>
              <a:gd name="connsiteY6" fmla="*/ 3495587 h 3495587"/>
              <a:gd name="connsiteX7" fmla="*/ 83597 w 1553782"/>
              <a:gd name="connsiteY7" fmla="*/ 3495587 h 3495587"/>
              <a:gd name="connsiteX8" fmla="*/ 0 w 1553782"/>
              <a:gd name="connsiteY8" fmla="*/ 3495587 h 349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3782" h="3495587">
                <a:moveTo>
                  <a:pt x="0" y="0"/>
                </a:moveTo>
                <a:lnTo>
                  <a:pt x="761520" y="0"/>
                </a:lnTo>
                <a:lnTo>
                  <a:pt x="800406" y="67439"/>
                </a:lnTo>
                <a:cubicBezTo>
                  <a:pt x="1529419" y="1331752"/>
                  <a:pt x="1529419" y="1331752"/>
                  <a:pt x="1529419" y="1331752"/>
                </a:cubicBezTo>
                <a:cubicBezTo>
                  <a:pt x="1561903" y="1387533"/>
                  <a:pt x="1561903" y="1459583"/>
                  <a:pt x="1529419" y="1517688"/>
                </a:cubicBezTo>
                <a:cubicBezTo>
                  <a:pt x="441213" y="3402619"/>
                  <a:pt x="441213" y="3402619"/>
                  <a:pt x="441213" y="3402619"/>
                </a:cubicBezTo>
                <a:cubicBezTo>
                  <a:pt x="408729" y="3460724"/>
                  <a:pt x="348402" y="3495587"/>
                  <a:pt x="281115" y="3495587"/>
                </a:cubicBezTo>
                <a:cubicBezTo>
                  <a:pt x="213174" y="3495587"/>
                  <a:pt x="147357" y="3495587"/>
                  <a:pt x="83597" y="3495587"/>
                </a:cubicBezTo>
                <a:lnTo>
                  <a:pt x="0" y="34955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>
            <a:spLocks noGrp="1"/>
          </p:cNvSpPr>
          <p:nvPr>
            <p:ph type="pic" sz="quarter" idx="10"/>
          </p:nvPr>
        </p:nvSpPr>
        <p:spPr>
          <a:xfrm>
            <a:off x="850295" y="933323"/>
            <a:ext cx="2053427" cy="1803083"/>
          </a:xfrm>
          <a:custGeom>
            <a:avLst/>
            <a:gdLst>
              <a:gd name="connsiteX0" fmla="*/ 553739 w 2053427"/>
              <a:gd name="connsiteY0" fmla="*/ 0 h 1803083"/>
              <a:gd name="connsiteX1" fmla="*/ 1499689 w 2053427"/>
              <a:gd name="connsiteY1" fmla="*/ 0 h 1803083"/>
              <a:gd name="connsiteX2" fmla="*/ 1569348 w 2053427"/>
              <a:gd name="connsiteY2" fmla="*/ 40451 h 1803083"/>
              <a:gd name="connsiteX3" fmla="*/ 2042827 w 2053427"/>
              <a:gd name="connsiteY3" fmla="*/ 861597 h 1803083"/>
              <a:gd name="connsiteX4" fmla="*/ 2042827 w 2053427"/>
              <a:gd name="connsiteY4" fmla="*/ 942498 h 1803083"/>
              <a:gd name="connsiteX5" fmla="*/ 1569348 w 2053427"/>
              <a:gd name="connsiteY5" fmla="*/ 1762633 h 1803083"/>
              <a:gd name="connsiteX6" fmla="*/ 1499689 w 2053427"/>
              <a:gd name="connsiteY6" fmla="*/ 1803083 h 1803083"/>
              <a:gd name="connsiteX7" fmla="*/ 553739 w 2053427"/>
              <a:gd name="connsiteY7" fmla="*/ 1803083 h 1803083"/>
              <a:gd name="connsiteX8" fmla="*/ 484080 w 2053427"/>
              <a:gd name="connsiteY8" fmla="*/ 1762633 h 1803083"/>
              <a:gd name="connsiteX9" fmla="*/ 10601 w 2053427"/>
              <a:gd name="connsiteY9" fmla="*/ 942498 h 1803083"/>
              <a:gd name="connsiteX10" fmla="*/ 10601 w 2053427"/>
              <a:gd name="connsiteY10" fmla="*/ 861597 h 1803083"/>
              <a:gd name="connsiteX11" fmla="*/ 484080 w 2053427"/>
              <a:gd name="connsiteY11" fmla="*/ 40451 h 1803083"/>
              <a:gd name="connsiteX12" fmla="*/ 553739 w 2053427"/>
              <a:gd name="connsiteY12" fmla="*/ 0 h 18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3427" h="1803083">
                <a:moveTo>
                  <a:pt x="553739" y="0"/>
                </a:moveTo>
                <a:cubicBezTo>
                  <a:pt x="1499689" y="0"/>
                  <a:pt x="1499689" y="0"/>
                  <a:pt x="1499689" y="0"/>
                </a:cubicBezTo>
                <a:cubicBezTo>
                  <a:pt x="1528966" y="0"/>
                  <a:pt x="1555214" y="15169"/>
                  <a:pt x="1569348" y="40451"/>
                </a:cubicBezTo>
                <a:cubicBezTo>
                  <a:pt x="2042827" y="861597"/>
                  <a:pt x="2042827" y="861597"/>
                  <a:pt x="2042827" y="861597"/>
                </a:cubicBezTo>
                <a:cubicBezTo>
                  <a:pt x="2056961" y="885867"/>
                  <a:pt x="2056961" y="917216"/>
                  <a:pt x="2042827" y="942498"/>
                </a:cubicBezTo>
                <a:cubicBezTo>
                  <a:pt x="1569348" y="1762633"/>
                  <a:pt x="1569348" y="1762633"/>
                  <a:pt x="1569348" y="1762633"/>
                </a:cubicBezTo>
                <a:cubicBezTo>
                  <a:pt x="1555214" y="1787914"/>
                  <a:pt x="1528966" y="1803083"/>
                  <a:pt x="1499689" y="1803083"/>
                </a:cubicBezTo>
                <a:cubicBezTo>
                  <a:pt x="553739" y="1803083"/>
                  <a:pt x="553739" y="1803083"/>
                  <a:pt x="553739" y="1803083"/>
                </a:cubicBezTo>
                <a:cubicBezTo>
                  <a:pt x="524462" y="1803083"/>
                  <a:pt x="498214" y="1787914"/>
                  <a:pt x="484080" y="1762633"/>
                </a:cubicBezTo>
                <a:cubicBezTo>
                  <a:pt x="10601" y="942498"/>
                  <a:pt x="10601" y="942498"/>
                  <a:pt x="10601" y="942498"/>
                </a:cubicBezTo>
                <a:cubicBezTo>
                  <a:pt x="-3533" y="917216"/>
                  <a:pt x="-3533" y="885867"/>
                  <a:pt x="10601" y="861597"/>
                </a:cubicBezTo>
                <a:cubicBezTo>
                  <a:pt x="484080" y="40451"/>
                  <a:pt x="484080" y="40451"/>
                  <a:pt x="484080" y="40451"/>
                </a:cubicBezTo>
                <a:cubicBezTo>
                  <a:pt x="498214" y="15169"/>
                  <a:pt x="524462" y="0"/>
                  <a:pt x="553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 noGrp="1"/>
          </p:cNvSpPr>
          <p:nvPr>
            <p:ph type="pic" sz="quarter" idx="11"/>
          </p:nvPr>
        </p:nvSpPr>
        <p:spPr>
          <a:xfrm>
            <a:off x="850295" y="3710387"/>
            <a:ext cx="2053427" cy="1803083"/>
          </a:xfrm>
          <a:custGeom>
            <a:avLst/>
            <a:gdLst>
              <a:gd name="connsiteX0" fmla="*/ 553739 w 2053427"/>
              <a:gd name="connsiteY0" fmla="*/ 0 h 1803083"/>
              <a:gd name="connsiteX1" fmla="*/ 1499689 w 2053427"/>
              <a:gd name="connsiteY1" fmla="*/ 0 h 1803083"/>
              <a:gd name="connsiteX2" fmla="*/ 1569348 w 2053427"/>
              <a:gd name="connsiteY2" fmla="*/ 40451 h 1803083"/>
              <a:gd name="connsiteX3" fmla="*/ 2042827 w 2053427"/>
              <a:gd name="connsiteY3" fmla="*/ 861597 h 1803083"/>
              <a:gd name="connsiteX4" fmla="*/ 2042827 w 2053427"/>
              <a:gd name="connsiteY4" fmla="*/ 942498 h 1803083"/>
              <a:gd name="connsiteX5" fmla="*/ 1569348 w 2053427"/>
              <a:gd name="connsiteY5" fmla="*/ 1762633 h 1803083"/>
              <a:gd name="connsiteX6" fmla="*/ 1499689 w 2053427"/>
              <a:gd name="connsiteY6" fmla="*/ 1803083 h 1803083"/>
              <a:gd name="connsiteX7" fmla="*/ 553739 w 2053427"/>
              <a:gd name="connsiteY7" fmla="*/ 1803083 h 1803083"/>
              <a:gd name="connsiteX8" fmla="*/ 484080 w 2053427"/>
              <a:gd name="connsiteY8" fmla="*/ 1762633 h 1803083"/>
              <a:gd name="connsiteX9" fmla="*/ 10601 w 2053427"/>
              <a:gd name="connsiteY9" fmla="*/ 942498 h 1803083"/>
              <a:gd name="connsiteX10" fmla="*/ 10601 w 2053427"/>
              <a:gd name="connsiteY10" fmla="*/ 861597 h 1803083"/>
              <a:gd name="connsiteX11" fmla="*/ 484080 w 2053427"/>
              <a:gd name="connsiteY11" fmla="*/ 40451 h 1803083"/>
              <a:gd name="connsiteX12" fmla="*/ 553739 w 2053427"/>
              <a:gd name="connsiteY12" fmla="*/ 0 h 18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3427" h="1803083">
                <a:moveTo>
                  <a:pt x="553739" y="0"/>
                </a:moveTo>
                <a:cubicBezTo>
                  <a:pt x="1499689" y="0"/>
                  <a:pt x="1499689" y="0"/>
                  <a:pt x="1499689" y="0"/>
                </a:cubicBezTo>
                <a:cubicBezTo>
                  <a:pt x="1528966" y="0"/>
                  <a:pt x="1555214" y="15169"/>
                  <a:pt x="1569348" y="40451"/>
                </a:cubicBezTo>
                <a:cubicBezTo>
                  <a:pt x="2042827" y="861597"/>
                  <a:pt x="2042827" y="861597"/>
                  <a:pt x="2042827" y="861597"/>
                </a:cubicBezTo>
                <a:cubicBezTo>
                  <a:pt x="2056961" y="885867"/>
                  <a:pt x="2056961" y="917216"/>
                  <a:pt x="2042827" y="942498"/>
                </a:cubicBezTo>
                <a:cubicBezTo>
                  <a:pt x="1569348" y="1762633"/>
                  <a:pt x="1569348" y="1762633"/>
                  <a:pt x="1569348" y="1762633"/>
                </a:cubicBezTo>
                <a:cubicBezTo>
                  <a:pt x="1555214" y="1787914"/>
                  <a:pt x="1528966" y="1803083"/>
                  <a:pt x="1499689" y="1803083"/>
                </a:cubicBezTo>
                <a:cubicBezTo>
                  <a:pt x="553739" y="1803083"/>
                  <a:pt x="553739" y="1803083"/>
                  <a:pt x="553739" y="1803083"/>
                </a:cubicBezTo>
                <a:cubicBezTo>
                  <a:pt x="524462" y="1803083"/>
                  <a:pt x="498214" y="1787914"/>
                  <a:pt x="484080" y="1762633"/>
                </a:cubicBezTo>
                <a:cubicBezTo>
                  <a:pt x="10601" y="942498"/>
                  <a:pt x="10601" y="942498"/>
                  <a:pt x="10601" y="942498"/>
                </a:cubicBezTo>
                <a:cubicBezTo>
                  <a:pt x="-3533" y="917216"/>
                  <a:pt x="-3533" y="885867"/>
                  <a:pt x="10601" y="861597"/>
                </a:cubicBezTo>
                <a:cubicBezTo>
                  <a:pt x="484080" y="40451"/>
                  <a:pt x="484080" y="40451"/>
                  <a:pt x="484080" y="40451"/>
                </a:cubicBezTo>
                <a:cubicBezTo>
                  <a:pt x="498214" y="15169"/>
                  <a:pt x="524462" y="0"/>
                  <a:pt x="553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2"/>
          </p:nvPr>
        </p:nvSpPr>
        <p:spPr>
          <a:xfrm>
            <a:off x="3580168" y="933323"/>
            <a:ext cx="2053427" cy="1803083"/>
          </a:xfrm>
          <a:custGeom>
            <a:avLst/>
            <a:gdLst>
              <a:gd name="connsiteX0" fmla="*/ 553739 w 2053427"/>
              <a:gd name="connsiteY0" fmla="*/ 0 h 1803083"/>
              <a:gd name="connsiteX1" fmla="*/ 1499689 w 2053427"/>
              <a:gd name="connsiteY1" fmla="*/ 0 h 1803083"/>
              <a:gd name="connsiteX2" fmla="*/ 1569348 w 2053427"/>
              <a:gd name="connsiteY2" fmla="*/ 40451 h 1803083"/>
              <a:gd name="connsiteX3" fmla="*/ 2042828 w 2053427"/>
              <a:gd name="connsiteY3" fmla="*/ 861597 h 1803083"/>
              <a:gd name="connsiteX4" fmla="*/ 2042828 w 2053427"/>
              <a:gd name="connsiteY4" fmla="*/ 942498 h 1803083"/>
              <a:gd name="connsiteX5" fmla="*/ 1569348 w 2053427"/>
              <a:gd name="connsiteY5" fmla="*/ 1762633 h 1803083"/>
              <a:gd name="connsiteX6" fmla="*/ 1499689 w 2053427"/>
              <a:gd name="connsiteY6" fmla="*/ 1803083 h 1803083"/>
              <a:gd name="connsiteX7" fmla="*/ 553739 w 2053427"/>
              <a:gd name="connsiteY7" fmla="*/ 1803083 h 1803083"/>
              <a:gd name="connsiteX8" fmla="*/ 484080 w 2053427"/>
              <a:gd name="connsiteY8" fmla="*/ 1762633 h 1803083"/>
              <a:gd name="connsiteX9" fmla="*/ 10601 w 2053427"/>
              <a:gd name="connsiteY9" fmla="*/ 942498 h 1803083"/>
              <a:gd name="connsiteX10" fmla="*/ 10601 w 2053427"/>
              <a:gd name="connsiteY10" fmla="*/ 861597 h 1803083"/>
              <a:gd name="connsiteX11" fmla="*/ 484080 w 2053427"/>
              <a:gd name="connsiteY11" fmla="*/ 40451 h 1803083"/>
              <a:gd name="connsiteX12" fmla="*/ 553739 w 2053427"/>
              <a:gd name="connsiteY12" fmla="*/ 0 h 18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3427" h="1803083">
                <a:moveTo>
                  <a:pt x="553739" y="0"/>
                </a:moveTo>
                <a:cubicBezTo>
                  <a:pt x="1499689" y="0"/>
                  <a:pt x="1499689" y="0"/>
                  <a:pt x="1499689" y="0"/>
                </a:cubicBezTo>
                <a:cubicBezTo>
                  <a:pt x="1528966" y="0"/>
                  <a:pt x="1555214" y="15169"/>
                  <a:pt x="1569348" y="40451"/>
                </a:cubicBezTo>
                <a:cubicBezTo>
                  <a:pt x="2042828" y="861597"/>
                  <a:pt x="2042828" y="861597"/>
                  <a:pt x="2042828" y="861597"/>
                </a:cubicBezTo>
                <a:cubicBezTo>
                  <a:pt x="2056961" y="885867"/>
                  <a:pt x="2056961" y="917216"/>
                  <a:pt x="2042828" y="942498"/>
                </a:cubicBezTo>
                <a:cubicBezTo>
                  <a:pt x="1569348" y="1762633"/>
                  <a:pt x="1569348" y="1762633"/>
                  <a:pt x="1569348" y="1762633"/>
                </a:cubicBezTo>
                <a:cubicBezTo>
                  <a:pt x="1555214" y="1787914"/>
                  <a:pt x="1528966" y="1803083"/>
                  <a:pt x="1499689" y="1803083"/>
                </a:cubicBezTo>
                <a:cubicBezTo>
                  <a:pt x="553739" y="1803083"/>
                  <a:pt x="553739" y="1803083"/>
                  <a:pt x="553739" y="1803083"/>
                </a:cubicBezTo>
                <a:cubicBezTo>
                  <a:pt x="524462" y="1803083"/>
                  <a:pt x="498214" y="1787914"/>
                  <a:pt x="484080" y="1762633"/>
                </a:cubicBezTo>
                <a:cubicBezTo>
                  <a:pt x="10601" y="942498"/>
                  <a:pt x="10601" y="942498"/>
                  <a:pt x="10601" y="942498"/>
                </a:cubicBezTo>
                <a:cubicBezTo>
                  <a:pt x="-3533" y="917216"/>
                  <a:pt x="-3533" y="885867"/>
                  <a:pt x="10601" y="861597"/>
                </a:cubicBezTo>
                <a:cubicBezTo>
                  <a:pt x="484080" y="40451"/>
                  <a:pt x="484080" y="40451"/>
                  <a:pt x="484080" y="40451"/>
                </a:cubicBezTo>
                <a:cubicBezTo>
                  <a:pt x="498214" y="15169"/>
                  <a:pt x="524462" y="0"/>
                  <a:pt x="553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3"/>
          </p:nvPr>
        </p:nvSpPr>
        <p:spPr>
          <a:xfrm>
            <a:off x="3580168" y="3710387"/>
            <a:ext cx="2053427" cy="1803083"/>
          </a:xfrm>
          <a:custGeom>
            <a:avLst/>
            <a:gdLst>
              <a:gd name="connsiteX0" fmla="*/ 553739 w 2053427"/>
              <a:gd name="connsiteY0" fmla="*/ 0 h 1803083"/>
              <a:gd name="connsiteX1" fmla="*/ 1499689 w 2053427"/>
              <a:gd name="connsiteY1" fmla="*/ 0 h 1803083"/>
              <a:gd name="connsiteX2" fmla="*/ 1569348 w 2053427"/>
              <a:gd name="connsiteY2" fmla="*/ 40451 h 1803083"/>
              <a:gd name="connsiteX3" fmla="*/ 2042828 w 2053427"/>
              <a:gd name="connsiteY3" fmla="*/ 861597 h 1803083"/>
              <a:gd name="connsiteX4" fmla="*/ 2042828 w 2053427"/>
              <a:gd name="connsiteY4" fmla="*/ 942498 h 1803083"/>
              <a:gd name="connsiteX5" fmla="*/ 1569348 w 2053427"/>
              <a:gd name="connsiteY5" fmla="*/ 1762633 h 1803083"/>
              <a:gd name="connsiteX6" fmla="*/ 1499689 w 2053427"/>
              <a:gd name="connsiteY6" fmla="*/ 1803083 h 1803083"/>
              <a:gd name="connsiteX7" fmla="*/ 553739 w 2053427"/>
              <a:gd name="connsiteY7" fmla="*/ 1803083 h 1803083"/>
              <a:gd name="connsiteX8" fmla="*/ 484080 w 2053427"/>
              <a:gd name="connsiteY8" fmla="*/ 1762633 h 1803083"/>
              <a:gd name="connsiteX9" fmla="*/ 10601 w 2053427"/>
              <a:gd name="connsiteY9" fmla="*/ 942498 h 1803083"/>
              <a:gd name="connsiteX10" fmla="*/ 10601 w 2053427"/>
              <a:gd name="connsiteY10" fmla="*/ 861597 h 1803083"/>
              <a:gd name="connsiteX11" fmla="*/ 484080 w 2053427"/>
              <a:gd name="connsiteY11" fmla="*/ 40451 h 1803083"/>
              <a:gd name="connsiteX12" fmla="*/ 553739 w 2053427"/>
              <a:gd name="connsiteY12" fmla="*/ 0 h 18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3427" h="1803083">
                <a:moveTo>
                  <a:pt x="553739" y="0"/>
                </a:moveTo>
                <a:cubicBezTo>
                  <a:pt x="1499689" y="0"/>
                  <a:pt x="1499689" y="0"/>
                  <a:pt x="1499689" y="0"/>
                </a:cubicBezTo>
                <a:cubicBezTo>
                  <a:pt x="1528966" y="0"/>
                  <a:pt x="1555214" y="15169"/>
                  <a:pt x="1569348" y="40451"/>
                </a:cubicBezTo>
                <a:cubicBezTo>
                  <a:pt x="2042828" y="861597"/>
                  <a:pt x="2042828" y="861597"/>
                  <a:pt x="2042828" y="861597"/>
                </a:cubicBezTo>
                <a:cubicBezTo>
                  <a:pt x="2056961" y="885867"/>
                  <a:pt x="2056961" y="917216"/>
                  <a:pt x="2042828" y="942498"/>
                </a:cubicBezTo>
                <a:cubicBezTo>
                  <a:pt x="1569348" y="1762633"/>
                  <a:pt x="1569348" y="1762633"/>
                  <a:pt x="1569348" y="1762633"/>
                </a:cubicBezTo>
                <a:cubicBezTo>
                  <a:pt x="1555214" y="1787914"/>
                  <a:pt x="1528966" y="1803083"/>
                  <a:pt x="1499689" y="1803083"/>
                </a:cubicBezTo>
                <a:cubicBezTo>
                  <a:pt x="553739" y="1803083"/>
                  <a:pt x="553739" y="1803083"/>
                  <a:pt x="553739" y="1803083"/>
                </a:cubicBezTo>
                <a:cubicBezTo>
                  <a:pt x="524462" y="1803083"/>
                  <a:pt x="498214" y="1787914"/>
                  <a:pt x="484080" y="1762633"/>
                </a:cubicBezTo>
                <a:cubicBezTo>
                  <a:pt x="10601" y="942498"/>
                  <a:pt x="10601" y="942498"/>
                  <a:pt x="10601" y="942498"/>
                </a:cubicBezTo>
                <a:cubicBezTo>
                  <a:pt x="-3533" y="917216"/>
                  <a:pt x="-3533" y="885867"/>
                  <a:pt x="10601" y="861597"/>
                </a:cubicBezTo>
                <a:cubicBezTo>
                  <a:pt x="484080" y="40451"/>
                  <a:pt x="484080" y="40451"/>
                  <a:pt x="484080" y="40451"/>
                </a:cubicBezTo>
                <a:cubicBezTo>
                  <a:pt x="498214" y="15169"/>
                  <a:pt x="524462" y="0"/>
                  <a:pt x="553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5"/>
          </p:nvPr>
        </p:nvSpPr>
        <p:spPr>
          <a:xfrm>
            <a:off x="6310040" y="933323"/>
            <a:ext cx="2053427" cy="1803083"/>
          </a:xfrm>
          <a:custGeom>
            <a:avLst/>
            <a:gdLst>
              <a:gd name="connsiteX0" fmla="*/ 553739 w 2053427"/>
              <a:gd name="connsiteY0" fmla="*/ 0 h 1803083"/>
              <a:gd name="connsiteX1" fmla="*/ 1499689 w 2053427"/>
              <a:gd name="connsiteY1" fmla="*/ 0 h 1803083"/>
              <a:gd name="connsiteX2" fmla="*/ 1569348 w 2053427"/>
              <a:gd name="connsiteY2" fmla="*/ 40451 h 1803083"/>
              <a:gd name="connsiteX3" fmla="*/ 2042828 w 2053427"/>
              <a:gd name="connsiteY3" fmla="*/ 861597 h 1803083"/>
              <a:gd name="connsiteX4" fmla="*/ 2042828 w 2053427"/>
              <a:gd name="connsiteY4" fmla="*/ 942498 h 1803083"/>
              <a:gd name="connsiteX5" fmla="*/ 1569348 w 2053427"/>
              <a:gd name="connsiteY5" fmla="*/ 1762633 h 1803083"/>
              <a:gd name="connsiteX6" fmla="*/ 1499689 w 2053427"/>
              <a:gd name="connsiteY6" fmla="*/ 1803083 h 1803083"/>
              <a:gd name="connsiteX7" fmla="*/ 553739 w 2053427"/>
              <a:gd name="connsiteY7" fmla="*/ 1803083 h 1803083"/>
              <a:gd name="connsiteX8" fmla="*/ 484080 w 2053427"/>
              <a:gd name="connsiteY8" fmla="*/ 1762633 h 1803083"/>
              <a:gd name="connsiteX9" fmla="*/ 10601 w 2053427"/>
              <a:gd name="connsiteY9" fmla="*/ 942498 h 1803083"/>
              <a:gd name="connsiteX10" fmla="*/ 10601 w 2053427"/>
              <a:gd name="connsiteY10" fmla="*/ 861597 h 1803083"/>
              <a:gd name="connsiteX11" fmla="*/ 484080 w 2053427"/>
              <a:gd name="connsiteY11" fmla="*/ 40451 h 1803083"/>
              <a:gd name="connsiteX12" fmla="*/ 553739 w 2053427"/>
              <a:gd name="connsiteY12" fmla="*/ 0 h 180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3427" h="1803083">
                <a:moveTo>
                  <a:pt x="553739" y="0"/>
                </a:moveTo>
                <a:cubicBezTo>
                  <a:pt x="1499689" y="0"/>
                  <a:pt x="1499689" y="0"/>
                  <a:pt x="1499689" y="0"/>
                </a:cubicBezTo>
                <a:cubicBezTo>
                  <a:pt x="1528966" y="0"/>
                  <a:pt x="1555214" y="15169"/>
                  <a:pt x="1569348" y="40451"/>
                </a:cubicBezTo>
                <a:cubicBezTo>
                  <a:pt x="2042828" y="861597"/>
                  <a:pt x="2042828" y="861597"/>
                  <a:pt x="2042828" y="861597"/>
                </a:cubicBezTo>
                <a:cubicBezTo>
                  <a:pt x="2056961" y="885867"/>
                  <a:pt x="2056961" y="917216"/>
                  <a:pt x="2042828" y="942498"/>
                </a:cubicBezTo>
                <a:cubicBezTo>
                  <a:pt x="1569348" y="1762633"/>
                  <a:pt x="1569348" y="1762633"/>
                  <a:pt x="1569348" y="1762633"/>
                </a:cubicBezTo>
                <a:cubicBezTo>
                  <a:pt x="1555214" y="1787914"/>
                  <a:pt x="1528966" y="1803083"/>
                  <a:pt x="1499689" y="1803083"/>
                </a:cubicBezTo>
                <a:cubicBezTo>
                  <a:pt x="553739" y="1803083"/>
                  <a:pt x="553739" y="1803083"/>
                  <a:pt x="553739" y="1803083"/>
                </a:cubicBezTo>
                <a:cubicBezTo>
                  <a:pt x="524462" y="1803083"/>
                  <a:pt x="498214" y="1787914"/>
                  <a:pt x="484080" y="1762633"/>
                </a:cubicBezTo>
                <a:cubicBezTo>
                  <a:pt x="10601" y="942498"/>
                  <a:pt x="10601" y="942498"/>
                  <a:pt x="10601" y="942498"/>
                </a:cubicBezTo>
                <a:cubicBezTo>
                  <a:pt x="-3533" y="917216"/>
                  <a:pt x="-3533" y="885867"/>
                  <a:pt x="10601" y="861597"/>
                </a:cubicBezTo>
                <a:cubicBezTo>
                  <a:pt x="484080" y="40451"/>
                  <a:pt x="484080" y="40451"/>
                  <a:pt x="484080" y="40451"/>
                </a:cubicBezTo>
                <a:cubicBezTo>
                  <a:pt x="498214" y="15169"/>
                  <a:pt x="524462" y="0"/>
                  <a:pt x="553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4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51510" cy="6858000"/>
          </a:xfrm>
          <a:custGeom>
            <a:avLst/>
            <a:gdLst>
              <a:gd name="connsiteX0" fmla="*/ 0 w 3951510"/>
              <a:gd name="connsiteY0" fmla="*/ 0 h 6858000"/>
              <a:gd name="connsiteX1" fmla="*/ 3951510 w 3951510"/>
              <a:gd name="connsiteY1" fmla="*/ 0 h 6858000"/>
              <a:gd name="connsiteX2" fmla="*/ 3951510 w 3951510"/>
              <a:gd name="connsiteY2" fmla="*/ 6858000 h 6858000"/>
              <a:gd name="connsiteX3" fmla="*/ 0 w 39515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0" h="6858000">
                <a:moveTo>
                  <a:pt x="0" y="0"/>
                </a:moveTo>
                <a:lnTo>
                  <a:pt x="3951510" y="0"/>
                </a:lnTo>
                <a:lnTo>
                  <a:pt x="395151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4276209" y="1218217"/>
            <a:ext cx="7227372" cy="4515230"/>
          </a:xfrm>
        </p:spPr>
      </p:sp>
    </p:spTree>
    <p:extLst>
      <p:ext uri="{BB962C8B-B14F-4D97-AF65-F5344CB8AC3E}">
        <p14:creationId xmlns:p14="http://schemas.microsoft.com/office/powerpoint/2010/main" val="5897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-824838" y="1233333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2848413" y="-1129367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411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562032" cy="6858000"/>
          </a:xfrm>
          <a:custGeom>
            <a:avLst/>
            <a:gdLst>
              <a:gd name="connsiteX0" fmla="*/ 0 w 6562032"/>
              <a:gd name="connsiteY0" fmla="*/ 0 h 6858000"/>
              <a:gd name="connsiteX1" fmla="*/ 6562032 w 6562032"/>
              <a:gd name="connsiteY1" fmla="*/ 0 h 6858000"/>
              <a:gd name="connsiteX2" fmla="*/ 6542118 w 6562032"/>
              <a:gd name="connsiteY2" fmla="*/ 34536 h 6858000"/>
              <a:gd name="connsiteX3" fmla="*/ 4169585 w 6562032"/>
              <a:gd name="connsiteY3" fmla="*/ 4149175 h 6858000"/>
              <a:gd name="connsiteX4" fmla="*/ 4169585 w 6562032"/>
              <a:gd name="connsiteY4" fmla="*/ 4787906 h 6858000"/>
              <a:gd name="connsiteX5" fmla="*/ 5266918 w 6562032"/>
              <a:gd name="connsiteY5" fmla="*/ 6688646 h 6858000"/>
              <a:gd name="connsiteX6" fmla="*/ 5364690 w 6562032"/>
              <a:gd name="connsiteY6" fmla="*/ 6858000 h 6858000"/>
              <a:gd name="connsiteX7" fmla="*/ 0 w 65620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032" h="6858000">
                <a:moveTo>
                  <a:pt x="0" y="0"/>
                </a:moveTo>
                <a:lnTo>
                  <a:pt x="6562032" y="0"/>
                </a:lnTo>
                <a:lnTo>
                  <a:pt x="6542118" y="34536"/>
                </a:lnTo>
                <a:cubicBezTo>
                  <a:pt x="4169585" y="4149175"/>
                  <a:pt x="4169585" y="4149175"/>
                  <a:pt x="4169585" y="4149175"/>
                </a:cubicBezTo>
                <a:cubicBezTo>
                  <a:pt x="4057996" y="4340794"/>
                  <a:pt x="4057996" y="4588302"/>
                  <a:pt x="4169585" y="4787906"/>
                </a:cubicBezTo>
                <a:cubicBezTo>
                  <a:pt x="4578452" y="5496123"/>
                  <a:pt x="4942599" y="6126879"/>
                  <a:pt x="5266918" y="6688646"/>
                </a:cubicBezTo>
                <a:lnTo>
                  <a:pt x="53646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106106" cy="6858000"/>
          </a:xfrm>
          <a:custGeom>
            <a:avLst/>
            <a:gdLst>
              <a:gd name="connsiteX0" fmla="*/ 0 w 8106106"/>
              <a:gd name="connsiteY0" fmla="*/ 0 h 6858000"/>
              <a:gd name="connsiteX1" fmla="*/ 5629968 w 8106106"/>
              <a:gd name="connsiteY1" fmla="*/ 0 h 6858000"/>
              <a:gd name="connsiteX2" fmla="*/ 5649882 w 8106106"/>
              <a:gd name="connsiteY2" fmla="*/ 34536 h 6858000"/>
              <a:gd name="connsiteX3" fmla="*/ 8022415 w 8106106"/>
              <a:gd name="connsiteY3" fmla="*/ 4149175 h 6858000"/>
              <a:gd name="connsiteX4" fmla="*/ 8022415 w 8106106"/>
              <a:gd name="connsiteY4" fmla="*/ 4787906 h 6858000"/>
              <a:gd name="connsiteX5" fmla="*/ 6925082 w 8106106"/>
              <a:gd name="connsiteY5" fmla="*/ 6688646 h 6858000"/>
              <a:gd name="connsiteX6" fmla="*/ 6827311 w 8106106"/>
              <a:gd name="connsiteY6" fmla="*/ 6858000 h 6858000"/>
              <a:gd name="connsiteX7" fmla="*/ 0 w 81061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106" h="6858000">
                <a:moveTo>
                  <a:pt x="0" y="0"/>
                </a:moveTo>
                <a:lnTo>
                  <a:pt x="5629968" y="0"/>
                </a:lnTo>
                <a:lnTo>
                  <a:pt x="5649882" y="34536"/>
                </a:lnTo>
                <a:cubicBezTo>
                  <a:pt x="8022415" y="4149175"/>
                  <a:pt x="8022415" y="4149175"/>
                  <a:pt x="8022415" y="4149175"/>
                </a:cubicBezTo>
                <a:cubicBezTo>
                  <a:pt x="8134004" y="4340794"/>
                  <a:pt x="8134004" y="4588302"/>
                  <a:pt x="8022415" y="4787906"/>
                </a:cubicBezTo>
                <a:cubicBezTo>
                  <a:pt x="7613548" y="5496123"/>
                  <a:pt x="7249401" y="6126879"/>
                  <a:pt x="6925082" y="6688646"/>
                </a:cubicBezTo>
                <a:lnTo>
                  <a:pt x="682731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0267" y="1504950"/>
            <a:ext cx="4382370" cy="3848100"/>
          </a:xfrm>
          <a:custGeom>
            <a:avLst/>
            <a:gdLst>
              <a:gd name="connsiteX0" fmla="*/ 1181775 w 4382370"/>
              <a:gd name="connsiteY0" fmla="*/ 0 h 3848100"/>
              <a:gd name="connsiteX1" fmla="*/ 3200595 w 4382370"/>
              <a:gd name="connsiteY1" fmla="*/ 0 h 3848100"/>
              <a:gd name="connsiteX2" fmla="*/ 3349260 w 4382370"/>
              <a:gd name="connsiteY2" fmla="*/ 86329 h 3848100"/>
              <a:gd name="connsiteX3" fmla="*/ 4359747 w 4382370"/>
              <a:gd name="connsiteY3" fmla="*/ 1838801 h 3848100"/>
              <a:gd name="connsiteX4" fmla="*/ 4359747 w 4382370"/>
              <a:gd name="connsiteY4" fmla="*/ 2011458 h 3848100"/>
              <a:gd name="connsiteX5" fmla="*/ 3349260 w 4382370"/>
              <a:gd name="connsiteY5" fmla="*/ 3761771 h 3848100"/>
              <a:gd name="connsiteX6" fmla="*/ 3200595 w 4382370"/>
              <a:gd name="connsiteY6" fmla="*/ 3848100 h 3848100"/>
              <a:gd name="connsiteX7" fmla="*/ 1181775 w 4382370"/>
              <a:gd name="connsiteY7" fmla="*/ 3848100 h 3848100"/>
              <a:gd name="connsiteX8" fmla="*/ 1033110 w 4382370"/>
              <a:gd name="connsiteY8" fmla="*/ 3761771 h 3848100"/>
              <a:gd name="connsiteX9" fmla="*/ 22623 w 4382370"/>
              <a:gd name="connsiteY9" fmla="*/ 2011458 h 3848100"/>
              <a:gd name="connsiteX10" fmla="*/ 22623 w 4382370"/>
              <a:gd name="connsiteY10" fmla="*/ 1838801 h 3848100"/>
              <a:gd name="connsiteX11" fmla="*/ 1033110 w 4382370"/>
              <a:gd name="connsiteY11" fmla="*/ 86329 h 3848100"/>
              <a:gd name="connsiteX12" fmla="*/ 1181775 w 4382370"/>
              <a:gd name="connsiteY12" fmla="*/ 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2370" h="3848100">
                <a:moveTo>
                  <a:pt x="1181775" y="0"/>
                </a:moveTo>
                <a:cubicBezTo>
                  <a:pt x="1181775" y="0"/>
                  <a:pt x="1181775" y="0"/>
                  <a:pt x="3200595" y="0"/>
                </a:cubicBezTo>
                <a:cubicBezTo>
                  <a:pt x="3263078" y="0"/>
                  <a:pt x="3319096" y="32373"/>
                  <a:pt x="3349260" y="86329"/>
                </a:cubicBezTo>
                <a:cubicBezTo>
                  <a:pt x="3349260" y="86329"/>
                  <a:pt x="3349260" y="86329"/>
                  <a:pt x="4359747" y="1838801"/>
                </a:cubicBezTo>
                <a:cubicBezTo>
                  <a:pt x="4389911" y="1890598"/>
                  <a:pt x="4389911" y="1957503"/>
                  <a:pt x="4359747" y="2011458"/>
                </a:cubicBezTo>
                <a:cubicBezTo>
                  <a:pt x="4359747" y="2011458"/>
                  <a:pt x="4359747" y="2011458"/>
                  <a:pt x="3349260" y="3761771"/>
                </a:cubicBezTo>
                <a:cubicBezTo>
                  <a:pt x="3319096" y="3815727"/>
                  <a:pt x="3263078" y="3848100"/>
                  <a:pt x="3200595" y="3848100"/>
                </a:cubicBezTo>
                <a:cubicBezTo>
                  <a:pt x="3200595" y="3848100"/>
                  <a:pt x="3200595" y="3848100"/>
                  <a:pt x="1181775" y="3848100"/>
                </a:cubicBezTo>
                <a:cubicBezTo>
                  <a:pt x="1119293" y="3848100"/>
                  <a:pt x="1063274" y="3815727"/>
                  <a:pt x="1033110" y="3761771"/>
                </a:cubicBezTo>
                <a:cubicBezTo>
                  <a:pt x="1033110" y="3761771"/>
                  <a:pt x="1033110" y="3761771"/>
                  <a:pt x="22623" y="2011458"/>
                </a:cubicBezTo>
                <a:cubicBezTo>
                  <a:pt x="-7541" y="1957503"/>
                  <a:pt x="-7541" y="1890598"/>
                  <a:pt x="22623" y="1838801"/>
                </a:cubicBezTo>
                <a:cubicBezTo>
                  <a:pt x="22623" y="1838801"/>
                  <a:pt x="22623" y="1838801"/>
                  <a:pt x="1033110" y="86329"/>
                </a:cubicBezTo>
                <a:cubicBezTo>
                  <a:pt x="1063274" y="32373"/>
                  <a:pt x="1119293" y="0"/>
                  <a:pt x="11817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706507" y="566058"/>
            <a:ext cx="6154099" cy="5403825"/>
          </a:xfrm>
          <a:custGeom>
            <a:avLst/>
            <a:gdLst>
              <a:gd name="connsiteX0" fmla="*/ 1659550 w 6154099"/>
              <a:gd name="connsiteY0" fmla="*/ 0 h 5403825"/>
              <a:gd name="connsiteX1" fmla="*/ 4494550 w 6154099"/>
              <a:gd name="connsiteY1" fmla="*/ 0 h 5403825"/>
              <a:gd name="connsiteX2" fmla="*/ 4703317 w 6154099"/>
              <a:gd name="connsiteY2" fmla="*/ 121230 h 5403825"/>
              <a:gd name="connsiteX3" fmla="*/ 6122331 w 6154099"/>
              <a:gd name="connsiteY3" fmla="*/ 2582198 h 5403825"/>
              <a:gd name="connsiteX4" fmla="*/ 6122331 w 6154099"/>
              <a:gd name="connsiteY4" fmla="*/ 2824658 h 5403825"/>
              <a:gd name="connsiteX5" fmla="*/ 4703317 w 6154099"/>
              <a:gd name="connsiteY5" fmla="*/ 5282595 h 5403825"/>
              <a:gd name="connsiteX6" fmla="*/ 4494550 w 6154099"/>
              <a:gd name="connsiteY6" fmla="*/ 5403825 h 5403825"/>
              <a:gd name="connsiteX7" fmla="*/ 1659550 w 6154099"/>
              <a:gd name="connsiteY7" fmla="*/ 5403825 h 5403825"/>
              <a:gd name="connsiteX8" fmla="*/ 1450783 w 6154099"/>
              <a:gd name="connsiteY8" fmla="*/ 5282595 h 5403825"/>
              <a:gd name="connsiteX9" fmla="*/ 31770 w 6154099"/>
              <a:gd name="connsiteY9" fmla="*/ 2824658 h 5403825"/>
              <a:gd name="connsiteX10" fmla="*/ 31770 w 6154099"/>
              <a:gd name="connsiteY10" fmla="*/ 2582198 h 5403825"/>
              <a:gd name="connsiteX11" fmla="*/ 1450783 w 6154099"/>
              <a:gd name="connsiteY11" fmla="*/ 121230 h 5403825"/>
              <a:gd name="connsiteX12" fmla="*/ 1659550 w 6154099"/>
              <a:gd name="connsiteY12" fmla="*/ 0 h 54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4099" h="5403825">
                <a:moveTo>
                  <a:pt x="1659550" y="0"/>
                </a:moveTo>
                <a:cubicBezTo>
                  <a:pt x="1659550" y="0"/>
                  <a:pt x="1659550" y="0"/>
                  <a:pt x="4494550" y="0"/>
                </a:cubicBezTo>
                <a:cubicBezTo>
                  <a:pt x="4582293" y="0"/>
                  <a:pt x="4660959" y="45461"/>
                  <a:pt x="4703317" y="121230"/>
                </a:cubicBezTo>
                <a:cubicBezTo>
                  <a:pt x="4703317" y="121230"/>
                  <a:pt x="4703317" y="121230"/>
                  <a:pt x="6122331" y="2582198"/>
                </a:cubicBezTo>
                <a:cubicBezTo>
                  <a:pt x="6164689" y="2654936"/>
                  <a:pt x="6164689" y="2748889"/>
                  <a:pt x="6122331" y="2824658"/>
                </a:cubicBezTo>
                <a:cubicBezTo>
                  <a:pt x="6122331" y="2824658"/>
                  <a:pt x="6122331" y="2824658"/>
                  <a:pt x="4703317" y="5282595"/>
                </a:cubicBezTo>
                <a:cubicBezTo>
                  <a:pt x="4660959" y="5358364"/>
                  <a:pt x="4582293" y="5403825"/>
                  <a:pt x="4494550" y="5403825"/>
                </a:cubicBezTo>
                <a:cubicBezTo>
                  <a:pt x="4494550" y="5403825"/>
                  <a:pt x="4494550" y="5403825"/>
                  <a:pt x="1659550" y="5403825"/>
                </a:cubicBezTo>
                <a:cubicBezTo>
                  <a:pt x="1571807" y="5403825"/>
                  <a:pt x="1493141" y="5358364"/>
                  <a:pt x="1450783" y="5282595"/>
                </a:cubicBezTo>
                <a:cubicBezTo>
                  <a:pt x="1450783" y="5282595"/>
                  <a:pt x="1450783" y="5282595"/>
                  <a:pt x="31770" y="2824658"/>
                </a:cubicBezTo>
                <a:cubicBezTo>
                  <a:pt x="-10589" y="2748889"/>
                  <a:pt x="-10589" y="2654936"/>
                  <a:pt x="31770" y="2582198"/>
                </a:cubicBezTo>
                <a:cubicBezTo>
                  <a:pt x="31770" y="2582198"/>
                  <a:pt x="31770" y="2582198"/>
                  <a:pt x="1450783" y="121230"/>
                </a:cubicBezTo>
                <a:cubicBezTo>
                  <a:pt x="1493141" y="45461"/>
                  <a:pt x="1571807" y="0"/>
                  <a:pt x="1659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826084" y="4746170"/>
            <a:ext cx="3401943" cy="2111830"/>
          </a:xfrm>
          <a:custGeom>
            <a:avLst/>
            <a:gdLst>
              <a:gd name="connsiteX0" fmla="*/ 917387 w 3401943"/>
              <a:gd name="connsiteY0" fmla="*/ 0 h 2111830"/>
              <a:gd name="connsiteX1" fmla="*/ 2484556 w 3401943"/>
              <a:gd name="connsiteY1" fmla="*/ 0 h 2111830"/>
              <a:gd name="connsiteX2" fmla="*/ 2599961 w 3401943"/>
              <a:gd name="connsiteY2" fmla="*/ 67015 h 2111830"/>
              <a:gd name="connsiteX3" fmla="*/ 3384381 w 3401943"/>
              <a:gd name="connsiteY3" fmla="*/ 1427421 h 2111830"/>
              <a:gd name="connsiteX4" fmla="*/ 3384381 w 3401943"/>
              <a:gd name="connsiteY4" fmla="*/ 1561451 h 2111830"/>
              <a:gd name="connsiteX5" fmla="*/ 3129483 w 3401943"/>
              <a:gd name="connsiteY5" fmla="*/ 2002973 h 2111830"/>
              <a:gd name="connsiteX6" fmla="*/ 3066637 w 3401943"/>
              <a:gd name="connsiteY6" fmla="*/ 2111830 h 2111830"/>
              <a:gd name="connsiteX7" fmla="*/ 335306 w 3401943"/>
              <a:gd name="connsiteY7" fmla="*/ 2111830 h 2111830"/>
              <a:gd name="connsiteX8" fmla="*/ 276482 w 3401943"/>
              <a:gd name="connsiteY8" fmla="*/ 2009939 h 2111830"/>
              <a:gd name="connsiteX9" fmla="*/ 17562 w 3401943"/>
              <a:gd name="connsiteY9" fmla="*/ 1561451 h 2111830"/>
              <a:gd name="connsiteX10" fmla="*/ 17562 w 3401943"/>
              <a:gd name="connsiteY10" fmla="*/ 1427421 h 2111830"/>
              <a:gd name="connsiteX11" fmla="*/ 801982 w 3401943"/>
              <a:gd name="connsiteY11" fmla="*/ 67015 h 2111830"/>
              <a:gd name="connsiteX12" fmla="*/ 917387 w 3401943"/>
              <a:gd name="connsiteY12" fmla="*/ 0 h 21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1943" h="2111830">
                <a:moveTo>
                  <a:pt x="917387" y="0"/>
                </a:moveTo>
                <a:cubicBezTo>
                  <a:pt x="917387" y="0"/>
                  <a:pt x="917387" y="0"/>
                  <a:pt x="2484556" y="0"/>
                </a:cubicBezTo>
                <a:cubicBezTo>
                  <a:pt x="2533060" y="0"/>
                  <a:pt x="2576545" y="25131"/>
                  <a:pt x="2599961" y="67015"/>
                </a:cubicBezTo>
                <a:cubicBezTo>
                  <a:pt x="2599961" y="67015"/>
                  <a:pt x="2599961" y="67015"/>
                  <a:pt x="3384381" y="1427421"/>
                </a:cubicBezTo>
                <a:cubicBezTo>
                  <a:pt x="3407797" y="1467630"/>
                  <a:pt x="3407797" y="1519567"/>
                  <a:pt x="3384381" y="1561451"/>
                </a:cubicBezTo>
                <a:cubicBezTo>
                  <a:pt x="3384381" y="1561451"/>
                  <a:pt x="3384381" y="1561451"/>
                  <a:pt x="3129483" y="2002973"/>
                </a:cubicBezTo>
                <a:lnTo>
                  <a:pt x="3066637" y="2111830"/>
                </a:lnTo>
                <a:lnTo>
                  <a:pt x="335306" y="2111830"/>
                </a:lnTo>
                <a:lnTo>
                  <a:pt x="276482" y="2009939"/>
                </a:lnTo>
                <a:cubicBezTo>
                  <a:pt x="201411" y="1879904"/>
                  <a:pt x="115615" y="1731293"/>
                  <a:pt x="17562" y="1561451"/>
                </a:cubicBezTo>
                <a:cubicBezTo>
                  <a:pt x="-5854" y="1519567"/>
                  <a:pt x="-5854" y="1467630"/>
                  <a:pt x="17562" y="1427421"/>
                </a:cubicBezTo>
                <a:cubicBezTo>
                  <a:pt x="17562" y="1427421"/>
                  <a:pt x="17562" y="1427421"/>
                  <a:pt x="801982" y="67015"/>
                </a:cubicBezTo>
                <a:cubicBezTo>
                  <a:pt x="825398" y="25131"/>
                  <a:pt x="868884" y="0"/>
                  <a:pt x="9173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27862" cy="6358848"/>
          </a:xfrm>
          <a:custGeom>
            <a:avLst/>
            <a:gdLst>
              <a:gd name="connsiteX0" fmla="*/ 0 w 6927862"/>
              <a:gd name="connsiteY0" fmla="*/ 0 h 6358848"/>
              <a:gd name="connsiteX1" fmla="*/ 6032527 w 6927862"/>
              <a:gd name="connsiteY1" fmla="*/ 0 h 6358848"/>
              <a:gd name="connsiteX2" fmla="*/ 6058984 w 6927862"/>
              <a:gd name="connsiteY2" fmla="*/ 45884 h 6358848"/>
              <a:gd name="connsiteX3" fmla="*/ 6872673 w 6927862"/>
              <a:gd name="connsiteY3" fmla="*/ 1457051 h 6358848"/>
              <a:gd name="connsiteX4" fmla="*/ 6872673 w 6927862"/>
              <a:gd name="connsiteY4" fmla="*/ 1878258 h 6358848"/>
              <a:gd name="connsiteX5" fmla="*/ 4407533 w 6927862"/>
              <a:gd name="connsiteY5" fmla="*/ 6148244 h 6358848"/>
              <a:gd name="connsiteX6" fmla="*/ 4044858 w 6927862"/>
              <a:gd name="connsiteY6" fmla="*/ 6358848 h 6358848"/>
              <a:gd name="connsiteX7" fmla="*/ 379196 w 6927862"/>
              <a:gd name="connsiteY7" fmla="*/ 6358848 h 6358848"/>
              <a:gd name="connsiteX8" fmla="*/ 0 w 6927862"/>
              <a:gd name="connsiteY8" fmla="*/ 6358848 h 635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862" h="6358848">
                <a:moveTo>
                  <a:pt x="0" y="0"/>
                </a:moveTo>
                <a:lnTo>
                  <a:pt x="6032527" y="0"/>
                </a:lnTo>
                <a:lnTo>
                  <a:pt x="6058984" y="45884"/>
                </a:lnTo>
                <a:cubicBezTo>
                  <a:pt x="6294906" y="455039"/>
                  <a:pt x="6564531" y="922645"/>
                  <a:pt x="6872673" y="1457051"/>
                </a:cubicBezTo>
                <a:cubicBezTo>
                  <a:pt x="6946259" y="1583413"/>
                  <a:pt x="6946259" y="1746631"/>
                  <a:pt x="6872673" y="1878258"/>
                </a:cubicBezTo>
                <a:cubicBezTo>
                  <a:pt x="6872673" y="1878258"/>
                  <a:pt x="6872673" y="1878258"/>
                  <a:pt x="4407533" y="6148244"/>
                </a:cubicBezTo>
                <a:cubicBezTo>
                  <a:pt x="4333947" y="6279872"/>
                  <a:pt x="4197287" y="6358848"/>
                  <a:pt x="4044858" y="6358848"/>
                </a:cubicBezTo>
                <a:cubicBezTo>
                  <a:pt x="4044858" y="6358848"/>
                  <a:pt x="4044858" y="6358848"/>
                  <a:pt x="379196" y="6358848"/>
                </a:cubicBezTo>
                <a:lnTo>
                  <a:pt x="0" y="63588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87236" y="2876550"/>
            <a:ext cx="6104764" cy="3981450"/>
          </a:xfrm>
          <a:custGeom>
            <a:avLst/>
            <a:gdLst>
              <a:gd name="connsiteX0" fmla="*/ 1926470 w 6104764"/>
              <a:gd name="connsiteY0" fmla="*/ 0 h 3981450"/>
              <a:gd name="connsiteX1" fmla="*/ 5217450 w 6104764"/>
              <a:gd name="connsiteY1" fmla="*/ 0 h 3981450"/>
              <a:gd name="connsiteX2" fmla="*/ 5459796 w 6104764"/>
              <a:gd name="connsiteY2" fmla="*/ 140729 h 3981450"/>
              <a:gd name="connsiteX3" fmla="*/ 6071431 w 6104764"/>
              <a:gd name="connsiteY3" fmla="*/ 1201476 h 3981450"/>
              <a:gd name="connsiteX4" fmla="*/ 6104764 w 6104764"/>
              <a:gd name="connsiteY4" fmla="*/ 1259286 h 3981450"/>
              <a:gd name="connsiteX5" fmla="*/ 6104764 w 6104764"/>
              <a:gd name="connsiteY5" fmla="*/ 3981450 h 3981450"/>
              <a:gd name="connsiteX6" fmla="*/ 442429 w 6104764"/>
              <a:gd name="connsiteY6" fmla="*/ 3981450 h 3981450"/>
              <a:gd name="connsiteX7" fmla="*/ 326836 w 6104764"/>
              <a:gd name="connsiteY7" fmla="*/ 3781226 h 3981450"/>
              <a:gd name="connsiteX8" fmla="*/ 36879 w 6104764"/>
              <a:gd name="connsiteY8" fmla="*/ 3278977 h 3981450"/>
              <a:gd name="connsiteX9" fmla="*/ 36879 w 6104764"/>
              <a:gd name="connsiteY9" fmla="*/ 2997520 h 3981450"/>
              <a:gd name="connsiteX10" fmla="*/ 1684125 w 6104764"/>
              <a:gd name="connsiteY10" fmla="*/ 140729 h 3981450"/>
              <a:gd name="connsiteX11" fmla="*/ 1926470 w 6104764"/>
              <a:gd name="connsiteY11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4764" h="3981450">
                <a:moveTo>
                  <a:pt x="1926470" y="0"/>
                </a:moveTo>
                <a:cubicBezTo>
                  <a:pt x="1926470" y="0"/>
                  <a:pt x="1926470" y="0"/>
                  <a:pt x="5217450" y="0"/>
                </a:cubicBezTo>
                <a:cubicBezTo>
                  <a:pt x="5319306" y="0"/>
                  <a:pt x="5410624" y="52774"/>
                  <a:pt x="5459796" y="140729"/>
                </a:cubicBezTo>
                <a:cubicBezTo>
                  <a:pt x="5459796" y="140729"/>
                  <a:pt x="5459796" y="140729"/>
                  <a:pt x="6071431" y="1201476"/>
                </a:cubicBezTo>
                <a:lnTo>
                  <a:pt x="6104764" y="1259286"/>
                </a:lnTo>
                <a:lnTo>
                  <a:pt x="6104764" y="3981450"/>
                </a:lnTo>
                <a:lnTo>
                  <a:pt x="442429" y="3981450"/>
                </a:lnTo>
                <a:lnTo>
                  <a:pt x="326836" y="3781226"/>
                </a:lnTo>
                <a:cubicBezTo>
                  <a:pt x="236350" y="3624491"/>
                  <a:pt x="139832" y="3457307"/>
                  <a:pt x="36879" y="3278977"/>
                </a:cubicBezTo>
                <a:cubicBezTo>
                  <a:pt x="-12293" y="3191021"/>
                  <a:pt x="-12293" y="3081957"/>
                  <a:pt x="36879" y="2997520"/>
                </a:cubicBezTo>
                <a:cubicBezTo>
                  <a:pt x="36879" y="2997520"/>
                  <a:pt x="36879" y="2997520"/>
                  <a:pt x="1684125" y="140729"/>
                </a:cubicBezTo>
                <a:cubicBezTo>
                  <a:pt x="1733296" y="52774"/>
                  <a:pt x="1824615" y="0"/>
                  <a:pt x="19264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22828" y="1101686"/>
            <a:ext cx="6079505" cy="5338324"/>
          </a:xfrm>
          <a:custGeom>
            <a:avLst/>
            <a:gdLst>
              <a:gd name="connsiteX0" fmla="*/ 1639434 w 6079505"/>
              <a:gd name="connsiteY0" fmla="*/ 0 h 5338324"/>
              <a:gd name="connsiteX1" fmla="*/ 4440071 w 6079505"/>
              <a:gd name="connsiteY1" fmla="*/ 0 h 5338324"/>
              <a:gd name="connsiteX2" fmla="*/ 4646309 w 6079505"/>
              <a:gd name="connsiteY2" fmla="*/ 119761 h 5338324"/>
              <a:gd name="connsiteX3" fmla="*/ 6048122 w 6079505"/>
              <a:gd name="connsiteY3" fmla="*/ 2550899 h 5338324"/>
              <a:gd name="connsiteX4" fmla="*/ 6048122 w 6079505"/>
              <a:gd name="connsiteY4" fmla="*/ 2790420 h 5338324"/>
              <a:gd name="connsiteX5" fmla="*/ 4646309 w 6079505"/>
              <a:gd name="connsiteY5" fmla="*/ 5218564 h 5338324"/>
              <a:gd name="connsiteX6" fmla="*/ 4440071 w 6079505"/>
              <a:gd name="connsiteY6" fmla="*/ 5338324 h 5338324"/>
              <a:gd name="connsiteX7" fmla="*/ 1639434 w 6079505"/>
              <a:gd name="connsiteY7" fmla="*/ 5338324 h 5338324"/>
              <a:gd name="connsiteX8" fmla="*/ 1433198 w 6079505"/>
              <a:gd name="connsiteY8" fmla="*/ 5218564 h 5338324"/>
              <a:gd name="connsiteX9" fmla="*/ 31384 w 6079505"/>
              <a:gd name="connsiteY9" fmla="*/ 2790420 h 5338324"/>
              <a:gd name="connsiteX10" fmla="*/ 31384 w 6079505"/>
              <a:gd name="connsiteY10" fmla="*/ 2550899 h 5338324"/>
              <a:gd name="connsiteX11" fmla="*/ 1433198 w 6079505"/>
              <a:gd name="connsiteY11" fmla="*/ 119761 h 5338324"/>
              <a:gd name="connsiteX12" fmla="*/ 1639434 w 6079505"/>
              <a:gd name="connsiteY12" fmla="*/ 0 h 53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79505" h="5338324">
                <a:moveTo>
                  <a:pt x="1639434" y="0"/>
                </a:moveTo>
                <a:cubicBezTo>
                  <a:pt x="1639434" y="0"/>
                  <a:pt x="1639434" y="0"/>
                  <a:pt x="4440071" y="0"/>
                </a:cubicBezTo>
                <a:cubicBezTo>
                  <a:pt x="4526751" y="0"/>
                  <a:pt x="4604463" y="44910"/>
                  <a:pt x="4646309" y="119761"/>
                </a:cubicBezTo>
                <a:cubicBezTo>
                  <a:pt x="4646309" y="119761"/>
                  <a:pt x="4646309" y="119761"/>
                  <a:pt x="6048122" y="2550899"/>
                </a:cubicBezTo>
                <a:cubicBezTo>
                  <a:pt x="6089967" y="2622755"/>
                  <a:pt x="6089967" y="2715569"/>
                  <a:pt x="6048122" y="2790420"/>
                </a:cubicBezTo>
                <a:cubicBezTo>
                  <a:pt x="6048122" y="2790420"/>
                  <a:pt x="6048122" y="2790420"/>
                  <a:pt x="4646309" y="5218564"/>
                </a:cubicBezTo>
                <a:cubicBezTo>
                  <a:pt x="4604463" y="5293414"/>
                  <a:pt x="4526751" y="5338324"/>
                  <a:pt x="4440071" y="5338324"/>
                </a:cubicBezTo>
                <a:cubicBezTo>
                  <a:pt x="4440071" y="5338324"/>
                  <a:pt x="4440071" y="5338324"/>
                  <a:pt x="1639434" y="5338324"/>
                </a:cubicBezTo>
                <a:cubicBezTo>
                  <a:pt x="1552755" y="5338324"/>
                  <a:pt x="1475043" y="5293414"/>
                  <a:pt x="1433198" y="5218564"/>
                </a:cubicBezTo>
                <a:cubicBezTo>
                  <a:pt x="1433198" y="5218564"/>
                  <a:pt x="1433198" y="5218564"/>
                  <a:pt x="31384" y="2790420"/>
                </a:cubicBezTo>
                <a:cubicBezTo>
                  <a:pt x="-10461" y="2715569"/>
                  <a:pt x="-10461" y="2622755"/>
                  <a:pt x="31384" y="2550899"/>
                </a:cubicBezTo>
                <a:cubicBezTo>
                  <a:pt x="31384" y="2550899"/>
                  <a:pt x="31384" y="2550899"/>
                  <a:pt x="1433198" y="119761"/>
                </a:cubicBezTo>
                <a:cubicBezTo>
                  <a:pt x="1475043" y="44910"/>
                  <a:pt x="1552755" y="0"/>
                  <a:pt x="1639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6781212" y="1"/>
            <a:ext cx="5410788" cy="4007607"/>
          </a:xfrm>
          <a:custGeom>
            <a:avLst/>
            <a:gdLst>
              <a:gd name="connsiteX0" fmla="*/ 237850 w 5410788"/>
              <a:gd name="connsiteY0" fmla="*/ 0 h 4007607"/>
              <a:gd name="connsiteX1" fmla="*/ 5410788 w 5410788"/>
              <a:gd name="connsiteY1" fmla="*/ 0 h 4007607"/>
              <a:gd name="connsiteX2" fmla="*/ 5410788 w 5410788"/>
              <a:gd name="connsiteY2" fmla="*/ 4007607 h 4007607"/>
              <a:gd name="connsiteX3" fmla="*/ 5380163 w 5410788"/>
              <a:gd name="connsiteY3" fmla="*/ 4007607 h 4007607"/>
              <a:gd name="connsiteX4" fmla="*/ 2156587 w 5410788"/>
              <a:gd name="connsiteY4" fmla="*/ 4007607 h 4007607"/>
              <a:gd name="connsiteX5" fmla="*/ 1885293 w 5410788"/>
              <a:gd name="connsiteY5" fmla="*/ 3850069 h 4007607"/>
              <a:gd name="connsiteX6" fmla="*/ 41284 w 5410788"/>
              <a:gd name="connsiteY6" fmla="*/ 655978 h 4007607"/>
              <a:gd name="connsiteX7" fmla="*/ 41284 w 5410788"/>
              <a:gd name="connsiteY7" fmla="*/ 340901 h 4007607"/>
              <a:gd name="connsiteX8" fmla="*/ 231211 w 5410788"/>
              <a:gd name="connsiteY8" fmla="*/ 11514 h 400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0788" h="4007607">
                <a:moveTo>
                  <a:pt x="237850" y="0"/>
                </a:moveTo>
                <a:lnTo>
                  <a:pt x="5410788" y="0"/>
                </a:lnTo>
                <a:lnTo>
                  <a:pt x="5410788" y="4007607"/>
                </a:lnTo>
                <a:lnTo>
                  <a:pt x="5380163" y="4007607"/>
                </a:lnTo>
                <a:cubicBezTo>
                  <a:pt x="4919652" y="4007607"/>
                  <a:pt x="3998631" y="4007607"/>
                  <a:pt x="2156587" y="4007607"/>
                </a:cubicBezTo>
                <a:cubicBezTo>
                  <a:pt x="2042565" y="4007607"/>
                  <a:pt x="1940338" y="3948530"/>
                  <a:pt x="1885293" y="3850069"/>
                </a:cubicBezTo>
                <a:cubicBezTo>
                  <a:pt x="1885293" y="3850069"/>
                  <a:pt x="1885293" y="3850069"/>
                  <a:pt x="41284" y="655978"/>
                </a:cubicBezTo>
                <a:cubicBezTo>
                  <a:pt x="-13761" y="557516"/>
                  <a:pt x="-13761" y="435424"/>
                  <a:pt x="41284" y="340901"/>
                </a:cubicBezTo>
                <a:cubicBezTo>
                  <a:pt x="41284" y="340901"/>
                  <a:pt x="41284" y="340901"/>
                  <a:pt x="231211" y="115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1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40542" y="1"/>
            <a:ext cx="7474329" cy="4243885"/>
          </a:xfrm>
          <a:custGeom>
            <a:avLst/>
            <a:gdLst>
              <a:gd name="connsiteX0" fmla="*/ 509640 w 7474329"/>
              <a:gd name="connsiteY0" fmla="*/ 0 h 4243885"/>
              <a:gd name="connsiteX1" fmla="*/ 6964692 w 7474329"/>
              <a:gd name="connsiteY1" fmla="*/ 0 h 4243885"/>
              <a:gd name="connsiteX2" fmla="*/ 6995053 w 7474329"/>
              <a:gd name="connsiteY2" fmla="*/ 52655 h 4243885"/>
              <a:gd name="connsiteX3" fmla="*/ 7435746 w 7474329"/>
              <a:gd name="connsiteY3" fmla="*/ 816940 h 4243885"/>
              <a:gd name="connsiteX4" fmla="*/ 7435746 w 7474329"/>
              <a:gd name="connsiteY4" fmla="*/ 1111415 h 4243885"/>
              <a:gd name="connsiteX5" fmla="*/ 5712314 w 7474329"/>
              <a:gd name="connsiteY5" fmla="*/ 4096648 h 4243885"/>
              <a:gd name="connsiteX6" fmla="*/ 5458760 w 7474329"/>
              <a:gd name="connsiteY6" fmla="*/ 4243885 h 4243885"/>
              <a:gd name="connsiteX7" fmla="*/ 2015571 w 7474329"/>
              <a:gd name="connsiteY7" fmla="*/ 4243885 h 4243885"/>
              <a:gd name="connsiteX8" fmla="*/ 1762017 w 7474329"/>
              <a:gd name="connsiteY8" fmla="*/ 4096648 h 4243885"/>
              <a:gd name="connsiteX9" fmla="*/ 38585 w 7474329"/>
              <a:gd name="connsiteY9" fmla="*/ 1111415 h 4243885"/>
              <a:gd name="connsiteX10" fmla="*/ 38585 w 7474329"/>
              <a:gd name="connsiteY10" fmla="*/ 816940 h 4243885"/>
              <a:gd name="connsiteX11" fmla="*/ 459345 w 7474329"/>
              <a:gd name="connsiteY11" fmla="*/ 87225 h 42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4329" h="4243885">
                <a:moveTo>
                  <a:pt x="509640" y="0"/>
                </a:moveTo>
                <a:lnTo>
                  <a:pt x="6964692" y="0"/>
                </a:lnTo>
                <a:lnTo>
                  <a:pt x="6995053" y="52655"/>
                </a:lnTo>
                <a:cubicBezTo>
                  <a:pt x="7127750" y="282789"/>
                  <a:pt x="7274174" y="536730"/>
                  <a:pt x="7435746" y="816940"/>
                </a:cubicBezTo>
                <a:cubicBezTo>
                  <a:pt x="7487191" y="905283"/>
                  <a:pt x="7487191" y="1019392"/>
                  <a:pt x="7435746" y="1111415"/>
                </a:cubicBezTo>
                <a:cubicBezTo>
                  <a:pt x="7435746" y="1111415"/>
                  <a:pt x="7435746" y="1111415"/>
                  <a:pt x="5712314" y="4096648"/>
                </a:cubicBezTo>
                <a:cubicBezTo>
                  <a:pt x="5660868" y="4188671"/>
                  <a:pt x="5565326" y="4243885"/>
                  <a:pt x="5458760" y="4243885"/>
                </a:cubicBezTo>
                <a:cubicBezTo>
                  <a:pt x="5458760" y="4243885"/>
                  <a:pt x="5458760" y="4243885"/>
                  <a:pt x="2015571" y="4243885"/>
                </a:cubicBezTo>
                <a:cubicBezTo>
                  <a:pt x="1909005" y="4243885"/>
                  <a:pt x="1813463" y="4188671"/>
                  <a:pt x="1762017" y="4096648"/>
                </a:cubicBezTo>
                <a:cubicBezTo>
                  <a:pt x="1762017" y="4096648"/>
                  <a:pt x="1762017" y="4096648"/>
                  <a:pt x="38585" y="1111415"/>
                </a:cubicBezTo>
                <a:cubicBezTo>
                  <a:pt x="-12861" y="1019392"/>
                  <a:pt x="-12861" y="905283"/>
                  <a:pt x="38585" y="816940"/>
                </a:cubicBezTo>
                <a:cubicBezTo>
                  <a:pt x="38585" y="816940"/>
                  <a:pt x="38585" y="816940"/>
                  <a:pt x="459345" y="872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DE6B-0E72-4326-98C1-7BE3405F85B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9348-C8C2-4E06-98BD-221993FA7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2" r:id="rId4"/>
    <p:sldLayoutId id="2147483655" r:id="rId5"/>
    <p:sldLayoutId id="2147483656" r:id="rId6"/>
    <p:sldLayoutId id="2147483650" r:id="rId7"/>
    <p:sldLayoutId id="2147483666" r:id="rId8"/>
    <p:sldLayoutId id="2147483657" r:id="rId9"/>
    <p:sldLayoutId id="2147483658" r:id="rId10"/>
    <p:sldLayoutId id="2147483659" r:id="rId11"/>
    <p:sldLayoutId id="2147483653" r:id="rId12"/>
    <p:sldLayoutId id="2147483662" r:id="rId13"/>
    <p:sldLayoutId id="2147483664" r:id="rId14"/>
    <p:sldLayoutId id="2147483665" r:id="rId15"/>
    <p:sldLayoutId id="2147483667" r:id="rId16"/>
    <p:sldLayoutId id="2147483668" r:id="rId17"/>
    <p:sldLayoutId id="2147483670" r:id="rId18"/>
    <p:sldLayoutId id="2147483669" r:id="rId19"/>
    <p:sldLayoutId id="2147483660" r:id="rId20"/>
    <p:sldLayoutId id="2147483661" r:id="rId21"/>
    <p:sldLayoutId id="2147483663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7" name="TextBox 16"/>
          <p:cNvSpPr txBox="1"/>
          <p:nvPr/>
        </p:nvSpPr>
        <p:spPr>
          <a:xfrm>
            <a:off x="6607445" y="5064656"/>
            <a:ext cx="515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AMA</a:t>
            </a:r>
            <a:r>
              <a:rPr lang="en-US" sz="800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RISH</a:t>
            </a:r>
            <a:endParaRPr lang="en-US" sz="360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0518" y="4811228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presentation templates</a:t>
            </a:r>
            <a:endParaRPr lang="en-US" sz="240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87654" y="2609976"/>
            <a:ext cx="3236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the 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slightly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are going to use a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passag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isn't anything embarrassing hidden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34488" y="6148388"/>
            <a:ext cx="2277472" cy="666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1" y="4725988"/>
            <a:ext cx="3119076" cy="2132012"/>
          </a:xfrm>
          <a:custGeom>
            <a:avLst/>
            <a:gdLst>
              <a:gd name="connsiteX0" fmla="*/ 352177 w 3119076"/>
              <a:gd name="connsiteY0" fmla="*/ 0 h 2132012"/>
              <a:gd name="connsiteX1" fmla="*/ 784505 w 3119076"/>
              <a:gd name="connsiteY1" fmla="*/ 750124 h 2132012"/>
              <a:gd name="connsiteX2" fmla="*/ 961554 w 3119076"/>
              <a:gd name="connsiteY2" fmla="*/ 853163 h 2132012"/>
              <a:gd name="connsiteX3" fmla="*/ 2756745 w 3119076"/>
              <a:gd name="connsiteY3" fmla="*/ 853163 h 2132012"/>
              <a:gd name="connsiteX4" fmla="*/ 3106724 w 3119076"/>
              <a:gd name="connsiteY4" fmla="*/ 1463153 h 2132012"/>
              <a:gd name="connsiteX5" fmla="*/ 3106724 w 3119076"/>
              <a:gd name="connsiteY5" fmla="*/ 1545584 h 2132012"/>
              <a:gd name="connsiteX6" fmla="*/ 2825753 w 3119076"/>
              <a:gd name="connsiteY6" fmla="*/ 2031752 h 2132012"/>
              <a:gd name="connsiteX7" fmla="*/ 2767810 w 3119076"/>
              <a:gd name="connsiteY7" fmla="*/ 2132012 h 2132012"/>
              <a:gd name="connsiteX8" fmla="*/ 0 w 3119076"/>
              <a:gd name="connsiteY8" fmla="*/ 2132012 h 2132012"/>
              <a:gd name="connsiteX9" fmla="*/ 0 w 3119076"/>
              <a:gd name="connsiteY9" fmla="*/ 610482 h 2132012"/>
              <a:gd name="connsiteX10" fmla="*/ 15121 w 3119076"/>
              <a:gd name="connsiteY10" fmla="*/ 584270 h 2132012"/>
              <a:gd name="connsiteX11" fmla="*/ 352177 w 3119076"/>
              <a:gd name="connsiteY11" fmla="*/ 0 h 21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076" h="2132012">
                <a:moveTo>
                  <a:pt x="352177" y="0"/>
                </a:moveTo>
                <a:cubicBezTo>
                  <a:pt x="352177" y="0"/>
                  <a:pt x="352177" y="0"/>
                  <a:pt x="784505" y="750124"/>
                </a:cubicBezTo>
                <a:cubicBezTo>
                  <a:pt x="821562" y="816069"/>
                  <a:pt x="887441" y="853163"/>
                  <a:pt x="961554" y="853163"/>
                </a:cubicBezTo>
                <a:cubicBezTo>
                  <a:pt x="961554" y="853163"/>
                  <a:pt x="961554" y="853163"/>
                  <a:pt x="2756745" y="853163"/>
                </a:cubicBezTo>
                <a:lnTo>
                  <a:pt x="3106724" y="1463153"/>
                </a:lnTo>
                <a:cubicBezTo>
                  <a:pt x="3123194" y="1487882"/>
                  <a:pt x="3123194" y="1516733"/>
                  <a:pt x="3106724" y="1545584"/>
                </a:cubicBezTo>
                <a:cubicBezTo>
                  <a:pt x="3106724" y="1545584"/>
                  <a:pt x="3106724" y="1545584"/>
                  <a:pt x="2825753" y="2031752"/>
                </a:cubicBezTo>
                <a:lnTo>
                  <a:pt x="2767810" y="2132012"/>
                </a:lnTo>
                <a:lnTo>
                  <a:pt x="0" y="2132012"/>
                </a:lnTo>
                <a:lnTo>
                  <a:pt x="0" y="610482"/>
                </a:lnTo>
                <a:lnTo>
                  <a:pt x="15121" y="584270"/>
                </a:lnTo>
                <a:cubicBezTo>
                  <a:pt x="109013" y="421514"/>
                  <a:pt x="220291" y="228618"/>
                  <a:pt x="352177" y="0"/>
                </a:cubicBezTo>
                <a:close/>
              </a:path>
            </a:pathLst>
          </a:custGeom>
          <a:solidFill>
            <a:schemeClr val="accent2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9597602" y="2037363"/>
            <a:ext cx="462328" cy="462328"/>
            <a:chOff x="9597602" y="2078307"/>
            <a:chExt cx="462328" cy="462328"/>
          </a:xfrm>
        </p:grpSpPr>
        <p:sp>
          <p:nvSpPr>
            <p:cNvPr id="180" name="Oval 179"/>
            <p:cNvSpPr/>
            <p:nvPr/>
          </p:nvSpPr>
          <p:spPr>
            <a:xfrm>
              <a:off x="959760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9726734" y="2178867"/>
              <a:ext cx="234262" cy="246922"/>
            </a:xfrm>
            <a:custGeom>
              <a:avLst/>
              <a:gdLst>
                <a:gd name="connsiteX0" fmla="*/ 170061 w 1329891"/>
                <a:gd name="connsiteY0" fmla="*/ 1230313 h 1401763"/>
                <a:gd name="connsiteX1" fmla="*/ 1000721 w 1329891"/>
                <a:gd name="connsiteY1" fmla="*/ 1230313 h 1401763"/>
                <a:gd name="connsiteX2" fmla="*/ 1023938 w 1329891"/>
                <a:gd name="connsiteY2" fmla="*/ 1254126 h 1401763"/>
                <a:gd name="connsiteX3" fmla="*/ 170061 w 1329891"/>
                <a:gd name="connsiteY3" fmla="*/ 1254126 h 1401763"/>
                <a:gd name="connsiteX4" fmla="*/ 157163 w 1329891"/>
                <a:gd name="connsiteY4" fmla="*/ 1243543 h 1401763"/>
                <a:gd name="connsiteX5" fmla="*/ 170061 w 1329891"/>
                <a:gd name="connsiteY5" fmla="*/ 1230313 h 1401763"/>
                <a:gd name="connsiteX6" fmla="*/ 848644 w 1329891"/>
                <a:gd name="connsiteY6" fmla="*/ 1103313 h 1401763"/>
                <a:gd name="connsiteX7" fmla="*/ 900447 w 1329891"/>
                <a:gd name="connsiteY7" fmla="*/ 1103313 h 1401763"/>
                <a:gd name="connsiteX8" fmla="*/ 915988 w 1329891"/>
                <a:gd name="connsiteY8" fmla="*/ 1128713 h 1401763"/>
                <a:gd name="connsiteX9" fmla="*/ 768350 w 1329891"/>
                <a:gd name="connsiteY9" fmla="*/ 1128713 h 1401763"/>
                <a:gd name="connsiteX10" fmla="*/ 781301 w 1329891"/>
                <a:gd name="connsiteY10" fmla="*/ 1126173 h 1401763"/>
                <a:gd name="connsiteX11" fmla="*/ 799432 w 1329891"/>
                <a:gd name="connsiteY11" fmla="*/ 1121093 h 1401763"/>
                <a:gd name="connsiteX12" fmla="*/ 814973 w 1329891"/>
                <a:gd name="connsiteY12" fmla="*/ 1116013 h 1401763"/>
                <a:gd name="connsiteX13" fmla="*/ 817563 w 1329891"/>
                <a:gd name="connsiteY13" fmla="*/ 1116013 h 1401763"/>
                <a:gd name="connsiteX14" fmla="*/ 825333 w 1329891"/>
                <a:gd name="connsiteY14" fmla="*/ 1113473 h 1401763"/>
                <a:gd name="connsiteX15" fmla="*/ 827923 w 1329891"/>
                <a:gd name="connsiteY15" fmla="*/ 1113473 h 1401763"/>
                <a:gd name="connsiteX16" fmla="*/ 830513 w 1329891"/>
                <a:gd name="connsiteY16" fmla="*/ 1110933 h 1401763"/>
                <a:gd name="connsiteX17" fmla="*/ 848644 w 1329891"/>
                <a:gd name="connsiteY17" fmla="*/ 1103313 h 1401763"/>
                <a:gd name="connsiteX18" fmla="*/ 170056 w 1329891"/>
                <a:gd name="connsiteY18" fmla="*/ 1103313 h 1401763"/>
                <a:gd name="connsiteX19" fmla="*/ 567167 w 1329891"/>
                <a:gd name="connsiteY19" fmla="*/ 1103313 h 1401763"/>
                <a:gd name="connsiteX20" fmla="*/ 600689 w 1329891"/>
                <a:gd name="connsiteY20" fmla="*/ 1116013 h 1401763"/>
                <a:gd name="connsiteX21" fmla="*/ 613582 w 1329891"/>
                <a:gd name="connsiteY21" fmla="*/ 1121093 h 1401763"/>
                <a:gd name="connsiteX22" fmla="*/ 644526 w 1329891"/>
                <a:gd name="connsiteY22" fmla="*/ 1128713 h 1401763"/>
                <a:gd name="connsiteX23" fmla="*/ 170056 w 1329891"/>
                <a:gd name="connsiteY23" fmla="*/ 1128713 h 1401763"/>
                <a:gd name="connsiteX24" fmla="*/ 157163 w 1329891"/>
                <a:gd name="connsiteY24" fmla="*/ 1116013 h 1401763"/>
                <a:gd name="connsiteX25" fmla="*/ 170056 w 1329891"/>
                <a:gd name="connsiteY25" fmla="*/ 1103313 h 1401763"/>
                <a:gd name="connsiteX26" fmla="*/ 170118 w 1329891"/>
                <a:gd name="connsiteY26" fmla="*/ 979488 h 1401763"/>
                <a:gd name="connsiteX27" fmla="*/ 416255 w 1329891"/>
                <a:gd name="connsiteY27" fmla="*/ 979488 h 1401763"/>
                <a:gd name="connsiteX28" fmla="*/ 431801 w 1329891"/>
                <a:gd name="connsiteY28" fmla="*/ 1001713 h 1401763"/>
                <a:gd name="connsiteX29" fmla="*/ 170118 w 1329891"/>
                <a:gd name="connsiteY29" fmla="*/ 1001713 h 1401763"/>
                <a:gd name="connsiteX30" fmla="*/ 157163 w 1329891"/>
                <a:gd name="connsiteY30" fmla="*/ 989366 h 1401763"/>
                <a:gd name="connsiteX31" fmla="*/ 170118 w 1329891"/>
                <a:gd name="connsiteY31" fmla="*/ 979488 h 1401763"/>
                <a:gd name="connsiteX32" fmla="*/ 170098 w 1329891"/>
                <a:gd name="connsiteY32" fmla="*/ 852488 h 1401763"/>
                <a:gd name="connsiteX33" fmla="*/ 358952 w 1329891"/>
                <a:gd name="connsiteY33" fmla="*/ 852488 h 1401763"/>
                <a:gd name="connsiteX34" fmla="*/ 364126 w 1329891"/>
                <a:gd name="connsiteY34" fmla="*/ 864835 h 1401763"/>
                <a:gd name="connsiteX35" fmla="*/ 364126 w 1329891"/>
                <a:gd name="connsiteY35" fmla="*/ 872244 h 1401763"/>
                <a:gd name="connsiteX36" fmla="*/ 366713 w 1329891"/>
                <a:gd name="connsiteY36" fmla="*/ 874713 h 1401763"/>
                <a:gd name="connsiteX37" fmla="*/ 170098 w 1329891"/>
                <a:gd name="connsiteY37" fmla="*/ 874713 h 1401763"/>
                <a:gd name="connsiteX38" fmla="*/ 157163 w 1329891"/>
                <a:gd name="connsiteY38" fmla="*/ 864835 h 1401763"/>
                <a:gd name="connsiteX39" fmla="*/ 170098 w 1329891"/>
                <a:gd name="connsiteY39" fmla="*/ 852488 h 1401763"/>
                <a:gd name="connsiteX40" fmla="*/ 170152 w 1329891"/>
                <a:gd name="connsiteY40" fmla="*/ 725488 h 1401763"/>
                <a:gd name="connsiteX41" fmla="*/ 357188 w 1329891"/>
                <a:gd name="connsiteY41" fmla="*/ 725488 h 1401763"/>
                <a:gd name="connsiteX42" fmla="*/ 354590 w 1329891"/>
                <a:gd name="connsiteY42" fmla="*/ 747713 h 1401763"/>
                <a:gd name="connsiteX43" fmla="*/ 170152 w 1329891"/>
                <a:gd name="connsiteY43" fmla="*/ 747713 h 1401763"/>
                <a:gd name="connsiteX44" fmla="*/ 157163 w 1329891"/>
                <a:gd name="connsiteY44" fmla="*/ 737835 h 1401763"/>
                <a:gd name="connsiteX45" fmla="*/ 170152 w 1329891"/>
                <a:gd name="connsiteY45" fmla="*/ 725488 h 1401763"/>
                <a:gd name="connsiteX46" fmla="*/ 1019175 w 1329891"/>
                <a:gd name="connsiteY46" fmla="*/ 600075 h 1401763"/>
                <a:gd name="connsiteX47" fmla="*/ 1024164 w 1329891"/>
                <a:gd name="connsiteY47" fmla="*/ 600075 h 1401763"/>
                <a:gd name="connsiteX48" fmla="*/ 1036638 w 1329891"/>
                <a:gd name="connsiteY48" fmla="*/ 610394 h 1401763"/>
                <a:gd name="connsiteX49" fmla="*/ 1031649 w 1329891"/>
                <a:gd name="connsiteY49" fmla="*/ 620713 h 1401763"/>
                <a:gd name="connsiteX50" fmla="*/ 1019175 w 1329891"/>
                <a:gd name="connsiteY50" fmla="*/ 600075 h 1401763"/>
                <a:gd name="connsiteX51" fmla="*/ 170136 w 1329891"/>
                <a:gd name="connsiteY51" fmla="*/ 600075 h 1401763"/>
                <a:gd name="connsiteX52" fmla="*/ 398463 w 1329891"/>
                <a:gd name="connsiteY52" fmla="*/ 600075 h 1401763"/>
                <a:gd name="connsiteX53" fmla="*/ 385490 w 1329891"/>
                <a:gd name="connsiteY53" fmla="*/ 623888 h 1401763"/>
                <a:gd name="connsiteX54" fmla="*/ 170136 w 1329891"/>
                <a:gd name="connsiteY54" fmla="*/ 623888 h 1401763"/>
                <a:gd name="connsiteX55" fmla="*/ 157163 w 1329891"/>
                <a:gd name="connsiteY55" fmla="*/ 610659 h 1401763"/>
                <a:gd name="connsiteX56" fmla="*/ 170136 w 1329891"/>
                <a:gd name="connsiteY56" fmla="*/ 600075 h 1401763"/>
                <a:gd name="connsiteX57" fmla="*/ 709660 w 1329891"/>
                <a:gd name="connsiteY57" fmla="*/ 530225 h 1401763"/>
                <a:gd name="connsiteX58" fmla="*/ 730251 w 1329891"/>
                <a:gd name="connsiteY58" fmla="*/ 553529 h 1401763"/>
                <a:gd name="connsiteX59" fmla="*/ 709660 w 1329891"/>
                <a:gd name="connsiteY59" fmla="*/ 574244 h 1401763"/>
                <a:gd name="connsiteX60" fmla="*/ 508895 w 1329891"/>
                <a:gd name="connsiteY60" fmla="*/ 773621 h 1401763"/>
                <a:gd name="connsiteX61" fmla="*/ 488303 w 1329891"/>
                <a:gd name="connsiteY61" fmla="*/ 796925 h 1401763"/>
                <a:gd name="connsiteX62" fmla="*/ 465138 w 1329891"/>
                <a:gd name="connsiteY62" fmla="*/ 773621 h 1401763"/>
                <a:gd name="connsiteX63" fmla="*/ 709660 w 1329891"/>
                <a:gd name="connsiteY63" fmla="*/ 530225 h 1401763"/>
                <a:gd name="connsiteX64" fmla="*/ 709613 w 1329891"/>
                <a:gd name="connsiteY64" fmla="*/ 504826 h 1401763"/>
                <a:gd name="connsiteX65" fmla="*/ 441325 w 1329891"/>
                <a:gd name="connsiteY65" fmla="*/ 773908 h 1401763"/>
                <a:gd name="connsiteX66" fmla="*/ 709613 w 1329891"/>
                <a:gd name="connsiteY66" fmla="*/ 1042990 h 1401763"/>
                <a:gd name="connsiteX67" fmla="*/ 977901 w 1329891"/>
                <a:gd name="connsiteY67" fmla="*/ 773908 h 1401763"/>
                <a:gd name="connsiteX68" fmla="*/ 709613 w 1329891"/>
                <a:gd name="connsiteY68" fmla="*/ 504826 h 1401763"/>
                <a:gd name="connsiteX69" fmla="*/ 900113 w 1329891"/>
                <a:gd name="connsiteY69" fmla="*/ 473075 h 1401763"/>
                <a:gd name="connsiteX70" fmla="*/ 1023758 w 1329891"/>
                <a:gd name="connsiteY70" fmla="*/ 473075 h 1401763"/>
                <a:gd name="connsiteX71" fmla="*/ 1036638 w 1329891"/>
                <a:gd name="connsiteY71" fmla="*/ 483659 h 1401763"/>
                <a:gd name="connsiteX72" fmla="*/ 1023758 w 1329891"/>
                <a:gd name="connsiteY72" fmla="*/ 496888 h 1401763"/>
                <a:gd name="connsiteX73" fmla="*/ 933600 w 1329891"/>
                <a:gd name="connsiteY73" fmla="*/ 496888 h 1401763"/>
                <a:gd name="connsiteX74" fmla="*/ 920721 w 1329891"/>
                <a:gd name="connsiteY74" fmla="*/ 486305 h 1401763"/>
                <a:gd name="connsiteX75" fmla="*/ 912993 w 1329891"/>
                <a:gd name="connsiteY75" fmla="*/ 481013 h 1401763"/>
                <a:gd name="connsiteX76" fmla="*/ 900113 w 1329891"/>
                <a:gd name="connsiteY76" fmla="*/ 473075 h 1401763"/>
                <a:gd name="connsiteX77" fmla="*/ 170069 w 1329891"/>
                <a:gd name="connsiteY77" fmla="*/ 473075 h 1401763"/>
                <a:gd name="connsiteX78" fmla="*/ 515938 w 1329891"/>
                <a:gd name="connsiteY78" fmla="*/ 473075 h 1401763"/>
                <a:gd name="connsiteX79" fmla="*/ 500451 w 1329891"/>
                <a:gd name="connsiteY79" fmla="*/ 483659 h 1401763"/>
                <a:gd name="connsiteX80" fmla="*/ 482384 w 1329891"/>
                <a:gd name="connsiteY80" fmla="*/ 496888 h 1401763"/>
                <a:gd name="connsiteX81" fmla="*/ 170069 w 1329891"/>
                <a:gd name="connsiteY81" fmla="*/ 496888 h 1401763"/>
                <a:gd name="connsiteX82" fmla="*/ 157163 w 1329891"/>
                <a:gd name="connsiteY82" fmla="*/ 483659 h 1401763"/>
                <a:gd name="connsiteX83" fmla="*/ 170069 w 1329891"/>
                <a:gd name="connsiteY83" fmla="*/ 473075 h 1401763"/>
                <a:gd name="connsiteX84" fmla="*/ 709733 w 1329891"/>
                <a:gd name="connsiteY84" fmla="*/ 444501 h 1401763"/>
                <a:gd name="connsiteX85" fmla="*/ 1036878 w 1329891"/>
                <a:gd name="connsiteY85" fmla="*/ 774018 h 1401763"/>
                <a:gd name="connsiteX86" fmla="*/ 982783 w 1329891"/>
                <a:gd name="connsiteY86" fmla="*/ 955642 h 1401763"/>
                <a:gd name="connsiteX87" fmla="*/ 1031726 w 1329891"/>
                <a:gd name="connsiteY87" fmla="*/ 1004940 h 1401763"/>
                <a:gd name="connsiteX88" fmla="*/ 1080669 w 1329891"/>
                <a:gd name="connsiteY88" fmla="*/ 1030886 h 1401763"/>
                <a:gd name="connsiteX89" fmla="*/ 1304776 w 1329891"/>
                <a:gd name="connsiteY89" fmla="*/ 1256618 h 1401763"/>
                <a:gd name="connsiteX90" fmla="*/ 1304776 w 1329891"/>
                <a:gd name="connsiteY90" fmla="*/ 1375971 h 1401763"/>
                <a:gd name="connsiteX91" fmla="*/ 1186282 w 1329891"/>
                <a:gd name="connsiteY91" fmla="*/ 1375971 h 1401763"/>
                <a:gd name="connsiteX92" fmla="*/ 962175 w 1329891"/>
                <a:gd name="connsiteY92" fmla="*/ 1150239 h 1401763"/>
                <a:gd name="connsiteX93" fmla="*/ 938992 w 1329891"/>
                <a:gd name="connsiteY93" fmla="*/ 1100941 h 1401763"/>
                <a:gd name="connsiteX94" fmla="*/ 887473 w 1329891"/>
                <a:gd name="connsiteY94" fmla="*/ 1049048 h 1401763"/>
                <a:gd name="connsiteX95" fmla="*/ 709733 w 1329891"/>
                <a:gd name="connsiteY95" fmla="*/ 1103536 h 1401763"/>
                <a:gd name="connsiteX96" fmla="*/ 382588 w 1329891"/>
                <a:gd name="connsiteY96" fmla="*/ 774018 h 1401763"/>
                <a:gd name="connsiteX97" fmla="*/ 709733 w 1329891"/>
                <a:gd name="connsiteY97" fmla="*/ 444501 h 1401763"/>
                <a:gd name="connsiteX98" fmla="*/ 170059 w 1329891"/>
                <a:gd name="connsiteY98" fmla="*/ 346075 h 1401763"/>
                <a:gd name="connsiteX99" fmla="*/ 1023742 w 1329891"/>
                <a:gd name="connsiteY99" fmla="*/ 346075 h 1401763"/>
                <a:gd name="connsiteX100" fmla="*/ 1036638 w 1329891"/>
                <a:gd name="connsiteY100" fmla="*/ 359304 h 1401763"/>
                <a:gd name="connsiteX101" fmla="*/ 1023742 w 1329891"/>
                <a:gd name="connsiteY101" fmla="*/ 369888 h 1401763"/>
                <a:gd name="connsiteX102" fmla="*/ 170059 w 1329891"/>
                <a:gd name="connsiteY102" fmla="*/ 369888 h 1401763"/>
                <a:gd name="connsiteX103" fmla="*/ 157163 w 1329891"/>
                <a:gd name="connsiteY103" fmla="*/ 359304 h 1401763"/>
                <a:gd name="connsiteX104" fmla="*/ 170059 w 1329891"/>
                <a:gd name="connsiteY104" fmla="*/ 346075 h 1401763"/>
                <a:gd name="connsiteX105" fmla="*/ 170059 w 1329891"/>
                <a:gd name="connsiteY105" fmla="*/ 219075 h 1401763"/>
                <a:gd name="connsiteX106" fmla="*/ 1023742 w 1329891"/>
                <a:gd name="connsiteY106" fmla="*/ 219075 h 1401763"/>
                <a:gd name="connsiteX107" fmla="*/ 1036638 w 1329891"/>
                <a:gd name="connsiteY107" fmla="*/ 232569 h 1401763"/>
                <a:gd name="connsiteX108" fmla="*/ 1023742 w 1329891"/>
                <a:gd name="connsiteY108" fmla="*/ 246063 h 1401763"/>
                <a:gd name="connsiteX109" fmla="*/ 170059 w 1329891"/>
                <a:gd name="connsiteY109" fmla="*/ 246063 h 1401763"/>
                <a:gd name="connsiteX110" fmla="*/ 157163 w 1329891"/>
                <a:gd name="connsiteY110" fmla="*/ 232569 h 1401763"/>
                <a:gd name="connsiteX111" fmla="*/ 170059 w 1329891"/>
                <a:gd name="connsiteY111" fmla="*/ 219075 h 1401763"/>
                <a:gd name="connsiteX112" fmla="*/ 433172 w 1329891"/>
                <a:gd name="connsiteY112" fmla="*/ 0 h 1401763"/>
                <a:gd name="connsiteX113" fmla="*/ 760628 w 1329891"/>
                <a:gd name="connsiteY113" fmla="*/ 0 h 1401763"/>
                <a:gd name="connsiteX114" fmla="*/ 845716 w 1329891"/>
                <a:gd name="connsiteY114" fmla="*/ 75141 h 1401763"/>
                <a:gd name="connsiteX115" fmla="*/ 1033939 w 1329891"/>
                <a:gd name="connsiteY115" fmla="*/ 75141 h 1401763"/>
                <a:gd name="connsiteX116" fmla="*/ 1062302 w 1329891"/>
                <a:gd name="connsiteY116" fmla="*/ 75141 h 1401763"/>
                <a:gd name="connsiteX117" fmla="*/ 1064880 w 1329891"/>
                <a:gd name="connsiteY117" fmla="*/ 75141 h 1401763"/>
                <a:gd name="connsiteX118" fmla="*/ 1193800 w 1329891"/>
                <a:gd name="connsiteY118" fmla="*/ 209876 h 1401763"/>
                <a:gd name="connsiteX119" fmla="*/ 1193800 w 1329891"/>
                <a:gd name="connsiteY119" fmla="*/ 1103791 h 1401763"/>
                <a:gd name="connsiteX120" fmla="*/ 1137075 w 1329891"/>
                <a:gd name="connsiteY120" fmla="*/ 1044197 h 1401763"/>
                <a:gd name="connsiteX121" fmla="*/ 1137075 w 1329891"/>
                <a:gd name="connsiteY121" fmla="*/ 209876 h 1401763"/>
                <a:gd name="connsiteX122" fmla="*/ 1062302 w 1329891"/>
                <a:gd name="connsiteY122" fmla="*/ 137326 h 1401763"/>
                <a:gd name="connsiteX123" fmla="*/ 131498 w 1329891"/>
                <a:gd name="connsiteY123" fmla="*/ 137326 h 1401763"/>
                <a:gd name="connsiteX124" fmla="*/ 118606 w 1329891"/>
                <a:gd name="connsiteY124" fmla="*/ 139917 h 1401763"/>
                <a:gd name="connsiteX125" fmla="*/ 113450 w 1329891"/>
                <a:gd name="connsiteY125" fmla="*/ 139917 h 1401763"/>
                <a:gd name="connsiteX126" fmla="*/ 103136 w 1329891"/>
                <a:gd name="connsiteY126" fmla="*/ 142508 h 1401763"/>
                <a:gd name="connsiteX127" fmla="*/ 100558 w 1329891"/>
                <a:gd name="connsiteY127" fmla="*/ 145099 h 1401763"/>
                <a:gd name="connsiteX128" fmla="*/ 90244 w 1329891"/>
                <a:gd name="connsiteY128" fmla="*/ 150281 h 1401763"/>
                <a:gd name="connsiteX129" fmla="*/ 79930 w 1329891"/>
                <a:gd name="connsiteY129" fmla="*/ 158055 h 1401763"/>
                <a:gd name="connsiteX130" fmla="*/ 79930 w 1329891"/>
                <a:gd name="connsiteY130" fmla="*/ 160646 h 1401763"/>
                <a:gd name="connsiteX131" fmla="*/ 69617 w 1329891"/>
                <a:gd name="connsiteY131" fmla="*/ 171010 h 1401763"/>
                <a:gd name="connsiteX132" fmla="*/ 64460 w 1329891"/>
                <a:gd name="connsiteY132" fmla="*/ 183965 h 1401763"/>
                <a:gd name="connsiteX133" fmla="*/ 61882 w 1329891"/>
                <a:gd name="connsiteY133" fmla="*/ 183965 h 1401763"/>
                <a:gd name="connsiteX134" fmla="*/ 56725 w 1329891"/>
                <a:gd name="connsiteY134" fmla="*/ 212467 h 1401763"/>
                <a:gd name="connsiteX135" fmla="*/ 56725 w 1329891"/>
                <a:gd name="connsiteY135" fmla="*/ 1267028 h 1401763"/>
                <a:gd name="connsiteX136" fmla="*/ 79930 w 1329891"/>
                <a:gd name="connsiteY136" fmla="*/ 1318849 h 1401763"/>
                <a:gd name="connsiteX137" fmla="*/ 82509 w 1329891"/>
                <a:gd name="connsiteY137" fmla="*/ 1321440 h 1401763"/>
                <a:gd name="connsiteX138" fmla="*/ 90244 w 1329891"/>
                <a:gd name="connsiteY138" fmla="*/ 1326622 h 1401763"/>
                <a:gd name="connsiteX139" fmla="*/ 131498 w 1329891"/>
                <a:gd name="connsiteY139" fmla="*/ 1339578 h 1401763"/>
                <a:gd name="connsiteX140" fmla="*/ 1062302 w 1329891"/>
                <a:gd name="connsiteY140" fmla="*/ 1339578 h 1401763"/>
                <a:gd name="connsiteX141" fmla="*/ 1098399 w 1329891"/>
                <a:gd name="connsiteY141" fmla="*/ 1329213 h 1401763"/>
                <a:gd name="connsiteX142" fmla="*/ 1142232 w 1329891"/>
                <a:gd name="connsiteY142" fmla="*/ 1373261 h 1401763"/>
                <a:gd name="connsiteX143" fmla="*/ 1064880 w 1329891"/>
                <a:gd name="connsiteY143" fmla="*/ 1401763 h 1401763"/>
                <a:gd name="connsiteX144" fmla="*/ 1062302 w 1329891"/>
                <a:gd name="connsiteY144" fmla="*/ 1401763 h 1401763"/>
                <a:gd name="connsiteX145" fmla="*/ 131498 w 1329891"/>
                <a:gd name="connsiteY145" fmla="*/ 1401763 h 1401763"/>
                <a:gd name="connsiteX146" fmla="*/ 77352 w 1329891"/>
                <a:gd name="connsiteY146" fmla="*/ 1388808 h 1401763"/>
                <a:gd name="connsiteX147" fmla="*/ 0 w 1329891"/>
                <a:gd name="connsiteY147" fmla="*/ 1267028 h 1401763"/>
                <a:gd name="connsiteX148" fmla="*/ 0 w 1329891"/>
                <a:gd name="connsiteY148" fmla="*/ 1264437 h 1401763"/>
                <a:gd name="connsiteX149" fmla="*/ 0 w 1329891"/>
                <a:gd name="connsiteY149" fmla="*/ 212467 h 1401763"/>
                <a:gd name="connsiteX150" fmla="*/ 0 w 1329891"/>
                <a:gd name="connsiteY150" fmla="*/ 209876 h 1401763"/>
                <a:gd name="connsiteX151" fmla="*/ 77352 w 1329891"/>
                <a:gd name="connsiteY151" fmla="*/ 88096 h 1401763"/>
                <a:gd name="connsiteX152" fmla="*/ 95401 w 1329891"/>
                <a:gd name="connsiteY152" fmla="*/ 82914 h 1401763"/>
                <a:gd name="connsiteX153" fmla="*/ 103136 w 1329891"/>
                <a:gd name="connsiteY153" fmla="*/ 80323 h 1401763"/>
                <a:gd name="connsiteX154" fmla="*/ 126342 w 1329891"/>
                <a:gd name="connsiteY154" fmla="*/ 77732 h 1401763"/>
                <a:gd name="connsiteX155" fmla="*/ 128920 w 1329891"/>
                <a:gd name="connsiteY155" fmla="*/ 75141 h 1401763"/>
                <a:gd name="connsiteX156" fmla="*/ 131498 w 1329891"/>
                <a:gd name="connsiteY156" fmla="*/ 75141 h 1401763"/>
                <a:gd name="connsiteX157" fmla="*/ 348084 w 1329891"/>
                <a:gd name="connsiteY157" fmla="*/ 75141 h 1401763"/>
                <a:gd name="connsiteX158" fmla="*/ 433172 w 1329891"/>
                <a:gd name="connsiteY158" fmla="*/ 0 h 1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329891" h="1401763">
                  <a:moveTo>
                    <a:pt x="170061" y="1230313"/>
                  </a:moveTo>
                  <a:cubicBezTo>
                    <a:pt x="170061" y="1230313"/>
                    <a:pt x="170061" y="1230313"/>
                    <a:pt x="1000721" y="1230313"/>
                  </a:cubicBezTo>
                  <a:cubicBezTo>
                    <a:pt x="1000721" y="1230313"/>
                    <a:pt x="1000721" y="1230313"/>
                    <a:pt x="1023938" y="1254126"/>
                  </a:cubicBezTo>
                  <a:cubicBezTo>
                    <a:pt x="1023938" y="1254126"/>
                    <a:pt x="1023938" y="1254126"/>
                    <a:pt x="170061" y="1254126"/>
                  </a:cubicBezTo>
                  <a:cubicBezTo>
                    <a:pt x="164902" y="1254126"/>
                    <a:pt x="157163" y="1248834"/>
                    <a:pt x="157163" y="1243543"/>
                  </a:cubicBezTo>
                  <a:cubicBezTo>
                    <a:pt x="157163" y="1235605"/>
                    <a:pt x="164902" y="1230313"/>
                    <a:pt x="170061" y="1230313"/>
                  </a:cubicBezTo>
                  <a:close/>
                  <a:moveTo>
                    <a:pt x="848644" y="1103313"/>
                  </a:moveTo>
                  <a:lnTo>
                    <a:pt x="900447" y="1103313"/>
                  </a:lnTo>
                  <a:cubicBezTo>
                    <a:pt x="900447" y="1103313"/>
                    <a:pt x="900447" y="1103313"/>
                    <a:pt x="915988" y="1128713"/>
                  </a:cubicBezTo>
                  <a:cubicBezTo>
                    <a:pt x="915988" y="1128713"/>
                    <a:pt x="915988" y="1128713"/>
                    <a:pt x="768350" y="1128713"/>
                  </a:cubicBezTo>
                  <a:cubicBezTo>
                    <a:pt x="773530" y="1128713"/>
                    <a:pt x="776120" y="1126173"/>
                    <a:pt x="781301" y="1126173"/>
                  </a:cubicBezTo>
                  <a:cubicBezTo>
                    <a:pt x="786481" y="1123633"/>
                    <a:pt x="791661" y="1123633"/>
                    <a:pt x="799432" y="1121093"/>
                  </a:cubicBezTo>
                  <a:cubicBezTo>
                    <a:pt x="804612" y="1121093"/>
                    <a:pt x="809792" y="1118553"/>
                    <a:pt x="814973" y="1116013"/>
                  </a:cubicBezTo>
                  <a:cubicBezTo>
                    <a:pt x="814973" y="1116013"/>
                    <a:pt x="814973" y="1116013"/>
                    <a:pt x="817563" y="1116013"/>
                  </a:cubicBezTo>
                  <a:cubicBezTo>
                    <a:pt x="820153" y="1116013"/>
                    <a:pt x="822743" y="1113473"/>
                    <a:pt x="825333" y="1113473"/>
                  </a:cubicBezTo>
                  <a:cubicBezTo>
                    <a:pt x="827923" y="1113473"/>
                    <a:pt x="827923" y="1113473"/>
                    <a:pt x="827923" y="1113473"/>
                  </a:cubicBezTo>
                  <a:cubicBezTo>
                    <a:pt x="830513" y="1113473"/>
                    <a:pt x="830513" y="1110933"/>
                    <a:pt x="830513" y="1110933"/>
                  </a:cubicBezTo>
                  <a:cubicBezTo>
                    <a:pt x="838284" y="1108393"/>
                    <a:pt x="843464" y="1105853"/>
                    <a:pt x="848644" y="1103313"/>
                  </a:cubicBezTo>
                  <a:close/>
                  <a:moveTo>
                    <a:pt x="170056" y="1103313"/>
                  </a:moveTo>
                  <a:cubicBezTo>
                    <a:pt x="170056" y="1103313"/>
                    <a:pt x="170056" y="1103313"/>
                    <a:pt x="567167" y="1103313"/>
                  </a:cubicBezTo>
                  <a:cubicBezTo>
                    <a:pt x="577481" y="1108393"/>
                    <a:pt x="590375" y="1113473"/>
                    <a:pt x="600689" y="1116013"/>
                  </a:cubicBezTo>
                  <a:cubicBezTo>
                    <a:pt x="605846" y="1118553"/>
                    <a:pt x="608425" y="1118553"/>
                    <a:pt x="613582" y="1121093"/>
                  </a:cubicBezTo>
                  <a:cubicBezTo>
                    <a:pt x="623897" y="1123633"/>
                    <a:pt x="634211" y="1126173"/>
                    <a:pt x="644526" y="1128713"/>
                  </a:cubicBezTo>
                  <a:cubicBezTo>
                    <a:pt x="644526" y="1128713"/>
                    <a:pt x="644526" y="1128713"/>
                    <a:pt x="170056" y="1128713"/>
                  </a:cubicBezTo>
                  <a:cubicBezTo>
                    <a:pt x="164899" y="1128713"/>
                    <a:pt x="157163" y="1123633"/>
                    <a:pt x="157163" y="1116013"/>
                  </a:cubicBezTo>
                  <a:cubicBezTo>
                    <a:pt x="157163" y="1110933"/>
                    <a:pt x="164899" y="1103313"/>
                    <a:pt x="170056" y="1103313"/>
                  </a:cubicBezTo>
                  <a:close/>
                  <a:moveTo>
                    <a:pt x="170118" y="979488"/>
                  </a:moveTo>
                  <a:lnTo>
                    <a:pt x="416255" y="979488"/>
                  </a:lnTo>
                  <a:cubicBezTo>
                    <a:pt x="421437" y="986896"/>
                    <a:pt x="426619" y="994305"/>
                    <a:pt x="431801" y="1001713"/>
                  </a:cubicBezTo>
                  <a:cubicBezTo>
                    <a:pt x="431801" y="1001713"/>
                    <a:pt x="431801" y="1001713"/>
                    <a:pt x="170118" y="1001713"/>
                  </a:cubicBezTo>
                  <a:cubicBezTo>
                    <a:pt x="164936" y="1001713"/>
                    <a:pt x="157163" y="996774"/>
                    <a:pt x="157163" y="989366"/>
                  </a:cubicBezTo>
                  <a:cubicBezTo>
                    <a:pt x="157163" y="984427"/>
                    <a:pt x="164936" y="979488"/>
                    <a:pt x="170118" y="979488"/>
                  </a:cubicBezTo>
                  <a:close/>
                  <a:moveTo>
                    <a:pt x="170098" y="852488"/>
                  </a:moveTo>
                  <a:cubicBezTo>
                    <a:pt x="170098" y="852488"/>
                    <a:pt x="170098" y="852488"/>
                    <a:pt x="358952" y="852488"/>
                  </a:cubicBezTo>
                  <a:cubicBezTo>
                    <a:pt x="361539" y="857427"/>
                    <a:pt x="361539" y="859896"/>
                    <a:pt x="364126" y="864835"/>
                  </a:cubicBezTo>
                  <a:cubicBezTo>
                    <a:pt x="364126" y="867305"/>
                    <a:pt x="364126" y="869774"/>
                    <a:pt x="364126" y="872244"/>
                  </a:cubicBezTo>
                  <a:cubicBezTo>
                    <a:pt x="364126" y="872244"/>
                    <a:pt x="366713" y="874713"/>
                    <a:pt x="366713" y="874713"/>
                  </a:cubicBezTo>
                  <a:cubicBezTo>
                    <a:pt x="366713" y="874713"/>
                    <a:pt x="366713" y="874713"/>
                    <a:pt x="170098" y="874713"/>
                  </a:cubicBezTo>
                  <a:cubicBezTo>
                    <a:pt x="164924" y="874713"/>
                    <a:pt x="157163" y="869774"/>
                    <a:pt x="157163" y="864835"/>
                  </a:cubicBezTo>
                  <a:cubicBezTo>
                    <a:pt x="157163" y="857427"/>
                    <a:pt x="164924" y="852488"/>
                    <a:pt x="170098" y="852488"/>
                  </a:cubicBezTo>
                  <a:close/>
                  <a:moveTo>
                    <a:pt x="170152" y="725488"/>
                  </a:moveTo>
                  <a:cubicBezTo>
                    <a:pt x="170152" y="725488"/>
                    <a:pt x="170152" y="725488"/>
                    <a:pt x="357188" y="725488"/>
                  </a:cubicBezTo>
                  <a:cubicBezTo>
                    <a:pt x="354590" y="732896"/>
                    <a:pt x="354590" y="740305"/>
                    <a:pt x="354590" y="747713"/>
                  </a:cubicBezTo>
                  <a:cubicBezTo>
                    <a:pt x="354590" y="747713"/>
                    <a:pt x="354590" y="747713"/>
                    <a:pt x="170152" y="747713"/>
                  </a:cubicBezTo>
                  <a:cubicBezTo>
                    <a:pt x="164956" y="747713"/>
                    <a:pt x="157163" y="745244"/>
                    <a:pt x="157163" y="737835"/>
                  </a:cubicBezTo>
                  <a:cubicBezTo>
                    <a:pt x="157163" y="730427"/>
                    <a:pt x="164956" y="725488"/>
                    <a:pt x="170152" y="725488"/>
                  </a:cubicBezTo>
                  <a:close/>
                  <a:moveTo>
                    <a:pt x="1019175" y="600075"/>
                  </a:moveTo>
                  <a:cubicBezTo>
                    <a:pt x="1019175" y="600075"/>
                    <a:pt x="1019175" y="600075"/>
                    <a:pt x="1024164" y="600075"/>
                  </a:cubicBezTo>
                  <a:cubicBezTo>
                    <a:pt x="1029154" y="600075"/>
                    <a:pt x="1036638" y="605235"/>
                    <a:pt x="1036638" y="610394"/>
                  </a:cubicBezTo>
                  <a:cubicBezTo>
                    <a:pt x="1036638" y="615554"/>
                    <a:pt x="1034143" y="618133"/>
                    <a:pt x="1031649" y="620713"/>
                  </a:cubicBezTo>
                  <a:cubicBezTo>
                    <a:pt x="1026659" y="612974"/>
                    <a:pt x="1024164" y="605235"/>
                    <a:pt x="1019175" y="600075"/>
                  </a:cubicBezTo>
                  <a:close/>
                  <a:moveTo>
                    <a:pt x="170136" y="600075"/>
                  </a:moveTo>
                  <a:cubicBezTo>
                    <a:pt x="170136" y="600075"/>
                    <a:pt x="170136" y="600075"/>
                    <a:pt x="398463" y="600075"/>
                  </a:cubicBezTo>
                  <a:cubicBezTo>
                    <a:pt x="393274" y="605367"/>
                    <a:pt x="390679" y="615950"/>
                    <a:pt x="385490" y="623888"/>
                  </a:cubicBezTo>
                  <a:cubicBezTo>
                    <a:pt x="385490" y="623888"/>
                    <a:pt x="385490" y="623888"/>
                    <a:pt x="170136" y="623888"/>
                  </a:cubicBezTo>
                  <a:cubicBezTo>
                    <a:pt x="164947" y="623888"/>
                    <a:pt x="157163" y="618596"/>
                    <a:pt x="157163" y="610659"/>
                  </a:cubicBezTo>
                  <a:cubicBezTo>
                    <a:pt x="157163" y="605367"/>
                    <a:pt x="164947" y="600075"/>
                    <a:pt x="170136" y="600075"/>
                  </a:cubicBezTo>
                  <a:close/>
                  <a:moveTo>
                    <a:pt x="709660" y="530225"/>
                  </a:moveTo>
                  <a:cubicBezTo>
                    <a:pt x="719955" y="530225"/>
                    <a:pt x="730251" y="540582"/>
                    <a:pt x="730251" y="553529"/>
                  </a:cubicBezTo>
                  <a:cubicBezTo>
                    <a:pt x="730251" y="563886"/>
                    <a:pt x="719955" y="574244"/>
                    <a:pt x="709660" y="574244"/>
                  </a:cubicBezTo>
                  <a:cubicBezTo>
                    <a:pt x="598981" y="574244"/>
                    <a:pt x="508895" y="664870"/>
                    <a:pt x="508895" y="773621"/>
                  </a:cubicBezTo>
                  <a:cubicBezTo>
                    <a:pt x="508895" y="786568"/>
                    <a:pt x="501173" y="796925"/>
                    <a:pt x="488303" y="796925"/>
                  </a:cubicBezTo>
                  <a:cubicBezTo>
                    <a:pt x="475434" y="796925"/>
                    <a:pt x="465138" y="786568"/>
                    <a:pt x="465138" y="773621"/>
                  </a:cubicBezTo>
                  <a:cubicBezTo>
                    <a:pt x="465138" y="638977"/>
                    <a:pt x="575816" y="530225"/>
                    <a:pt x="709660" y="530225"/>
                  </a:cubicBezTo>
                  <a:close/>
                  <a:moveTo>
                    <a:pt x="709613" y="504826"/>
                  </a:moveTo>
                  <a:cubicBezTo>
                    <a:pt x="561442" y="504826"/>
                    <a:pt x="441325" y="625298"/>
                    <a:pt x="441325" y="773908"/>
                  </a:cubicBezTo>
                  <a:cubicBezTo>
                    <a:pt x="441325" y="922518"/>
                    <a:pt x="561442" y="1042990"/>
                    <a:pt x="709613" y="1042990"/>
                  </a:cubicBezTo>
                  <a:cubicBezTo>
                    <a:pt x="857784" y="1042990"/>
                    <a:pt x="977901" y="922518"/>
                    <a:pt x="977901" y="773908"/>
                  </a:cubicBezTo>
                  <a:cubicBezTo>
                    <a:pt x="977901" y="625298"/>
                    <a:pt x="857784" y="504826"/>
                    <a:pt x="709613" y="504826"/>
                  </a:cubicBezTo>
                  <a:close/>
                  <a:moveTo>
                    <a:pt x="900113" y="473075"/>
                  </a:moveTo>
                  <a:cubicBezTo>
                    <a:pt x="900113" y="473075"/>
                    <a:pt x="900113" y="473075"/>
                    <a:pt x="1023758" y="473075"/>
                  </a:cubicBezTo>
                  <a:cubicBezTo>
                    <a:pt x="1028910" y="473075"/>
                    <a:pt x="1036638" y="478367"/>
                    <a:pt x="1036638" y="483659"/>
                  </a:cubicBezTo>
                  <a:cubicBezTo>
                    <a:pt x="1036638" y="491596"/>
                    <a:pt x="1028910" y="496888"/>
                    <a:pt x="1023758" y="496888"/>
                  </a:cubicBezTo>
                  <a:cubicBezTo>
                    <a:pt x="1023758" y="496888"/>
                    <a:pt x="1023758" y="496888"/>
                    <a:pt x="933600" y="496888"/>
                  </a:cubicBezTo>
                  <a:cubicBezTo>
                    <a:pt x="928448" y="494242"/>
                    <a:pt x="925872" y="491596"/>
                    <a:pt x="920721" y="486305"/>
                  </a:cubicBezTo>
                  <a:cubicBezTo>
                    <a:pt x="918145" y="486305"/>
                    <a:pt x="915569" y="483659"/>
                    <a:pt x="912993" y="481013"/>
                  </a:cubicBezTo>
                  <a:cubicBezTo>
                    <a:pt x="907841" y="478367"/>
                    <a:pt x="905265" y="475721"/>
                    <a:pt x="900113" y="473075"/>
                  </a:cubicBezTo>
                  <a:close/>
                  <a:moveTo>
                    <a:pt x="170069" y="473075"/>
                  </a:moveTo>
                  <a:cubicBezTo>
                    <a:pt x="170069" y="473075"/>
                    <a:pt x="170069" y="473075"/>
                    <a:pt x="515938" y="473075"/>
                  </a:cubicBezTo>
                  <a:cubicBezTo>
                    <a:pt x="510776" y="475721"/>
                    <a:pt x="505614" y="481013"/>
                    <a:pt x="500451" y="483659"/>
                  </a:cubicBezTo>
                  <a:cubicBezTo>
                    <a:pt x="495289" y="488950"/>
                    <a:pt x="487546" y="491596"/>
                    <a:pt x="482384" y="496888"/>
                  </a:cubicBezTo>
                  <a:cubicBezTo>
                    <a:pt x="482384" y="496888"/>
                    <a:pt x="482384" y="496888"/>
                    <a:pt x="170069" y="496888"/>
                  </a:cubicBezTo>
                  <a:cubicBezTo>
                    <a:pt x="164906" y="496888"/>
                    <a:pt x="157163" y="491596"/>
                    <a:pt x="157163" y="483659"/>
                  </a:cubicBezTo>
                  <a:cubicBezTo>
                    <a:pt x="157163" y="478367"/>
                    <a:pt x="164906" y="473075"/>
                    <a:pt x="170069" y="473075"/>
                  </a:cubicBezTo>
                  <a:close/>
                  <a:moveTo>
                    <a:pt x="709733" y="444501"/>
                  </a:moveTo>
                  <a:cubicBezTo>
                    <a:pt x="890049" y="444501"/>
                    <a:pt x="1036878" y="592395"/>
                    <a:pt x="1036878" y="774018"/>
                  </a:cubicBezTo>
                  <a:cubicBezTo>
                    <a:pt x="1036878" y="841478"/>
                    <a:pt x="1016270" y="903749"/>
                    <a:pt x="982783" y="955642"/>
                  </a:cubicBezTo>
                  <a:cubicBezTo>
                    <a:pt x="982783" y="955642"/>
                    <a:pt x="982783" y="955642"/>
                    <a:pt x="1031726" y="1004940"/>
                  </a:cubicBezTo>
                  <a:cubicBezTo>
                    <a:pt x="1049757" y="1007534"/>
                    <a:pt x="1067789" y="1015318"/>
                    <a:pt x="1080669" y="1030886"/>
                  </a:cubicBezTo>
                  <a:cubicBezTo>
                    <a:pt x="1080669" y="1030886"/>
                    <a:pt x="1080669" y="1030886"/>
                    <a:pt x="1304776" y="1256618"/>
                  </a:cubicBezTo>
                  <a:cubicBezTo>
                    <a:pt x="1338263" y="1290348"/>
                    <a:pt x="1338263" y="1342241"/>
                    <a:pt x="1304776" y="1375971"/>
                  </a:cubicBezTo>
                  <a:cubicBezTo>
                    <a:pt x="1273864" y="1409701"/>
                    <a:pt x="1219770" y="1409701"/>
                    <a:pt x="1186282" y="1375971"/>
                  </a:cubicBezTo>
                  <a:cubicBezTo>
                    <a:pt x="1186282" y="1375971"/>
                    <a:pt x="1186282" y="1375971"/>
                    <a:pt x="962175" y="1150239"/>
                  </a:cubicBezTo>
                  <a:cubicBezTo>
                    <a:pt x="949296" y="1137266"/>
                    <a:pt x="941568" y="1119103"/>
                    <a:pt x="938992" y="1100941"/>
                  </a:cubicBezTo>
                  <a:cubicBezTo>
                    <a:pt x="938992" y="1100941"/>
                    <a:pt x="938992" y="1100941"/>
                    <a:pt x="887473" y="1049048"/>
                  </a:cubicBezTo>
                  <a:cubicBezTo>
                    <a:pt x="835954" y="1085373"/>
                    <a:pt x="774131" y="1103536"/>
                    <a:pt x="709733" y="1103536"/>
                  </a:cubicBezTo>
                  <a:cubicBezTo>
                    <a:pt x="529417" y="1103536"/>
                    <a:pt x="382588" y="955642"/>
                    <a:pt x="382588" y="774018"/>
                  </a:cubicBezTo>
                  <a:cubicBezTo>
                    <a:pt x="382588" y="592395"/>
                    <a:pt x="529417" y="444501"/>
                    <a:pt x="709733" y="444501"/>
                  </a:cubicBezTo>
                  <a:close/>
                  <a:moveTo>
                    <a:pt x="170059" y="346075"/>
                  </a:moveTo>
                  <a:cubicBezTo>
                    <a:pt x="170059" y="346075"/>
                    <a:pt x="170059" y="346075"/>
                    <a:pt x="1023742" y="346075"/>
                  </a:cubicBezTo>
                  <a:cubicBezTo>
                    <a:pt x="1031480" y="346075"/>
                    <a:pt x="1036638" y="351367"/>
                    <a:pt x="1036638" y="359304"/>
                  </a:cubicBezTo>
                  <a:cubicBezTo>
                    <a:pt x="1036638" y="364596"/>
                    <a:pt x="1031480" y="369888"/>
                    <a:pt x="1023742" y="369888"/>
                  </a:cubicBezTo>
                  <a:cubicBezTo>
                    <a:pt x="1023742" y="369888"/>
                    <a:pt x="1023742" y="369888"/>
                    <a:pt x="170059" y="369888"/>
                  </a:cubicBezTo>
                  <a:cubicBezTo>
                    <a:pt x="162321" y="369888"/>
                    <a:pt x="157163" y="364596"/>
                    <a:pt x="157163" y="359304"/>
                  </a:cubicBezTo>
                  <a:cubicBezTo>
                    <a:pt x="157163" y="351367"/>
                    <a:pt x="162321" y="346075"/>
                    <a:pt x="170059" y="346075"/>
                  </a:cubicBezTo>
                  <a:close/>
                  <a:moveTo>
                    <a:pt x="170059" y="219075"/>
                  </a:moveTo>
                  <a:cubicBezTo>
                    <a:pt x="170059" y="219075"/>
                    <a:pt x="170059" y="219075"/>
                    <a:pt x="1023742" y="219075"/>
                  </a:cubicBezTo>
                  <a:cubicBezTo>
                    <a:pt x="1031480" y="219075"/>
                    <a:pt x="1036638" y="227171"/>
                    <a:pt x="1036638" y="232569"/>
                  </a:cubicBezTo>
                  <a:cubicBezTo>
                    <a:pt x="1036638" y="240665"/>
                    <a:pt x="1031480" y="246063"/>
                    <a:pt x="1023742" y="246063"/>
                  </a:cubicBezTo>
                  <a:cubicBezTo>
                    <a:pt x="1023742" y="246063"/>
                    <a:pt x="1023742" y="246063"/>
                    <a:pt x="170059" y="246063"/>
                  </a:cubicBezTo>
                  <a:cubicBezTo>
                    <a:pt x="162321" y="246063"/>
                    <a:pt x="157163" y="240665"/>
                    <a:pt x="157163" y="232569"/>
                  </a:cubicBezTo>
                  <a:cubicBezTo>
                    <a:pt x="157163" y="227171"/>
                    <a:pt x="162321" y="219075"/>
                    <a:pt x="170059" y="219075"/>
                  </a:cubicBezTo>
                  <a:close/>
                  <a:moveTo>
                    <a:pt x="433172" y="0"/>
                  </a:moveTo>
                  <a:cubicBezTo>
                    <a:pt x="433172" y="0"/>
                    <a:pt x="433172" y="0"/>
                    <a:pt x="760628" y="0"/>
                  </a:cubicBezTo>
                  <a:cubicBezTo>
                    <a:pt x="804461" y="0"/>
                    <a:pt x="840559" y="33684"/>
                    <a:pt x="845716" y="75141"/>
                  </a:cubicBezTo>
                  <a:cubicBezTo>
                    <a:pt x="845716" y="75141"/>
                    <a:pt x="845716" y="75141"/>
                    <a:pt x="1033939" y="75141"/>
                  </a:cubicBezTo>
                  <a:cubicBezTo>
                    <a:pt x="1033939" y="75141"/>
                    <a:pt x="1033939" y="75141"/>
                    <a:pt x="1062302" y="75141"/>
                  </a:cubicBezTo>
                  <a:cubicBezTo>
                    <a:pt x="1062302" y="75141"/>
                    <a:pt x="1064880" y="75141"/>
                    <a:pt x="1064880" y="75141"/>
                  </a:cubicBezTo>
                  <a:cubicBezTo>
                    <a:pt x="1139654" y="77732"/>
                    <a:pt x="1193800" y="137326"/>
                    <a:pt x="1193800" y="209876"/>
                  </a:cubicBezTo>
                  <a:cubicBezTo>
                    <a:pt x="1193800" y="209876"/>
                    <a:pt x="1193800" y="209876"/>
                    <a:pt x="1193800" y="1103791"/>
                  </a:cubicBezTo>
                  <a:cubicBezTo>
                    <a:pt x="1193800" y="1103791"/>
                    <a:pt x="1193800" y="1103791"/>
                    <a:pt x="1137075" y="1044197"/>
                  </a:cubicBezTo>
                  <a:cubicBezTo>
                    <a:pt x="1137075" y="1044197"/>
                    <a:pt x="1137075" y="1044197"/>
                    <a:pt x="1137075" y="209876"/>
                  </a:cubicBezTo>
                  <a:cubicBezTo>
                    <a:pt x="1137075" y="168419"/>
                    <a:pt x="1100978" y="137326"/>
                    <a:pt x="1062302" y="137326"/>
                  </a:cubicBezTo>
                  <a:cubicBezTo>
                    <a:pt x="1062302" y="137326"/>
                    <a:pt x="1062302" y="137326"/>
                    <a:pt x="131498" y="137326"/>
                  </a:cubicBezTo>
                  <a:cubicBezTo>
                    <a:pt x="126342" y="137326"/>
                    <a:pt x="121185" y="137326"/>
                    <a:pt x="118606" y="139917"/>
                  </a:cubicBezTo>
                  <a:cubicBezTo>
                    <a:pt x="116028" y="139917"/>
                    <a:pt x="116028" y="139917"/>
                    <a:pt x="113450" y="139917"/>
                  </a:cubicBezTo>
                  <a:cubicBezTo>
                    <a:pt x="110871" y="142508"/>
                    <a:pt x="105714" y="142508"/>
                    <a:pt x="103136" y="142508"/>
                  </a:cubicBezTo>
                  <a:cubicBezTo>
                    <a:pt x="103136" y="145099"/>
                    <a:pt x="103136" y="145099"/>
                    <a:pt x="100558" y="145099"/>
                  </a:cubicBezTo>
                  <a:cubicBezTo>
                    <a:pt x="97979" y="145099"/>
                    <a:pt x="92822" y="147690"/>
                    <a:pt x="90244" y="150281"/>
                  </a:cubicBezTo>
                  <a:cubicBezTo>
                    <a:pt x="85087" y="152872"/>
                    <a:pt x="82509" y="155464"/>
                    <a:pt x="79930" y="158055"/>
                  </a:cubicBezTo>
                  <a:cubicBezTo>
                    <a:pt x="79930" y="160646"/>
                    <a:pt x="79930" y="160646"/>
                    <a:pt x="79930" y="160646"/>
                  </a:cubicBezTo>
                  <a:cubicBezTo>
                    <a:pt x="74774" y="163237"/>
                    <a:pt x="72195" y="165828"/>
                    <a:pt x="69617" y="171010"/>
                  </a:cubicBezTo>
                  <a:cubicBezTo>
                    <a:pt x="67038" y="173601"/>
                    <a:pt x="64460" y="178783"/>
                    <a:pt x="64460" y="183965"/>
                  </a:cubicBezTo>
                  <a:cubicBezTo>
                    <a:pt x="61882" y="183965"/>
                    <a:pt x="61882" y="183965"/>
                    <a:pt x="61882" y="183965"/>
                  </a:cubicBezTo>
                  <a:cubicBezTo>
                    <a:pt x="59303" y="191738"/>
                    <a:pt x="56725" y="202103"/>
                    <a:pt x="56725" y="212467"/>
                  </a:cubicBezTo>
                  <a:cubicBezTo>
                    <a:pt x="56725" y="212467"/>
                    <a:pt x="56725" y="212467"/>
                    <a:pt x="56725" y="1267028"/>
                  </a:cubicBezTo>
                  <a:cubicBezTo>
                    <a:pt x="56725" y="1287756"/>
                    <a:pt x="67038" y="1305894"/>
                    <a:pt x="79930" y="1318849"/>
                  </a:cubicBezTo>
                  <a:cubicBezTo>
                    <a:pt x="79930" y="1318849"/>
                    <a:pt x="82509" y="1318849"/>
                    <a:pt x="82509" y="1321440"/>
                  </a:cubicBezTo>
                  <a:cubicBezTo>
                    <a:pt x="85087" y="1321440"/>
                    <a:pt x="87666" y="1324031"/>
                    <a:pt x="90244" y="1326622"/>
                  </a:cubicBezTo>
                  <a:cubicBezTo>
                    <a:pt x="103136" y="1334396"/>
                    <a:pt x="116028" y="1339578"/>
                    <a:pt x="131498" y="1339578"/>
                  </a:cubicBezTo>
                  <a:cubicBezTo>
                    <a:pt x="131498" y="1339578"/>
                    <a:pt x="131498" y="1339578"/>
                    <a:pt x="1062302" y="1339578"/>
                  </a:cubicBezTo>
                  <a:cubicBezTo>
                    <a:pt x="1075194" y="1339578"/>
                    <a:pt x="1085507" y="1334396"/>
                    <a:pt x="1098399" y="1329213"/>
                  </a:cubicBezTo>
                  <a:cubicBezTo>
                    <a:pt x="1098399" y="1329213"/>
                    <a:pt x="1098399" y="1329213"/>
                    <a:pt x="1142232" y="1373261"/>
                  </a:cubicBezTo>
                  <a:cubicBezTo>
                    <a:pt x="1121605" y="1388808"/>
                    <a:pt x="1095821" y="1399172"/>
                    <a:pt x="1064880" y="1401763"/>
                  </a:cubicBezTo>
                  <a:cubicBezTo>
                    <a:pt x="1064880" y="1401763"/>
                    <a:pt x="1062302" y="1401763"/>
                    <a:pt x="1062302" y="1401763"/>
                  </a:cubicBezTo>
                  <a:cubicBezTo>
                    <a:pt x="1062302" y="1401763"/>
                    <a:pt x="1062302" y="1401763"/>
                    <a:pt x="131498" y="1401763"/>
                  </a:cubicBezTo>
                  <a:cubicBezTo>
                    <a:pt x="113450" y="1401763"/>
                    <a:pt x="95401" y="1396581"/>
                    <a:pt x="77352" y="1388808"/>
                  </a:cubicBezTo>
                  <a:cubicBezTo>
                    <a:pt x="30941" y="1368079"/>
                    <a:pt x="0" y="1321440"/>
                    <a:pt x="0" y="1267028"/>
                  </a:cubicBezTo>
                  <a:cubicBezTo>
                    <a:pt x="0" y="1267028"/>
                    <a:pt x="0" y="1267028"/>
                    <a:pt x="0" y="1264437"/>
                  </a:cubicBezTo>
                  <a:cubicBezTo>
                    <a:pt x="0" y="1264437"/>
                    <a:pt x="0" y="297972"/>
                    <a:pt x="0" y="212467"/>
                  </a:cubicBezTo>
                  <a:cubicBezTo>
                    <a:pt x="0" y="212467"/>
                    <a:pt x="0" y="212467"/>
                    <a:pt x="0" y="209876"/>
                  </a:cubicBezTo>
                  <a:cubicBezTo>
                    <a:pt x="0" y="155464"/>
                    <a:pt x="30941" y="108824"/>
                    <a:pt x="77352" y="88096"/>
                  </a:cubicBezTo>
                  <a:cubicBezTo>
                    <a:pt x="85087" y="85505"/>
                    <a:pt x="90244" y="82914"/>
                    <a:pt x="95401" y="82914"/>
                  </a:cubicBezTo>
                  <a:cubicBezTo>
                    <a:pt x="97979" y="80323"/>
                    <a:pt x="100558" y="80323"/>
                    <a:pt x="103136" y="80323"/>
                  </a:cubicBezTo>
                  <a:cubicBezTo>
                    <a:pt x="110871" y="77732"/>
                    <a:pt x="118606" y="77732"/>
                    <a:pt x="126342" y="77732"/>
                  </a:cubicBezTo>
                  <a:cubicBezTo>
                    <a:pt x="126342" y="77732"/>
                    <a:pt x="126342" y="75141"/>
                    <a:pt x="128920" y="75141"/>
                  </a:cubicBezTo>
                  <a:cubicBezTo>
                    <a:pt x="128920" y="75141"/>
                    <a:pt x="131498" y="75141"/>
                    <a:pt x="131498" y="75141"/>
                  </a:cubicBezTo>
                  <a:cubicBezTo>
                    <a:pt x="131498" y="75141"/>
                    <a:pt x="224321" y="75141"/>
                    <a:pt x="348084" y="75141"/>
                  </a:cubicBezTo>
                  <a:cubicBezTo>
                    <a:pt x="353241" y="33684"/>
                    <a:pt x="389339" y="0"/>
                    <a:pt x="433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0269482" y="2037363"/>
            <a:ext cx="462328" cy="462328"/>
            <a:chOff x="10269482" y="2078307"/>
            <a:chExt cx="462328" cy="462328"/>
          </a:xfrm>
        </p:grpSpPr>
        <p:sp>
          <p:nvSpPr>
            <p:cNvPr id="181" name="Oval 180"/>
            <p:cNvSpPr/>
            <p:nvPr/>
          </p:nvSpPr>
          <p:spPr>
            <a:xfrm>
              <a:off x="1026948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0401771" y="2167764"/>
              <a:ext cx="234258" cy="258014"/>
            </a:xfrm>
            <a:custGeom>
              <a:avLst/>
              <a:gdLst>
                <a:gd name="connsiteX0" fmla="*/ 170123 w 1329887"/>
                <a:gd name="connsiteY0" fmla="*/ 915476 h 1464751"/>
                <a:gd name="connsiteX1" fmla="*/ 361950 w 1329887"/>
                <a:gd name="connsiteY1" fmla="*/ 915476 h 1464751"/>
                <a:gd name="connsiteX2" fmla="*/ 356765 w 1329887"/>
                <a:gd name="connsiteY2" fmla="*/ 930293 h 1464751"/>
                <a:gd name="connsiteX3" fmla="*/ 356765 w 1329887"/>
                <a:gd name="connsiteY3" fmla="*/ 932762 h 1464751"/>
                <a:gd name="connsiteX4" fmla="*/ 354173 w 1329887"/>
                <a:gd name="connsiteY4" fmla="*/ 937701 h 1464751"/>
                <a:gd name="connsiteX5" fmla="*/ 170123 w 1329887"/>
                <a:gd name="connsiteY5" fmla="*/ 937701 h 1464751"/>
                <a:gd name="connsiteX6" fmla="*/ 157162 w 1329887"/>
                <a:gd name="connsiteY6" fmla="*/ 927823 h 1464751"/>
                <a:gd name="connsiteX7" fmla="*/ 170123 w 1329887"/>
                <a:gd name="connsiteY7" fmla="*/ 915476 h 1464751"/>
                <a:gd name="connsiteX8" fmla="*/ 709017 w 1329887"/>
                <a:gd name="connsiteY8" fmla="*/ 788476 h 1464751"/>
                <a:gd name="connsiteX9" fmla="*/ 1023740 w 1329887"/>
                <a:gd name="connsiteY9" fmla="*/ 788476 h 1464751"/>
                <a:gd name="connsiteX10" fmla="*/ 1036638 w 1329887"/>
                <a:gd name="connsiteY10" fmla="*/ 800823 h 1464751"/>
                <a:gd name="connsiteX11" fmla="*/ 1023740 w 1329887"/>
                <a:gd name="connsiteY11" fmla="*/ 810701 h 1464751"/>
                <a:gd name="connsiteX12" fmla="*/ 685800 w 1329887"/>
                <a:gd name="connsiteY12" fmla="*/ 810701 h 1464751"/>
                <a:gd name="connsiteX13" fmla="*/ 170091 w 1329887"/>
                <a:gd name="connsiteY13" fmla="*/ 788476 h 1464751"/>
                <a:gd name="connsiteX14" fmla="*/ 407987 w 1329887"/>
                <a:gd name="connsiteY14" fmla="*/ 788476 h 1464751"/>
                <a:gd name="connsiteX15" fmla="*/ 400230 w 1329887"/>
                <a:gd name="connsiteY15" fmla="*/ 810701 h 1464751"/>
                <a:gd name="connsiteX16" fmla="*/ 170091 w 1329887"/>
                <a:gd name="connsiteY16" fmla="*/ 810701 h 1464751"/>
                <a:gd name="connsiteX17" fmla="*/ 157162 w 1329887"/>
                <a:gd name="connsiteY17" fmla="*/ 800823 h 1464751"/>
                <a:gd name="connsiteX18" fmla="*/ 170091 w 1329887"/>
                <a:gd name="connsiteY18" fmla="*/ 788476 h 1464751"/>
                <a:gd name="connsiteX19" fmla="*/ 441443 w 1329887"/>
                <a:gd name="connsiteY19" fmla="*/ 782126 h 1464751"/>
                <a:gd name="connsiteX20" fmla="*/ 464474 w 1329887"/>
                <a:gd name="connsiteY20" fmla="*/ 802908 h 1464751"/>
                <a:gd name="connsiteX21" fmla="*/ 451679 w 1329887"/>
                <a:gd name="connsiteY21" fmla="*/ 805506 h 1464751"/>
                <a:gd name="connsiteX22" fmla="*/ 418412 w 1329887"/>
                <a:gd name="connsiteY22" fmla="*/ 891231 h 1464751"/>
                <a:gd name="connsiteX23" fmla="*/ 436325 w 1329887"/>
                <a:gd name="connsiteY23" fmla="*/ 901622 h 1464751"/>
                <a:gd name="connsiteX24" fmla="*/ 441443 w 1329887"/>
                <a:gd name="connsiteY24" fmla="*/ 914610 h 1464751"/>
                <a:gd name="connsiteX25" fmla="*/ 528447 w 1329887"/>
                <a:gd name="connsiteY25" fmla="*/ 886035 h 1464751"/>
                <a:gd name="connsiteX26" fmla="*/ 531006 w 1329887"/>
                <a:gd name="connsiteY26" fmla="*/ 873047 h 1464751"/>
                <a:gd name="connsiteX27" fmla="*/ 554037 w 1329887"/>
                <a:gd name="connsiteY27" fmla="*/ 893828 h 1464751"/>
                <a:gd name="connsiteX28" fmla="*/ 395382 w 1329887"/>
                <a:gd name="connsiteY28" fmla="*/ 953576 h 1464751"/>
                <a:gd name="connsiteX29" fmla="*/ 385146 w 1329887"/>
                <a:gd name="connsiteY29" fmla="*/ 940587 h 1464751"/>
                <a:gd name="connsiteX30" fmla="*/ 441443 w 1329887"/>
                <a:gd name="connsiteY30" fmla="*/ 782126 h 1464751"/>
                <a:gd name="connsiteX31" fmla="*/ 832842 w 1329887"/>
                <a:gd name="connsiteY31" fmla="*/ 663063 h 1464751"/>
                <a:gd name="connsiteX32" fmla="*/ 1023740 w 1329887"/>
                <a:gd name="connsiteY32" fmla="*/ 663063 h 1464751"/>
                <a:gd name="connsiteX33" fmla="*/ 1036638 w 1329887"/>
                <a:gd name="connsiteY33" fmla="*/ 673647 h 1464751"/>
                <a:gd name="connsiteX34" fmla="*/ 1023740 w 1329887"/>
                <a:gd name="connsiteY34" fmla="*/ 686876 h 1464751"/>
                <a:gd name="connsiteX35" fmla="*/ 809625 w 1329887"/>
                <a:gd name="connsiteY35" fmla="*/ 686876 h 1464751"/>
                <a:gd name="connsiteX36" fmla="*/ 170082 w 1329887"/>
                <a:gd name="connsiteY36" fmla="*/ 663063 h 1464751"/>
                <a:gd name="connsiteX37" fmla="*/ 511175 w 1329887"/>
                <a:gd name="connsiteY37" fmla="*/ 663063 h 1464751"/>
                <a:gd name="connsiteX38" fmla="*/ 487919 w 1329887"/>
                <a:gd name="connsiteY38" fmla="*/ 686876 h 1464751"/>
                <a:gd name="connsiteX39" fmla="*/ 170082 w 1329887"/>
                <a:gd name="connsiteY39" fmla="*/ 686876 h 1464751"/>
                <a:gd name="connsiteX40" fmla="*/ 157162 w 1329887"/>
                <a:gd name="connsiteY40" fmla="*/ 673647 h 1464751"/>
                <a:gd name="connsiteX41" fmla="*/ 170082 w 1329887"/>
                <a:gd name="connsiteY41" fmla="*/ 663063 h 1464751"/>
                <a:gd name="connsiteX42" fmla="*/ 959705 w 1329887"/>
                <a:gd name="connsiteY42" fmla="*/ 536063 h 1464751"/>
                <a:gd name="connsiteX43" fmla="*/ 1023816 w 1329887"/>
                <a:gd name="connsiteY43" fmla="*/ 536063 h 1464751"/>
                <a:gd name="connsiteX44" fmla="*/ 1036638 w 1329887"/>
                <a:gd name="connsiteY44" fmla="*/ 546647 h 1464751"/>
                <a:gd name="connsiteX45" fmla="*/ 1023816 w 1329887"/>
                <a:gd name="connsiteY45" fmla="*/ 559876 h 1464751"/>
                <a:gd name="connsiteX46" fmla="*/ 936625 w 1329887"/>
                <a:gd name="connsiteY46" fmla="*/ 559876 h 1464751"/>
                <a:gd name="connsiteX47" fmla="*/ 959705 w 1329887"/>
                <a:gd name="connsiteY47" fmla="*/ 536063 h 1464751"/>
                <a:gd name="connsiteX48" fmla="*/ 170050 w 1329887"/>
                <a:gd name="connsiteY48" fmla="*/ 536063 h 1464751"/>
                <a:gd name="connsiteX49" fmla="*/ 636587 w 1329887"/>
                <a:gd name="connsiteY49" fmla="*/ 536063 h 1464751"/>
                <a:gd name="connsiteX50" fmla="*/ 613389 w 1329887"/>
                <a:gd name="connsiteY50" fmla="*/ 559876 h 1464751"/>
                <a:gd name="connsiteX51" fmla="*/ 170050 w 1329887"/>
                <a:gd name="connsiteY51" fmla="*/ 559876 h 1464751"/>
                <a:gd name="connsiteX52" fmla="*/ 157162 w 1329887"/>
                <a:gd name="connsiteY52" fmla="*/ 546647 h 1464751"/>
                <a:gd name="connsiteX53" fmla="*/ 170050 w 1329887"/>
                <a:gd name="connsiteY53" fmla="*/ 536063 h 1464751"/>
                <a:gd name="connsiteX54" fmla="*/ 170065 w 1329887"/>
                <a:gd name="connsiteY54" fmla="*/ 409063 h 1464751"/>
                <a:gd name="connsiteX55" fmla="*/ 763587 w 1329887"/>
                <a:gd name="connsiteY55" fmla="*/ 409063 h 1464751"/>
                <a:gd name="connsiteX56" fmla="*/ 740362 w 1329887"/>
                <a:gd name="connsiteY56" fmla="*/ 432876 h 1464751"/>
                <a:gd name="connsiteX57" fmla="*/ 170065 w 1329887"/>
                <a:gd name="connsiteY57" fmla="*/ 432876 h 1464751"/>
                <a:gd name="connsiteX58" fmla="*/ 157162 w 1329887"/>
                <a:gd name="connsiteY58" fmla="*/ 422293 h 1464751"/>
                <a:gd name="connsiteX59" fmla="*/ 170065 w 1329887"/>
                <a:gd name="connsiteY59" fmla="*/ 409063 h 1464751"/>
                <a:gd name="connsiteX60" fmla="*/ 170064 w 1329887"/>
                <a:gd name="connsiteY60" fmla="*/ 285238 h 1464751"/>
                <a:gd name="connsiteX61" fmla="*/ 887412 w 1329887"/>
                <a:gd name="connsiteY61" fmla="*/ 285238 h 1464751"/>
                <a:gd name="connsiteX62" fmla="*/ 864189 w 1329887"/>
                <a:gd name="connsiteY62" fmla="*/ 309051 h 1464751"/>
                <a:gd name="connsiteX63" fmla="*/ 170064 w 1329887"/>
                <a:gd name="connsiteY63" fmla="*/ 309051 h 1464751"/>
                <a:gd name="connsiteX64" fmla="*/ 157162 w 1329887"/>
                <a:gd name="connsiteY64" fmla="*/ 295822 h 1464751"/>
                <a:gd name="connsiteX65" fmla="*/ 170064 w 1329887"/>
                <a:gd name="connsiteY65" fmla="*/ 285238 h 1464751"/>
                <a:gd name="connsiteX66" fmla="*/ 1117393 w 1329887"/>
                <a:gd name="connsiteY66" fmla="*/ 99859 h 1464751"/>
                <a:gd name="connsiteX67" fmla="*/ 1128972 w 1329887"/>
                <a:gd name="connsiteY67" fmla="*/ 105695 h 1464751"/>
                <a:gd name="connsiteX68" fmla="*/ 1226754 w 1329887"/>
                <a:gd name="connsiteY68" fmla="*/ 204265 h 1464751"/>
                <a:gd name="connsiteX69" fmla="*/ 1226754 w 1329887"/>
                <a:gd name="connsiteY69" fmla="*/ 225017 h 1464751"/>
                <a:gd name="connsiteX70" fmla="*/ 578307 w 1329887"/>
                <a:gd name="connsiteY70" fmla="*/ 876099 h 1464751"/>
                <a:gd name="connsiteX71" fmla="*/ 557721 w 1329887"/>
                <a:gd name="connsiteY71" fmla="*/ 891663 h 1464751"/>
                <a:gd name="connsiteX72" fmla="*/ 444500 w 1329887"/>
                <a:gd name="connsiteY72" fmla="*/ 777529 h 1464751"/>
                <a:gd name="connsiteX73" fmla="*/ 459939 w 1329887"/>
                <a:gd name="connsiteY73" fmla="*/ 756777 h 1464751"/>
                <a:gd name="connsiteX74" fmla="*/ 1105813 w 1329887"/>
                <a:gd name="connsiteY74" fmla="*/ 105695 h 1464751"/>
                <a:gd name="connsiteX75" fmla="*/ 1117393 w 1329887"/>
                <a:gd name="connsiteY75" fmla="*/ 99859 h 1464751"/>
                <a:gd name="connsiteX76" fmla="*/ 1150908 w 1329887"/>
                <a:gd name="connsiteY76" fmla="*/ 69039 h 1464751"/>
                <a:gd name="connsiteX77" fmla="*/ 1161211 w 1329887"/>
                <a:gd name="connsiteY77" fmla="*/ 72903 h 1464751"/>
                <a:gd name="connsiteX78" fmla="*/ 1259097 w 1329887"/>
                <a:gd name="connsiteY78" fmla="*/ 170789 h 1464751"/>
                <a:gd name="connsiteX79" fmla="*/ 1259097 w 1329887"/>
                <a:gd name="connsiteY79" fmla="*/ 191396 h 1464751"/>
                <a:gd name="connsiteX80" fmla="*/ 1253945 w 1329887"/>
                <a:gd name="connsiteY80" fmla="*/ 199124 h 1464751"/>
                <a:gd name="connsiteX81" fmla="*/ 1233338 w 1329887"/>
                <a:gd name="connsiteY81" fmla="*/ 199124 h 1464751"/>
                <a:gd name="connsiteX82" fmla="*/ 1135452 w 1329887"/>
                <a:gd name="connsiteY82" fmla="*/ 98662 h 1464751"/>
                <a:gd name="connsiteX83" fmla="*/ 1135452 w 1329887"/>
                <a:gd name="connsiteY83" fmla="*/ 78055 h 1464751"/>
                <a:gd name="connsiteX84" fmla="*/ 1140604 w 1329887"/>
                <a:gd name="connsiteY84" fmla="*/ 72903 h 1464751"/>
                <a:gd name="connsiteX85" fmla="*/ 1150908 w 1329887"/>
                <a:gd name="connsiteY85" fmla="*/ 69039 h 1464751"/>
                <a:gd name="connsiteX86" fmla="*/ 433171 w 1329887"/>
                <a:gd name="connsiteY86" fmla="*/ 62988 h 1464751"/>
                <a:gd name="connsiteX87" fmla="*/ 760629 w 1329887"/>
                <a:gd name="connsiteY87" fmla="*/ 62988 h 1464751"/>
                <a:gd name="connsiteX88" fmla="*/ 845716 w 1329887"/>
                <a:gd name="connsiteY88" fmla="*/ 138129 h 1464751"/>
                <a:gd name="connsiteX89" fmla="*/ 1033939 w 1329887"/>
                <a:gd name="connsiteY89" fmla="*/ 138129 h 1464751"/>
                <a:gd name="connsiteX90" fmla="*/ 972057 w 1329887"/>
                <a:gd name="connsiteY90" fmla="*/ 200314 h 1464751"/>
                <a:gd name="connsiteX91" fmla="*/ 131498 w 1329887"/>
                <a:gd name="connsiteY91" fmla="*/ 200314 h 1464751"/>
                <a:gd name="connsiteX92" fmla="*/ 56725 w 1329887"/>
                <a:gd name="connsiteY92" fmla="*/ 272864 h 1464751"/>
                <a:gd name="connsiteX93" fmla="*/ 56725 w 1329887"/>
                <a:gd name="connsiteY93" fmla="*/ 1327425 h 1464751"/>
                <a:gd name="connsiteX94" fmla="*/ 131498 w 1329887"/>
                <a:gd name="connsiteY94" fmla="*/ 1402566 h 1464751"/>
                <a:gd name="connsiteX95" fmla="*/ 1062301 w 1329887"/>
                <a:gd name="connsiteY95" fmla="*/ 1402566 h 1464751"/>
                <a:gd name="connsiteX96" fmla="*/ 1137075 w 1329887"/>
                <a:gd name="connsiteY96" fmla="*/ 1330016 h 1464751"/>
                <a:gd name="connsiteX97" fmla="*/ 1137075 w 1329887"/>
                <a:gd name="connsiteY97" fmla="*/ 358369 h 1464751"/>
                <a:gd name="connsiteX98" fmla="*/ 1193800 w 1329887"/>
                <a:gd name="connsiteY98" fmla="*/ 301365 h 1464751"/>
                <a:gd name="connsiteX99" fmla="*/ 1193800 w 1329887"/>
                <a:gd name="connsiteY99" fmla="*/ 1330016 h 1464751"/>
                <a:gd name="connsiteX100" fmla="*/ 1064880 w 1329887"/>
                <a:gd name="connsiteY100" fmla="*/ 1464751 h 1464751"/>
                <a:gd name="connsiteX101" fmla="*/ 1062301 w 1329887"/>
                <a:gd name="connsiteY101" fmla="*/ 1464751 h 1464751"/>
                <a:gd name="connsiteX102" fmla="*/ 131498 w 1329887"/>
                <a:gd name="connsiteY102" fmla="*/ 1464751 h 1464751"/>
                <a:gd name="connsiteX103" fmla="*/ 0 w 1329887"/>
                <a:gd name="connsiteY103" fmla="*/ 1327425 h 1464751"/>
                <a:gd name="connsiteX104" fmla="*/ 0 w 1329887"/>
                <a:gd name="connsiteY104" fmla="*/ 275455 h 1464751"/>
                <a:gd name="connsiteX105" fmla="*/ 0 w 1329887"/>
                <a:gd name="connsiteY105" fmla="*/ 272864 h 1464751"/>
                <a:gd name="connsiteX106" fmla="*/ 128920 w 1329887"/>
                <a:gd name="connsiteY106" fmla="*/ 138129 h 1464751"/>
                <a:gd name="connsiteX107" fmla="*/ 131498 w 1329887"/>
                <a:gd name="connsiteY107" fmla="*/ 138129 h 1464751"/>
                <a:gd name="connsiteX108" fmla="*/ 348084 w 1329887"/>
                <a:gd name="connsiteY108" fmla="*/ 138129 h 1464751"/>
                <a:gd name="connsiteX109" fmla="*/ 433171 w 1329887"/>
                <a:gd name="connsiteY109" fmla="*/ 62988 h 1464751"/>
                <a:gd name="connsiteX110" fmla="*/ 1246463 w 1329887"/>
                <a:gd name="connsiteY110" fmla="*/ 0 h 1464751"/>
                <a:gd name="connsiteX111" fmla="*/ 1304763 w 1329887"/>
                <a:gd name="connsiteY111" fmla="*/ 25349 h 1464751"/>
                <a:gd name="connsiteX112" fmla="*/ 1304763 w 1329887"/>
                <a:gd name="connsiteY112" fmla="*/ 144941 h 1464751"/>
                <a:gd name="connsiteX113" fmla="*/ 1286726 w 1329887"/>
                <a:gd name="connsiteY113" fmla="*/ 165739 h 1464751"/>
                <a:gd name="connsiteX114" fmla="*/ 1266111 w 1329887"/>
                <a:gd name="connsiteY114" fmla="*/ 165739 h 1464751"/>
                <a:gd name="connsiteX115" fmla="*/ 1165616 w 1329887"/>
                <a:gd name="connsiteY115" fmla="*/ 66946 h 1464751"/>
                <a:gd name="connsiteX116" fmla="*/ 1165616 w 1329887"/>
                <a:gd name="connsiteY116" fmla="*/ 46147 h 1464751"/>
                <a:gd name="connsiteX117" fmla="*/ 1186230 w 1329887"/>
                <a:gd name="connsiteY117" fmla="*/ 25349 h 1464751"/>
                <a:gd name="connsiteX118" fmla="*/ 1246463 w 1329887"/>
                <a:gd name="connsiteY118" fmla="*/ 0 h 146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29887" h="1464751">
                  <a:moveTo>
                    <a:pt x="170123" y="915476"/>
                  </a:moveTo>
                  <a:cubicBezTo>
                    <a:pt x="170123" y="915476"/>
                    <a:pt x="170123" y="915476"/>
                    <a:pt x="361950" y="915476"/>
                  </a:cubicBezTo>
                  <a:cubicBezTo>
                    <a:pt x="361950" y="915476"/>
                    <a:pt x="361950" y="915476"/>
                    <a:pt x="356765" y="930293"/>
                  </a:cubicBezTo>
                  <a:cubicBezTo>
                    <a:pt x="356765" y="930293"/>
                    <a:pt x="356765" y="930293"/>
                    <a:pt x="356765" y="932762"/>
                  </a:cubicBezTo>
                  <a:cubicBezTo>
                    <a:pt x="356765" y="935232"/>
                    <a:pt x="354173" y="935232"/>
                    <a:pt x="354173" y="937701"/>
                  </a:cubicBezTo>
                  <a:cubicBezTo>
                    <a:pt x="354173" y="937701"/>
                    <a:pt x="354173" y="937701"/>
                    <a:pt x="170123" y="937701"/>
                  </a:cubicBezTo>
                  <a:cubicBezTo>
                    <a:pt x="164939" y="937701"/>
                    <a:pt x="157162" y="932762"/>
                    <a:pt x="157162" y="927823"/>
                  </a:cubicBezTo>
                  <a:cubicBezTo>
                    <a:pt x="157162" y="920415"/>
                    <a:pt x="164939" y="915476"/>
                    <a:pt x="170123" y="915476"/>
                  </a:cubicBezTo>
                  <a:close/>
                  <a:moveTo>
                    <a:pt x="709017" y="788476"/>
                  </a:moveTo>
                  <a:cubicBezTo>
                    <a:pt x="709017" y="788476"/>
                    <a:pt x="709017" y="788476"/>
                    <a:pt x="1023740" y="788476"/>
                  </a:cubicBezTo>
                  <a:cubicBezTo>
                    <a:pt x="1031479" y="788476"/>
                    <a:pt x="1036638" y="793415"/>
                    <a:pt x="1036638" y="800823"/>
                  </a:cubicBezTo>
                  <a:cubicBezTo>
                    <a:pt x="1036638" y="808232"/>
                    <a:pt x="1031479" y="810701"/>
                    <a:pt x="1023740" y="810701"/>
                  </a:cubicBezTo>
                  <a:cubicBezTo>
                    <a:pt x="1023740" y="810701"/>
                    <a:pt x="1023740" y="810701"/>
                    <a:pt x="685800" y="810701"/>
                  </a:cubicBezTo>
                  <a:close/>
                  <a:moveTo>
                    <a:pt x="170091" y="788476"/>
                  </a:moveTo>
                  <a:cubicBezTo>
                    <a:pt x="170091" y="788476"/>
                    <a:pt x="170091" y="788476"/>
                    <a:pt x="407987" y="788476"/>
                  </a:cubicBezTo>
                  <a:lnTo>
                    <a:pt x="400230" y="810701"/>
                  </a:lnTo>
                  <a:cubicBezTo>
                    <a:pt x="400230" y="810701"/>
                    <a:pt x="400230" y="810701"/>
                    <a:pt x="170091" y="810701"/>
                  </a:cubicBezTo>
                  <a:cubicBezTo>
                    <a:pt x="164919" y="810701"/>
                    <a:pt x="157162" y="808232"/>
                    <a:pt x="157162" y="800823"/>
                  </a:cubicBezTo>
                  <a:cubicBezTo>
                    <a:pt x="157162" y="793415"/>
                    <a:pt x="164919" y="788476"/>
                    <a:pt x="170091" y="788476"/>
                  </a:cubicBezTo>
                  <a:close/>
                  <a:moveTo>
                    <a:pt x="441443" y="782126"/>
                  </a:moveTo>
                  <a:cubicBezTo>
                    <a:pt x="441443" y="782126"/>
                    <a:pt x="441443" y="782126"/>
                    <a:pt x="464474" y="802908"/>
                  </a:cubicBezTo>
                  <a:cubicBezTo>
                    <a:pt x="459356" y="797712"/>
                    <a:pt x="454238" y="800310"/>
                    <a:pt x="451679" y="805506"/>
                  </a:cubicBezTo>
                  <a:cubicBezTo>
                    <a:pt x="451679" y="805506"/>
                    <a:pt x="451679" y="805506"/>
                    <a:pt x="418412" y="891231"/>
                  </a:cubicBezTo>
                  <a:cubicBezTo>
                    <a:pt x="426089" y="891231"/>
                    <a:pt x="431207" y="893828"/>
                    <a:pt x="436325" y="901622"/>
                  </a:cubicBezTo>
                  <a:cubicBezTo>
                    <a:pt x="441443" y="904219"/>
                    <a:pt x="441443" y="912012"/>
                    <a:pt x="441443" y="914610"/>
                  </a:cubicBezTo>
                  <a:cubicBezTo>
                    <a:pt x="441443" y="914610"/>
                    <a:pt x="441443" y="914610"/>
                    <a:pt x="528447" y="886035"/>
                  </a:cubicBezTo>
                  <a:cubicBezTo>
                    <a:pt x="533565" y="883437"/>
                    <a:pt x="533565" y="875644"/>
                    <a:pt x="531006" y="873047"/>
                  </a:cubicBezTo>
                  <a:cubicBezTo>
                    <a:pt x="531006" y="873047"/>
                    <a:pt x="531006" y="873047"/>
                    <a:pt x="554037" y="893828"/>
                  </a:cubicBezTo>
                  <a:cubicBezTo>
                    <a:pt x="554037" y="893828"/>
                    <a:pt x="554037" y="893828"/>
                    <a:pt x="395382" y="953576"/>
                  </a:cubicBezTo>
                  <a:cubicBezTo>
                    <a:pt x="390264" y="953576"/>
                    <a:pt x="382587" y="948381"/>
                    <a:pt x="385146" y="940587"/>
                  </a:cubicBezTo>
                  <a:cubicBezTo>
                    <a:pt x="385146" y="940587"/>
                    <a:pt x="385146" y="940587"/>
                    <a:pt x="441443" y="782126"/>
                  </a:cubicBezTo>
                  <a:close/>
                  <a:moveTo>
                    <a:pt x="832842" y="663063"/>
                  </a:moveTo>
                  <a:cubicBezTo>
                    <a:pt x="832842" y="663063"/>
                    <a:pt x="832842" y="663063"/>
                    <a:pt x="1023740" y="663063"/>
                  </a:cubicBezTo>
                  <a:cubicBezTo>
                    <a:pt x="1031479" y="663063"/>
                    <a:pt x="1036638" y="668355"/>
                    <a:pt x="1036638" y="673647"/>
                  </a:cubicBezTo>
                  <a:cubicBezTo>
                    <a:pt x="1036638" y="681584"/>
                    <a:pt x="1031479" y="686876"/>
                    <a:pt x="1023740" y="686876"/>
                  </a:cubicBezTo>
                  <a:cubicBezTo>
                    <a:pt x="1023740" y="686876"/>
                    <a:pt x="1023740" y="686876"/>
                    <a:pt x="809625" y="686876"/>
                  </a:cubicBezTo>
                  <a:close/>
                  <a:moveTo>
                    <a:pt x="170082" y="663063"/>
                  </a:moveTo>
                  <a:cubicBezTo>
                    <a:pt x="170082" y="663063"/>
                    <a:pt x="170082" y="663063"/>
                    <a:pt x="511175" y="663063"/>
                  </a:cubicBezTo>
                  <a:lnTo>
                    <a:pt x="487919" y="686876"/>
                  </a:lnTo>
                  <a:cubicBezTo>
                    <a:pt x="487919" y="686876"/>
                    <a:pt x="487919" y="686876"/>
                    <a:pt x="170082" y="686876"/>
                  </a:cubicBezTo>
                  <a:cubicBezTo>
                    <a:pt x="164914" y="686876"/>
                    <a:pt x="157162" y="681584"/>
                    <a:pt x="157162" y="673647"/>
                  </a:cubicBezTo>
                  <a:cubicBezTo>
                    <a:pt x="157162" y="668355"/>
                    <a:pt x="164914" y="663063"/>
                    <a:pt x="170082" y="663063"/>
                  </a:cubicBezTo>
                  <a:close/>
                  <a:moveTo>
                    <a:pt x="959705" y="536063"/>
                  </a:moveTo>
                  <a:cubicBezTo>
                    <a:pt x="959705" y="536063"/>
                    <a:pt x="959705" y="536063"/>
                    <a:pt x="1023816" y="536063"/>
                  </a:cubicBezTo>
                  <a:cubicBezTo>
                    <a:pt x="1031509" y="536063"/>
                    <a:pt x="1036638" y="541355"/>
                    <a:pt x="1036638" y="546647"/>
                  </a:cubicBezTo>
                  <a:cubicBezTo>
                    <a:pt x="1036638" y="554584"/>
                    <a:pt x="1031509" y="559876"/>
                    <a:pt x="1023816" y="559876"/>
                  </a:cubicBezTo>
                  <a:cubicBezTo>
                    <a:pt x="1023816" y="559876"/>
                    <a:pt x="1023816" y="559876"/>
                    <a:pt x="936625" y="559876"/>
                  </a:cubicBezTo>
                  <a:cubicBezTo>
                    <a:pt x="936625" y="559876"/>
                    <a:pt x="936625" y="559876"/>
                    <a:pt x="959705" y="536063"/>
                  </a:cubicBezTo>
                  <a:close/>
                  <a:moveTo>
                    <a:pt x="170050" y="536063"/>
                  </a:moveTo>
                  <a:cubicBezTo>
                    <a:pt x="170050" y="536063"/>
                    <a:pt x="170050" y="536063"/>
                    <a:pt x="636587" y="536063"/>
                  </a:cubicBezTo>
                  <a:lnTo>
                    <a:pt x="613389" y="559876"/>
                  </a:lnTo>
                  <a:cubicBezTo>
                    <a:pt x="613389" y="559876"/>
                    <a:pt x="613389" y="559876"/>
                    <a:pt x="170050" y="559876"/>
                  </a:cubicBezTo>
                  <a:cubicBezTo>
                    <a:pt x="164895" y="559876"/>
                    <a:pt x="157162" y="554584"/>
                    <a:pt x="157162" y="546647"/>
                  </a:cubicBezTo>
                  <a:cubicBezTo>
                    <a:pt x="157162" y="541355"/>
                    <a:pt x="164895" y="536063"/>
                    <a:pt x="170050" y="536063"/>
                  </a:cubicBezTo>
                  <a:close/>
                  <a:moveTo>
                    <a:pt x="170065" y="409063"/>
                  </a:moveTo>
                  <a:cubicBezTo>
                    <a:pt x="170065" y="409063"/>
                    <a:pt x="170065" y="409063"/>
                    <a:pt x="763587" y="409063"/>
                  </a:cubicBezTo>
                  <a:lnTo>
                    <a:pt x="740362" y="432876"/>
                  </a:lnTo>
                  <a:cubicBezTo>
                    <a:pt x="740362" y="432876"/>
                    <a:pt x="740362" y="432876"/>
                    <a:pt x="170065" y="432876"/>
                  </a:cubicBezTo>
                  <a:cubicBezTo>
                    <a:pt x="164904" y="432876"/>
                    <a:pt x="157162" y="427584"/>
                    <a:pt x="157162" y="422293"/>
                  </a:cubicBezTo>
                  <a:cubicBezTo>
                    <a:pt x="157162" y="414355"/>
                    <a:pt x="164904" y="409063"/>
                    <a:pt x="170065" y="409063"/>
                  </a:cubicBezTo>
                  <a:close/>
                  <a:moveTo>
                    <a:pt x="170064" y="285238"/>
                  </a:moveTo>
                  <a:cubicBezTo>
                    <a:pt x="170064" y="285238"/>
                    <a:pt x="170064" y="285238"/>
                    <a:pt x="887412" y="285238"/>
                  </a:cubicBezTo>
                  <a:lnTo>
                    <a:pt x="864189" y="309051"/>
                  </a:lnTo>
                  <a:cubicBezTo>
                    <a:pt x="864189" y="309051"/>
                    <a:pt x="864189" y="309051"/>
                    <a:pt x="170064" y="309051"/>
                  </a:cubicBezTo>
                  <a:cubicBezTo>
                    <a:pt x="164903" y="309051"/>
                    <a:pt x="157162" y="303759"/>
                    <a:pt x="157162" y="295822"/>
                  </a:cubicBezTo>
                  <a:cubicBezTo>
                    <a:pt x="157162" y="290530"/>
                    <a:pt x="164903" y="285238"/>
                    <a:pt x="170064" y="285238"/>
                  </a:cubicBezTo>
                  <a:close/>
                  <a:moveTo>
                    <a:pt x="1117393" y="99859"/>
                  </a:moveTo>
                  <a:cubicBezTo>
                    <a:pt x="1121252" y="99859"/>
                    <a:pt x="1125112" y="101804"/>
                    <a:pt x="1128972" y="105695"/>
                  </a:cubicBezTo>
                  <a:lnTo>
                    <a:pt x="1226754" y="204265"/>
                  </a:lnTo>
                  <a:cubicBezTo>
                    <a:pt x="1231900" y="209453"/>
                    <a:pt x="1231900" y="219829"/>
                    <a:pt x="1226754" y="225017"/>
                  </a:cubicBezTo>
                  <a:cubicBezTo>
                    <a:pt x="1226754" y="225017"/>
                    <a:pt x="1226754" y="225017"/>
                    <a:pt x="578307" y="876099"/>
                  </a:cubicBezTo>
                  <a:cubicBezTo>
                    <a:pt x="573160" y="883881"/>
                    <a:pt x="565441" y="889069"/>
                    <a:pt x="557721" y="891663"/>
                  </a:cubicBezTo>
                  <a:cubicBezTo>
                    <a:pt x="557721" y="891663"/>
                    <a:pt x="557721" y="891663"/>
                    <a:pt x="444500" y="777529"/>
                  </a:cubicBezTo>
                  <a:cubicBezTo>
                    <a:pt x="449646" y="769747"/>
                    <a:pt x="454793" y="764559"/>
                    <a:pt x="459939" y="756777"/>
                  </a:cubicBezTo>
                  <a:cubicBezTo>
                    <a:pt x="459939" y="756777"/>
                    <a:pt x="459939" y="756777"/>
                    <a:pt x="1105813" y="105695"/>
                  </a:cubicBezTo>
                  <a:cubicBezTo>
                    <a:pt x="1109673" y="101804"/>
                    <a:pt x="1113533" y="99859"/>
                    <a:pt x="1117393" y="99859"/>
                  </a:cubicBezTo>
                  <a:close/>
                  <a:moveTo>
                    <a:pt x="1150908" y="69039"/>
                  </a:moveTo>
                  <a:cubicBezTo>
                    <a:pt x="1154771" y="69039"/>
                    <a:pt x="1158635" y="70327"/>
                    <a:pt x="1161211" y="72903"/>
                  </a:cubicBezTo>
                  <a:lnTo>
                    <a:pt x="1259097" y="170789"/>
                  </a:lnTo>
                  <a:cubicBezTo>
                    <a:pt x="1266825" y="178517"/>
                    <a:pt x="1266825" y="186244"/>
                    <a:pt x="1259097" y="191396"/>
                  </a:cubicBezTo>
                  <a:cubicBezTo>
                    <a:pt x="1259097" y="191396"/>
                    <a:pt x="1259097" y="191396"/>
                    <a:pt x="1253945" y="199124"/>
                  </a:cubicBezTo>
                  <a:cubicBezTo>
                    <a:pt x="1248793" y="204276"/>
                    <a:pt x="1238490" y="204276"/>
                    <a:pt x="1233338" y="199124"/>
                  </a:cubicBezTo>
                  <a:cubicBezTo>
                    <a:pt x="1233338" y="199124"/>
                    <a:pt x="1233338" y="199124"/>
                    <a:pt x="1135452" y="98662"/>
                  </a:cubicBezTo>
                  <a:cubicBezTo>
                    <a:pt x="1130300" y="93510"/>
                    <a:pt x="1130300" y="85783"/>
                    <a:pt x="1135452" y="78055"/>
                  </a:cubicBezTo>
                  <a:cubicBezTo>
                    <a:pt x="1135452" y="78055"/>
                    <a:pt x="1135452" y="78055"/>
                    <a:pt x="1140604" y="72903"/>
                  </a:cubicBezTo>
                  <a:cubicBezTo>
                    <a:pt x="1143180" y="70327"/>
                    <a:pt x="1147044" y="69039"/>
                    <a:pt x="1150908" y="69039"/>
                  </a:cubicBezTo>
                  <a:close/>
                  <a:moveTo>
                    <a:pt x="433171" y="62988"/>
                  </a:moveTo>
                  <a:cubicBezTo>
                    <a:pt x="433171" y="62988"/>
                    <a:pt x="433171" y="62988"/>
                    <a:pt x="760629" y="62988"/>
                  </a:cubicBezTo>
                  <a:cubicBezTo>
                    <a:pt x="804461" y="62988"/>
                    <a:pt x="840559" y="96672"/>
                    <a:pt x="845716" y="138129"/>
                  </a:cubicBezTo>
                  <a:cubicBezTo>
                    <a:pt x="845716" y="138129"/>
                    <a:pt x="845716" y="138129"/>
                    <a:pt x="1033939" y="138129"/>
                  </a:cubicBezTo>
                  <a:cubicBezTo>
                    <a:pt x="1033939" y="138129"/>
                    <a:pt x="1033939" y="138129"/>
                    <a:pt x="972057" y="200314"/>
                  </a:cubicBezTo>
                  <a:cubicBezTo>
                    <a:pt x="972057" y="200314"/>
                    <a:pt x="972057" y="200314"/>
                    <a:pt x="131498" y="200314"/>
                  </a:cubicBezTo>
                  <a:cubicBezTo>
                    <a:pt x="92822" y="200314"/>
                    <a:pt x="56725" y="231407"/>
                    <a:pt x="56725" y="272864"/>
                  </a:cubicBezTo>
                  <a:cubicBezTo>
                    <a:pt x="56725" y="272864"/>
                    <a:pt x="56725" y="272864"/>
                    <a:pt x="56725" y="1327425"/>
                  </a:cubicBezTo>
                  <a:cubicBezTo>
                    <a:pt x="56725" y="1368882"/>
                    <a:pt x="92822" y="1402566"/>
                    <a:pt x="131498" y="1402566"/>
                  </a:cubicBezTo>
                  <a:cubicBezTo>
                    <a:pt x="131498" y="1402566"/>
                    <a:pt x="131498" y="1402566"/>
                    <a:pt x="1062301" y="1402566"/>
                  </a:cubicBezTo>
                  <a:cubicBezTo>
                    <a:pt x="1100977" y="1402566"/>
                    <a:pt x="1137075" y="1368882"/>
                    <a:pt x="1137075" y="1330016"/>
                  </a:cubicBezTo>
                  <a:lnTo>
                    <a:pt x="1137075" y="358369"/>
                  </a:lnTo>
                  <a:cubicBezTo>
                    <a:pt x="1137075" y="358369"/>
                    <a:pt x="1137075" y="358369"/>
                    <a:pt x="1193800" y="301365"/>
                  </a:cubicBezTo>
                  <a:cubicBezTo>
                    <a:pt x="1193800" y="301365"/>
                    <a:pt x="1193800" y="301365"/>
                    <a:pt x="1193800" y="1330016"/>
                  </a:cubicBezTo>
                  <a:cubicBezTo>
                    <a:pt x="1193800" y="1402566"/>
                    <a:pt x="1139654" y="1462160"/>
                    <a:pt x="1064880" y="1464751"/>
                  </a:cubicBezTo>
                  <a:cubicBezTo>
                    <a:pt x="1064880" y="1464751"/>
                    <a:pt x="1062301" y="1464751"/>
                    <a:pt x="1062301" y="1464751"/>
                  </a:cubicBezTo>
                  <a:cubicBezTo>
                    <a:pt x="1062301" y="1464751"/>
                    <a:pt x="1062301" y="1464751"/>
                    <a:pt x="131498" y="1464751"/>
                  </a:cubicBezTo>
                  <a:cubicBezTo>
                    <a:pt x="56725" y="1464751"/>
                    <a:pt x="0" y="1402566"/>
                    <a:pt x="0" y="1327425"/>
                  </a:cubicBezTo>
                  <a:cubicBezTo>
                    <a:pt x="0" y="1327425"/>
                    <a:pt x="0" y="360960"/>
                    <a:pt x="0" y="275455"/>
                  </a:cubicBezTo>
                  <a:cubicBezTo>
                    <a:pt x="0" y="275455"/>
                    <a:pt x="0" y="275455"/>
                    <a:pt x="0" y="272864"/>
                  </a:cubicBezTo>
                  <a:cubicBezTo>
                    <a:pt x="0" y="200314"/>
                    <a:pt x="54146" y="140720"/>
                    <a:pt x="128920" y="138129"/>
                  </a:cubicBezTo>
                  <a:cubicBezTo>
                    <a:pt x="128920" y="138129"/>
                    <a:pt x="131498" y="138129"/>
                    <a:pt x="131498" y="138129"/>
                  </a:cubicBezTo>
                  <a:cubicBezTo>
                    <a:pt x="131498" y="138129"/>
                    <a:pt x="224321" y="138129"/>
                    <a:pt x="348084" y="138129"/>
                  </a:cubicBezTo>
                  <a:cubicBezTo>
                    <a:pt x="353241" y="96672"/>
                    <a:pt x="389339" y="62988"/>
                    <a:pt x="433171" y="62988"/>
                  </a:cubicBezTo>
                  <a:close/>
                  <a:moveTo>
                    <a:pt x="1246463" y="0"/>
                  </a:moveTo>
                  <a:cubicBezTo>
                    <a:pt x="1268044" y="0"/>
                    <a:pt x="1289303" y="8450"/>
                    <a:pt x="1304763" y="25349"/>
                  </a:cubicBezTo>
                  <a:cubicBezTo>
                    <a:pt x="1338262" y="59147"/>
                    <a:pt x="1338262" y="113743"/>
                    <a:pt x="1304763" y="144941"/>
                  </a:cubicBezTo>
                  <a:cubicBezTo>
                    <a:pt x="1304763" y="144941"/>
                    <a:pt x="1304763" y="144941"/>
                    <a:pt x="1286726" y="165739"/>
                  </a:cubicBezTo>
                  <a:cubicBezTo>
                    <a:pt x="1281572" y="170939"/>
                    <a:pt x="1271265" y="170939"/>
                    <a:pt x="1266111" y="165739"/>
                  </a:cubicBezTo>
                  <a:cubicBezTo>
                    <a:pt x="1266111" y="165739"/>
                    <a:pt x="1266111" y="165739"/>
                    <a:pt x="1165616" y="66946"/>
                  </a:cubicBezTo>
                  <a:cubicBezTo>
                    <a:pt x="1160462" y="61746"/>
                    <a:pt x="1160462" y="51347"/>
                    <a:pt x="1165616" y="46147"/>
                  </a:cubicBezTo>
                  <a:cubicBezTo>
                    <a:pt x="1165616" y="46147"/>
                    <a:pt x="1165616" y="46147"/>
                    <a:pt x="1186230" y="25349"/>
                  </a:cubicBezTo>
                  <a:cubicBezTo>
                    <a:pt x="1202979" y="8450"/>
                    <a:pt x="1224882" y="0"/>
                    <a:pt x="1246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0941361" y="2037363"/>
            <a:ext cx="462328" cy="462328"/>
            <a:chOff x="10941361" y="2078307"/>
            <a:chExt cx="462328" cy="462328"/>
          </a:xfrm>
        </p:grpSpPr>
        <p:sp>
          <p:nvSpPr>
            <p:cNvPr id="179" name="Oval 178"/>
            <p:cNvSpPr/>
            <p:nvPr/>
          </p:nvSpPr>
          <p:spPr>
            <a:xfrm>
              <a:off x="10941361" y="2078307"/>
              <a:ext cx="462328" cy="462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1055217" y="2181998"/>
              <a:ext cx="234616" cy="254946"/>
            </a:xfrm>
            <a:custGeom>
              <a:avLst/>
              <a:gdLst>
                <a:gd name="connsiteX0" fmla="*/ 893763 w 1331913"/>
                <a:gd name="connsiteY0" fmla="*/ 1308100 h 1447320"/>
                <a:gd name="connsiteX1" fmla="*/ 1130563 w 1331913"/>
                <a:gd name="connsiteY1" fmla="*/ 1308100 h 1447320"/>
                <a:gd name="connsiteX2" fmla="*/ 1125415 w 1331913"/>
                <a:gd name="connsiteY2" fmla="*/ 1422066 h 1447320"/>
                <a:gd name="connsiteX3" fmla="*/ 1007015 w 1331913"/>
                <a:gd name="connsiteY3" fmla="*/ 1422066 h 1447320"/>
                <a:gd name="connsiteX4" fmla="*/ 893763 w 1331913"/>
                <a:gd name="connsiteY4" fmla="*/ 1308100 h 1447320"/>
                <a:gd name="connsiteX5" fmla="*/ 187233 w 1331913"/>
                <a:gd name="connsiteY5" fmla="*/ 1308100 h 1447320"/>
                <a:gd name="connsiteX6" fmla="*/ 425450 w 1331913"/>
                <a:gd name="connsiteY6" fmla="*/ 1308100 h 1447320"/>
                <a:gd name="connsiteX7" fmla="*/ 311520 w 1331913"/>
                <a:gd name="connsiteY7" fmla="*/ 1422066 h 1447320"/>
                <a:gd name="connsiteX8" fmla="*/ 192411 w 1331913"/>
                <a:gd name="connsiteY8" fmla="*/ 1422066 h 1447320"/>
                <a:gd name="connsiteX9" fmla="*/ 187233 w 1331913"/>
                <a:gd name="connsiteY9" fmla="*/ 1308100 h 1447320"/>
                <a:gd name="connsiteX10" fmla="*/ 298743 w 1331913"/>
                <a:gd name="connsiteY10" fmla="*/ 712788 h 1447320"/>
                <a:gd name="connsiteX11" fmla="*/ 384175 w 1331913"/>
                <a:gd name="connsiteY11" fmla="*/ 798193 h 1447320"/>
                <a:gd name="connsiteX12" fmla="*/ 384175 w 1331913"/>
                <a:gd name="connsiteY12" fmla="*/ 935358 h 1447320"/>
                <a:gd name="connsiteX13" fmla="*/ 298743 w 1331913"/>
                <a:gd name="connsiteY13" fmla="*/ 1020763 h 1447320"/>
                <a:gd name="connsiteX14" fmla="*/ 215900 w 1331913"/>
                <a:gd name="connsiteY14" fmla="*/ 935358 h 1447320"/>
                <a:gd name="connsiteX15" fmla="*/ 215900 w 1331913"/>
                <a:gd name="connsiteY15" fmla="*/ 798193 h 1447320"/>
                <a:gd name="connsiteX16" fmla="*/ 298743 w 1331913"/>
                <a:gd name="connsiteY16" fmla="*/ 712788 h 1447320"/>
                <a:gd name="connsiteX17" fmla="*/ 525170 w 1331913"/>
                <a:gd name="connsiteY17" fmla="*/ 520700 h 1447320"/>
                <a:gd name="connsiteX18" fmla="*/ 608013 w 1331913"/>
                <a:gd name="connsiteY18" fmla="*/ 603612 h 1447320"/>
                <a:gd name="connsiteX19" fmla="*/ 608013 w 1331913"/>
                <a:gd name="connsiteY19" fmla="*/ 935260 h 1447320"/>
                <a:gd name="connsiteX20" fmla="*/ 525170 w 1331913"/>
                <a:gd name="connsiteY20" fmla="*/ 1020763 h 1447320"/>
                <a:gd name="connsiteX21" fmla="*/ 439738 w 1331913"/>
                <a:gd name="connsiteY21" fmla="*/ 935260 h 1447320"/>
                <a:gd name="connsiteX22" fmla="*/ 439738 w 1331913"/>
                <a:gd name="connsiteY22" fmla="*/ 603612 h 1447320"/>
                <a:gd name="connsiteX23" fmla="*/ 525170 w 1331913"/>
                <a:gd name="connsiteY23" fmla="*/ 520700 h 1447320"/>
                <a:gd name="connsiteX24" fmla="*/ 1020470 w 1331913"/>
                <a:gd name="connsiteY24" fmla="*/ 425450 h 1447320"/>
                <a:gd name="connsiteX25" fmla="*/ 1103313 w 1331913"/>
                <a:gd name="connsiteY25" fmla="*/ 508276 h 1447320"/>
                <a:gd name="connsiteX26" fmla="*/ 1103313 w 1331913"/>
                <a:gd name="connsiteY26" fmla="*/ 935349 h 1447320"/>
                <a:gd name="connsiteX27" fmla="*/ 1020470 w 1331913"/>
                <a:gd name="connsiteY27" fmla="*/ 1020763 h 1447320"/>
                <a:gd name="connsiteX28" fmla="*/ 935038 w 1331913"/>
                <a:gd name="connsiteY28" fmla="*/ 935349 h 1447320"/>
                <a:gd name="connsiteX29" fmla="*/ 935038 w 1331913"/>
                <a:gd name="connsiteY29" fmla="*/ 508276 h 1447320"/>
                <a:gd name="connsiteX30" fmla="*/ 1020470 w 1331913"/>
                <a:gd name="connsiteY30" fmla="*/ 425450 h 1447320"/>
                <a:gd name="connsiteX31" fmla="*/ 780757 w 1331913"/>
                <a:gd name="connsiteY31" fmla="*/ 336550 h 1447320"/>
                <a:gd name="connsiteX32" fmla="*/ 863600 w 1331913"/>
                <a:gd name="connsiteY32" fmla="*/ 422077 h 1447320"/>
                <a:gd name="connsiteX33" fmla="*/ 863600 w 1331913"/>
                <a:gd name="connsiteY33" fmla="*/ 935236 h 1447320"/>
                <a:gd name="connsiteX34" fmla="*/ 780757 w 1331913"/>
                <a:gd name="connsiteY34" fmla="*/ 1020763 h 1447320"/>
                <a:gd name="connsiteX35" fmla="*/ 695325 w 1331913"/>
                <a:gd name="connsiteY35" fmla="*/ 935236 h 1447320"/>
                <a:gd name="connsiteX36" fmla="*/ 695325 w 1331913"/>
                <a:gd name="connsiteY36" fmla="*/ 422077 h 1447320"/>
                <a:gd name="connsiteX37" fmla="*/ 780757 w 1331913"/>
                <a:gd name="connsiteY37" fmla="*/ 336550 h 1447320"/>
                <a:gd name="connsiteX38" fmla="*/ 134038 w 1331913"/>
                <a:gd name="connsiteY38" fmla="*/ 136525 h 1447320"/>
                <a:gd name="connsiteX39" fmla="*/ 61913 w 1331913"/>
                <a:gd name="connsiteY39" fmla="*/ 211749 h 1447320"/>
                <a:gd name="connsiteX40" fmla="*/ 61913 w 1331913"/>
                <a:gd name="connsiteY40" fmla="*/ 1145564 h 1447320"/>
                <a:gd name="connsiteX41" fmla="*/ 136614 w 1331913"/>
                <a:gd name="connsiteY41" fmla="*/ 1220788 h 1447320"/>
                <a:gd name="connsiteX42" fmla="*/ 270560 w 1331913"/>
                <a:gd name="connsiteY42" fmla="*/ 1220788 h 1447320"/>
                <a:gd name="connsiteX43" fmla="*/ 608000 w 1331913"/>
                <a:gd name="connsiteY43" fmla="*/ 1220788 h 1447320"/>
                <a:gd name="connsiteX44" fmla="*/ 780584 w 1331913"/>
                <a:gd name="connsiteY44" fmla="*/ 1220788 h 1447320"/>
                <a:gd name="connsiteX45" fmla="*/ 790887 w 1331913"/>
                <a:gd name="connsiteY45" fmla="*/ 1220788 h 1447320"/>
                <a:gd name="connsiteX46" fmla="*/ 1195300 w 1331913"/>
                <a:gd name="connsiteY46" fmla="*/ 1220788 h 1447320"/>
                <a:gd name="connsiteX47" fmla="*/ 1270001 w 1331913"/>
                <a:gd name="connsiteY47" fmla="*/ 1145564 h 1447320"/>
                <a:gd name="connsiteX48" fmla="*/ 1270001 w 1331913"/>
                <a:gd name="connsiteY48" fmla="*/ 211749 h 1447320"/>
                <a:gd name="connsiteX49" fmla="*/ 1195300 w 1331913"/>
                <a:gd name="connsiteY49" fmla="*/ 136525 h 1447320"/>
                <a:gd name="connsiteX50" fmla="*/ 1061355 w 1331913"/>
                <a:gd name="connsiteY50" fmla="*/ 136525 h 1447320"/>
                <a:gd name="connsiteX51" fmla="*/ 711035 w 1331913"/>
                <a:gd name="connsiteY51" fmla="*/ 136525 h 1447320"/>
                <a:gd name="connsiteX52" fmla="*/ 134038 w 1331913"/>
                <a:gd name="connsiteY52" fmla="*/ 136525 h 1447320"/>
                <a:gd name="connsiteX53" fmla="*/ 494637 w 1331913"/>
                <a:gd name="connsiteY53" fmla="*/ 0 h 1447320"/>
                <a:gd name="connsiteX54" fmla="*/ 824395 w 1331913"/>
                <a:gd name="connsiteY54" fmla="*/ 0 h 1447320"/>
                <a:gd name="connsiteX55" fmla="*/ 906834 w 1331913"/>
                <a:gd name="connsiteY55" fmla="*/ 72524 h 1447320"/>
                <a:gd name="connsiteX56" fmla="*/ 906834 w 1331913"/>
                <a:gd name="connsiteY56" fmla="*/ 77704 h 1447320"/>
                <a:gd name="connsiteX57" fmla="*/ 1195373 w 1331913"/>
                <a:gd name="connsiteY57" fmla="*/ 77704 h 1447320"/>
                <a:gd name="connsiteX58" fmla="*/ 1331913 w 1331913"/>
                <a:gd name="connsiteY58" fmla="*/ 212391 h 1447320"/>
                <a:gd name="connsiteX59" fmla="*/ 1331913 w 1331913"/>
                <a:gd name="connsiteY59" fmla="*/ 1144838 h 1447320"/>
                <a:gd name="connsiteX60" fmla="*/ 1329337 w 1331913"/>
                <a:gd name="connsiteY60" fmla="*/ 1150018 h 1447320"/>
                <a:gd name="connsiteX61" fmla="*/ 1197949 w 1331913"/>
                <a:gd name="connsiteY61" fmla="*/ 1279525 h 1447320"/>
                <a:gd name="connsiteX62" fmla="*/ 136541 w 1331913"/>
                <a:gd name="connsiteY62" fmla="*/ 1279525 h 1447320"/>
                <a:gd name="connsiteX63" fmla="*/ 0 w 1331913"/>
                <a:gd name="connsiteY63" fmla="*/ 1144838 h 1447320"/>
                <a:gd name="connsiteX64" fmla="*/ 0 w 1331913"/>
                <a:gd name="connsiteY64" fmla="*/ 212391 h 1447320"/>
                <a:gd name="connsiteX65" fmla="*/ 0 w 1331913"/>
                <a:gd name="connsiteY65" fmla="*/ 207211 h 1447320"/>
                <a:gd name="connsiteX66" fmla="*/ 133964 w 1331913"/>
                <a:gd name="connsiteY66" fmla="*/ 77704 h 1447320"/>
                <a:gd name="connsiteX67" fmla="*/ 136541 w 1331913"/>
                <a:gd name="connsiteY67" fmla="*/ 77704 h 1447320"/>
                <a:gd name="connsiteX68" fmla="*/ 412198 w 1331913"/>
                <a:gd name="connsiteY68" fmla="*/ 77704 h 1447320"/>
                <a:gd name="connsiteX69" fmla="*/ 412198 w 1331913"/>
                <a:gd name="connsiteY69" fmla="*/ 72524 h 1447320"/>
                <a:gd name="connsiteX70" fmla="*/ 494637 w 1331913"/>
                <a:gd name="connsiteY70" fmla="*/ 0 h 14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31913" h="1447320">
                  <a:moveTo>
                    <a:pt x="893763" y="1308100"/>
                  </a:moveTo>
                  <a:lnTo>
                    <a:pt x="1130563" y="1308100"/>
                  </a:lnTo>
                  <a:cubicBezTo>
                    <a:pt x="1158876" y="1341772"/>
                    <a:pt x="1156302" y="1390985"/>
                    <a:pt x="1125415" y="1422066"/>
                  </a:cubicBezTo>
                  <a:cubicBezTo>
                    <a:pt x="1091954" y="1455738"/>
                    <a:pt x="1040476" y="1455738"/>
                    <a:pt x="1007015" y="1422066"/>
                  </a:cubicBezTo>
                  <a:cubicBezTo>
                    <a:pt x="1007015" y="1422066"/>
                    <a:pt x="1007015" y="1422066"/>
                    <a:pt x="893763" y="1308100"/>
                  </a:cubicBezTo>
                  <a:close/>
                  <a:moveTo>
                    <a:pt x="187233" y="1308100"/>
                  </a:moveTo>
                  <a:cubicBezTo>
                    <a:pt x="187233" y="1308100"/>
                    <a:pt x="187233" y="1308100"/>
                    <a:pt x="425450" y="1308100"/>
                  </a:cubicBezTo>
                  <a:cubicBezTo>
                    <a:pt x="425450" y="1308100"/>
                    <a:pt x="425450" y="1308100"/>
                    <a:pt x="311520" y="1422066"/>
                  </a:cubicBezTo>
                  <a:cubicBezTo>
                    <a:pt x="277859" y="1455738"/>
                    <a:pt x="226073" y="1455738"/>
                    <a:pt x="192411" y="1422066"/>
                  </a:cubicBezTo>
                  <a:cubicBezTo>
                    <a:pt x="161340" y="1390985"/>
                    <a:pt x="158750" y="1341772"/>
                    <a:pt x="187233" y="1308100"/>
                  </a:cubicBezTo>
                  <a:close/>
                  <a:moveTo>
                    <a:pt x="298743" y="712788"/>
                  </a:moveTo>
                  <a:cubicBezTo>
                    <a:pt x="345343" y="712788"/>
                    <a:pt x="384175" y="751608"/>
                    <a:pt x="384175" y="798193"/>
                  </a:cubicBezTo>
                  <a:cubicBezTo>
                    <a:pt x="384175" y="798193"/>
                    <a:pt x="384175" y="798193"/>
                    <a:pt x="384175" y="935358"/>
                  </a:cubicBezTo>
                  <a:cubicBezTo>
                    <a:pt x="384175" y="981943"/>
                    <a:pt x="345343" y="1020763"/>
                    <a:pt x="298743" y="1020763"/>
                  </a:cubicBezTo>
                  <a:cubicBezTo>
                    <a:pt x="252144" y="1020763"/>
                    <a:pt x="215900" y="981943"/>
                    <a:pt x="215900" y="935358"/>
                  </a:cubicBezTo>
                  <a:cubicBezTo>
                    <a:pt x="215900" y="935358"/>
                    <a:pt x="215900" y="935358"/>
                    <a:pt x="215900" y="798193"/>
                  </a:cubicBezTo>
                  <a:cubicBezTo>
                    <a:pt x="215900" y="751608"/>
                    <a:pt x="252144" y="712788"/>
                    <a:pt x="298743" y="712788"/>
                  </a:cubicBezTo>
                  <a:close/>
                  <a:moveTo>
                    <a:pt x="525170" y="520700"/>
                  </a:moveTo>
                  <a:cubicBezTo>
                    <a:pt x="571769" y="520700"/>
                    <a:pt x="608013" y="556974"/>
                    <a:pt x="608013" y="603612"/>
                  </a:cubicBezTo>
                  <a:cubicBezTo>
                    <a:pt x="608013" y="603612"/>
                    <a:pt x="608013" y="603612"/>
                    <a:pt x="608013" y="935260"/>
                  </a:cubicBezTo>
                  <a:cubicBezTo>
                    <a:pt x="608013" y="981898"/>
                    <a:pt x="571769" y="1020763"/>
                    <a:pt x="525170" y="1020763"/>
                  </a:cubicBezTo>
                  <a:cubicBezTo>
                    <a:pt x="478571" y="1020763"/>
                    <a:pt x="439738" y="981898"/>
                    <a:pt x="439738" y="935260"/>
                  </a:cubicBezTo>
                  <a:cubicBezTo>
                    <a:pt x="439738" y="935260"/>
                    <a:pt x="439738" y="935260"/>
                    <a:pt x="439738" y="603612"/>
                  </a:cubicBezTo>
                  <a:cubicBezTo>
                    <a:pt x="439738" y="556974"/>
                    <a:pt x="478571" y="520700"/>
                    <a:pt x="525170" y="520700"/>
                  </a:cubicBezTo>
                  <a:close/>
                  <a:moveTo>
                    <a:pt x="1020470" y="425450"/>
                  </a:moveTo>
                  <a:cubicBezTo>
                    <a:pt x="1067069" y="425450"/>
                    <a:pt x="1103313" y="461687"/>
                    <a:pt x="1103313" y="508276"/>
                  </a:cubicBezTo>
                  <a:cubicBezTo>
                    <a:pt x="1103313" y="508276"/>
                    <a:pt x="1103313" y="508276"/>
                    <a:pt x="1103313" y="935349"/>
                  </a:cubicBezTo>
                  <a:cubicBezTo>
                    <a:pt x="1103313" y="981938"/>
                    <a:pt x="1067069" y="1020763"/>
                    <a:pt x="1020470" y="1020763"/>
                  </a:cubicBezTo>
                  <a:cubicBezTo>
                    <a:pt x="973871" y="1020763"/>
                    <a:pt x="935038" y="981938"/>
                    <a:pt x="935038" y="935349"/>
                  </a:cubicBezTo>
                  <a:cubicBezTo>
                    <a:pt x="935038" y="935349"/>
                    <a:pt x="935038" y="935349"/>
                    <a:pt x="935038" y="508276"/>
                  </a:cubicBezTo>
                  <a:cubicBezTo>
                    <a:pt x="935038" y="461687"/>
                    <a:pt x="973871" y="425450"/>
                    <a:pt x="1020470" y="425450"/>
                  </a:cubicBezTo>
                  <a:close/>
                  <a:moveTo>
                    <a:pt x="780757" y="336550"/>
                  </a:moveTo>
                  <a:cubicBezTo>
                    <a:pt x="827356" y="336550"/>
                    <a:pt x="863600" y="375426"/>
                    <a:pt x="863600" y="422077"/>
                  </a:cubicBezTo>
                  <a:cubicBezTo>
                    <a:pt x="863600" y="422077"/>
                    <a:pt x="863600" y="422077"/>
                    <a:pt x="863600" y="935236"/>
                  </a:cubicBezTo>
                  <a:cubicBezTo>
                    <a:pt x="863600" y="981887"/>
                    <a:pt x="827356" y="1020763"/>
                    <a:pt x="780757" y="1020763"/>
                  </a:cubicBezTo>
                  <a:cubicBezTo>
                    <a:pt x="731569" y="1020763"/>
                    <a:pt x="695325" y="981887"/>
                    <a:pt x="695325" y="935236"/>
                  </a:cubicBezTo>
                  <a:cubicBezTo>
                    <a:pt x="695325" y="935236"/>
                    <a:pt x="695325" y="935236"/>
                    <a:pt x="695325" y="422077"/>
                  </a:cubicBezTo>
                  <a:cubicBezTo>
                    <a:pt x="695325" y="375426"/>
                    <a:pt x="731569" y="336550"/>
                    <a:pt x="780757" y="336550"/>
                  </a:cubicBezTo>
                  <a:close/>
                  <a:moveTo>
                    <a:pt x="134038" y="136525"/>
                  </a:moveTo>
                  <a:cubicBezTo>
                    <a:pt x="95400" y="136525"/>
                    <a:pt x="61913" y="170246"/>
                    <a:pt x="61913" y="211749"/>
                  </a:cubicBezTo>
                  <a:cubicBezTo>
                    <a:pt x="61913" y="1145564"/>
                    <a:pt x="61913" y="1145564"/>
                    <a:pt x="61913" y="1145564"/>
                  </a:cubicBezTo>
                  <a:cubicBezTo>
                    <a:pt x="61913" y="1187067"/>
                    <a:pt x="95400" y="1220788"/>
                    <a:pt x="136614" y="1220788"/>
                  </a:cubicBezTo>
                  <a:cubicBezTo>
                    <a:pt x="152069" y="1220788"/>
                    <a:pt x="201011" y="1220788"/>
                    <a:pt x="270560" y="1220788"/>
                  </a:cubicBezTo>
                  <a:cubicBezTo>
                    <a:pt x="270560" y="1220788"/>
                    <a:pt x="270560" y="1220788"/>
                    <a:pt x="608000" y="1220788"/>
                  </a:cubicBezTo>
                  <a:cubicBezTo>
                    <a:pt x="664669" y="1220788"/>
                    <a:pt x="723915" y="1220788"/>
                    <a:pt x="780584" y="1220788"/>
                  </a:cubicBezTo>
                  <a:cubicBezTo>
                    <a:pt x="780584" y="1220788"/>
                    <a:pt x="780584" y="1220788"/>
                    <a:pt x="790887" y="1220788"/>
                  </a:cubicBezTo>
                  <a:cubicBezTo>
                    <a:pt x="1002109" y="1220788"/>
                    <a:pt x="1184997" y="1220788"/>
                    <a:pt x="1195300" y="1220788"/>
                  </a:cubicBezTo>
                  <a:cubicBezTo>
                    <a:pt x="1236514" y="1220788"/>
                    <a:pt x="1270001" y="1187067"/>
                    <a:pt x="1270001" y="1145564"/>
                  </a:cubicBezTo>
                  <a:cubicBezTo>
                    <a:pt x="1270001" y="211749"/>
                    <a:pt x="1270001" y="211749"/>
                    <a:pt x="1270001" y="211749"/>
                  </a:cubicBezTo>
                  <a:cubicBezTo>
                    <a:pt x="1270001" y="170246"/>
                    <a:pt x="1236514" y="136525"/>
                    <a:pt x="1195300" y="136525"/>
                  </a:cubicBezTo>
                  <a:cubicBezTo>
                    <a:pt x="1179845" y="136525"/>
                    <a:pt x="1130904" y="136525"/>
                    <a:pt x="1061355" y="136525"/>
                  </a:cubicBezTo>
                  <a:cubicBezTo>
                    <a:pt x="1061355" y="136525"/>
                    <a:pt x="1061355" y="136525"/>
                    <a:pt x="711035" y="136525"/>
                  </a:cubicBezTo>
                  <a:cubicBezTo>
                    <a:pt x="437992" y="136525"/>
                    <a:pt x="149493" y="136525"/>
                    <a:pt x="134038" y="136525"/>
                  </a:cubicBezTo>
                  <a:close/>
                  <a:moveTo>
                    <a:pt x="494637" y="0"/>
                  </a:moveTo>
                  <a:cubicBezTo>
                    <a:pt x="494637" y="0"/>
                    <a:pt x="494637" y="0"/>
                    <a:pt x="824395" y="0"/>
                  </a:cubicBezTo>
                  <a:cubicBezTo>
                    <a:pt x="868191" y="0"/>
                    <a:pt x="904258" y="31082"/>
                    <a:pt x="906834" y="72524"/>
                  </a:cubicBezTo>
                  <a:cubicBezTo>
                    <a:pt x="906834" y="72524"/>
                    <a:pt x="906834" y="72524"/>
                    <a:pt x="906834" y="77704"/>
                  </a:cubicBezTo>
                  <a:cubicBezTo>
                    <a:pt x="1071713" y="77704"/>
                    <a:pt x="1195373" y="77704"/>
                    <a:pt x="1195373" y="77704"/>
                  </a:cubicBezTo>
                  <a:cubicBezTo>
                    <a:pt x="1270083" y="77704"/>
                    <a:pt x="1331913" y="137277"/>
                    <a:pt x="1331913" y="212391"/>
                  </a:cubicBezTo>
                  <a:cubicBezTo>
                    <a:pt x="1331913" y="235702"/>
                    <a:pt x="1331913" y="1142248"/>
                    <a:pt x="1331913" y="1144838"/>
                  </a:cubicBezTo>
                  <a:cubicBezTo>
                    <a:pt x="1331913" y="1147428"/>
                    <a:pt x="1329337" y="1147428"/>
                    <a:pt x="1329337" y="1150018"/>
                  </a:cubicBezTo>
                  <a:cubicBezTo>
                    <a:pt x="1326760" y="1222542"/>
                    <a:pt x="1270083" y="1279525"/>
                    <a:pt x="1197949" y="1279525"/>
                  </a:cubicBezTo>
                  <a:cubicBezTo>
                    <a:pt x="1197949" y="1279525"/>
                    <a:pt x="136541" y="1279525"/>
                    <a:pt x="136541" y="1279525"/>
                  </a:cubicBezTo>
                  <a:cubicBezTo>
                    <a:pt x="61830" y="1279525"/>
                    <a:pt x="0" y="1219952"/>
                    <a:pt x="0" y="1144838"/>
                  </a:cubicBezTo>
                  <a:cubicBezTo>
                    <a:pt x="0" y="1121527"/>
                    <a:pt x="0" y="212391"/>
                    <a:pt x="0" y="212391"/>
                  </a:cubicBezTo>
                  <a:cubicBezTo>
                    <a:pt x="0" y="209801"/>
                    <a:pt x="0" y="209801"/>
                    <a:pt x="0" y="207211"/>
                  </a:cubicBezTo>
                  <a:cubicBezTo>
                    <a:pt x="2576" y="134687"/>
                    <a:pt x="61830" y="77704"/>
                    <a:pt x="133964" y="77704"/>
                  </a:cubicBezTo>
                  <a:cubicBezTo>
                    <a:pt x="133964" y="77704"/>
                    <a:pt x="133964" y="77704"/>
                    <a:pt x="136541" y="77704"/>
                  </a:cubicBezTo>
                  <a:cubicBezTo>
                    <a:pt x="141693" y="77704"/>
                    <a:pt x="257624" y="77704"/>
                    <a:pt x="412198" y="77704"/>
                  </a:cubicBezTo>
                  <a:cubicBezTo>
                    <a:pt x="412198" y="77704"/>
                    <a:pt x="412198" y="77704"/>
                    <a:pt x="412198" y="72524"/>
                  </a:cubicBezTo>
                  <a:cubicBezTo>
                    <a:pt x="414774" y="31082"/>
                    <a:pt x="450841" y="0"/>
                    <a:pt x="4946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Freeform 5"/>
          <p:cNvSpPr>
            <a:spLocks noChangeAspect="1"/>
          </p:cNvSpPr>
          <p:nvPr/>
        </p:nvSpPr>
        <p:spPr bwMode="auto">
          <a:xfrm>
            <a:off x="3644126" y="4015199"/>
            <a:ext cx="2900322" cy="25380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6674705" y="227230"/>
            <a:ext cx="741606" cy="64896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0319" y="4470878"/>
            <a:ext cx="36166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EVENT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GALLERIES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9547" y="4556564"/>
            <a:ext cx="1224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419" y="5848976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 collections of your documentation 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Freeform 5"/>
          <p:cNvSpPr>
            <a:spLocks noChangeAspect="1"/>
          </p:cNvSpPr>
          <p:nvPr/>
        </p:nvSpPr>
        <p:spPr bwMode="auto">
          <a:xfrm>
            <a:off x="4076520" y="1760170"/>
            <a:ext cx="782310" cy="68458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"/>
          <p:cNvSpPr>
            <a:spLocks noChangeAspect="1"/>
          </p:cNvSpPr>
          <p:nvPr/>
        </p:nvSpPr>
        <p:spPr bwMode="auto">
          <a:xfrm>
            <a:off x="3923171" y="2571750"/>
            <a:ext cx="1585496" cy="138742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1000" sy="101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4432673" y="2963268"/>
            <a:ext cx="566492" cy="604390"/>
            <a:chOff x="6158684" y="3542332"/>
            <a:chExt cx="374940" cy="400024"/>
          </a:xfrm>
          <a:solidFill>
            <a:schemeClr val="bg1"/>
          </a:solidFill>
        </p:grpSpPr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6158684" y="3542332"/>
              <a:ext cx="374940" cy="400024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6208852" y="3592500"/>
              <a:ext cx="274604" cy="250840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6359356" y="3630785"/>
              <a:ext cx="73932" cy="73932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9524535" y="5764870"/>
            <a:ext cx="1563188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9698172" y="5744751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view more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95000"/>
            </a:schemeClr>
          </a:solidFill>
        </p:spPr>
      </p:sp>
      <p:grpSp>
        <p:nvGrpSpPr>
          <p:cNvPr id="31" name="Group 30"/>
          <p:cNvGrpSpPr/>
          <p:nvPr/>
        </p:nvGrpSpPr>
        <p:grpSpPr>
          <a:xfrm>
            <a:off x="4853086" y="1279574"/>
            <a:ext cx="6296011" cy="4673551"/>
            <a:chOff x="4853086" y="1279574"/>
            <a:chExt cx="6296011" cy="4673551"/>
          </a:xfrm>
        </p:grpSpPr>
        <p:sp>
          <p:nvSpPr>
            <p:cNvPr id="32" name="Freeform 31"/>
            <p:cNvSpPr/>
            <p:nvPr/>
          </p:nvSpPr>
          <p:spPr>
            <a:xfrm>
              <a:off x="4853086" y="3332187"/>
              <a:ext cx="2984834" cy="2620938"/>
            </a:xfrm>
            <a:custGeom>
              <a:avLst/>
              <a:gdLst>
                <a:gd name="connsiteX0" fmla="*/ 804908 w 2984834"/>
                <a:gd name="connsiteY0" fmla="*/ 0 h 2620938"/>
                <a:gd name="connsiteX1" fmla="*/ 2179927 w 2984834"/>
                <a:gd name="connsiteY1" fmla="*/ 0 h 2620938"/>
                <a:gd name="connsiteX2" fmla="*/ 2281182 w 2984834"/>
                <a:gd name="connsiteY2" fmla="*/ 58799 h 2620938"/>
                <a:gd name="connsiteX3" fmla="*/ 2969426 w 2984834"/>
                <a:gd name="connsiteY3" fmla="*/ 1252406 h 2620938"/>
                <a:gd name="connsiteX4" fmla="*/ 2969426 w 2984834"/>
                <a:gd name="connsiteY4" fmla="*/ 1370003 h 2620938"/>
                <a:gd name="connsiteX5" fmla="*/ 2281182 w 2984834"/>
                <a:gd name="connsiteY5" fmla="*/ 2562140 h 2620938"/>
                <a:gd name="connsiteX6" fmla="*/ 2179927 w 2984834"/>
                <a:gd name="connsiteY6" fmla="*/ 2620938 h 2620938"/>
                <a:gd name="connsiteX7" fmla="*/ 804908 w 2984834"/>
                <a:gd name="connsiteY7" fmla="*/ 2620938 h 2620938"/>
                <a:gd name="connsiteX8" fmla="*/ 703652 w 2984834"/>
                <a:gd name="connsiteY8" fmla="*/ 2562140 h 2620938"/>
                <a:gd name="connsiteX9" fmla="*/ 15409 w 2984834"/>
                <a:gd name="connsiteY9" fmla="*/ 1370003 h 2620938"/>
                <a:gd name="connsiteX10" fmla="*/ 15409 w 2984834"/>
                <a:gd name="connsiteY10" fmla="*/ 1252406 h 2620938"/>
                <a:gd name="connsiteX11" fmla="*/ 703652 w 2984834"/>
                <a:gd name="connsiteY11" fmla="*/ 58799 h 2620938"/>
                <a:gd name="connsiteX12" fmla="*/ 804908 w 2984834"/>
                <a:gd name="connsiteY12" fmla="*/ 0 h 262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4834" h="2620938">
                  <a:moveTo>
                    <a:pt x="804908" y="0"/>
                  </a:moveTo>
                  <a:cubicBezTo>
                    <a:pt x="804908" y="0"/>
                    <a:pt x="804908" y="0"/>
                    <a:pt x="2179927" y="0"/>
                  </a:cubicBezTo>
                  <a:cubicBezTo>
                    <a:pt x="2222483" y="0"/>
                    <a:pt x="2260638" y="22050"/>
                    <a:pt x="2281182" y="58799"/>
                  </a:cubicBezTo>
                  <a:cubicBezTo>
                    <a:pt x="2281182" y="58799"/>
                    <a:pt x="2281182" y="58799"/>
                    <a:pt x="2969426" y="1252406"/>
                  </a:cubicBezTo>
                  <a:cubicBezTo>
                    <a:pt x="2989970" y="1287685"/>
                    <a:pt x="2989970" y="1333254"/>
                    <a:pt x="2969426" y="1370003"/>
                  </a:cubicBezTo>
                  <a:cubicBezTo>
                    <a:pt x="2969426" y="1370003"/>
                    <a:pt x="2969426" y="1370003"/>
                    <a:pt x="2281182" y="2562140"/>
                  </a:cubicBezTo>
                  <a:cubicBezTo>
                    <a:pt x="2260638" y="2598889"/>
                    <a:pt x="2222483" y="2620938"/>
                    <a:pt x="2179927" y="2620938"/>
                  </a:cubicBezTo>
                  <a:cubicBezTo>
                    <a:pt x="2179927" y="2620938"/>
                    <a:pt x="2179927" y="2620938"/>
                    <a:pt x="804908" y="2620938"/>
                  </a:cubicBezTo>
                  <a:cubicBezTo>
                    <a:pt x="762351" y="2620938"/>
                    <a:pt x="724197" y="2598889"/>
                    <a:pt x="703652" y="2562140"/>
                  </a:cubicBezTo>
                  <a:cubicBezTo>
                    <a:pt x="703652" y="2562140"/>
                    <a:pt x="703652" y="2562140"/>
                    <a:pt x="15409" y="1370003"/>
                  </a:cubicBezTo>
                  <a:cubicBezTo>
                    <a:pt x="-5136" y="1333254"/>
                    <a:pt x="-5136" y="1287685"/>
                    <a:pt x="15409" y="1252406"/>
                  </a:cubicBezTo>
                  <a:cubicBezTo>
                    <a:pt x="15409" y="1252406"/>
                    <a:pt x="15409" y="1252406"/>
                    <a:pt x="703652" y="58799"/>
                  </a:cubicBezTo>
                  <a:cubicBezTo>
                    <a:pt x="724197" y="22050"/>
                    <a:pt x="762351" y="0"/>
                    <a:pt x="80490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9563601" y="1279574"/>
              <a:ext cx="1585496" cy="1387426"/>
            </a:xfrm>
            <a:custGeom>
              <a:avLst/>
              <a:gdLst>
                <a:gd name="T0" fmla="*/ 1489 w 2041"/>
                <a:gd name="T1" fmla="*/ 0 h 1783"/>
                <a:gd name="T2" fmla="*/ 552 w 2041"/>
                <a:gd name="T3" fmla="*/ 0 h 1783"/>
                <a:gd name="T4" fmla="*/ 483 w 2041"/>
                <a:gd name="T5" fmla="*/ 40 h 1783"/>
                <a:gd name="T6" fmla="*/ 14 w 2041"/>
                <a:gd name="T7" fmla="*/ 852 h 1783"/>
                <a:gd name="T8" fmla="*/ 14 w 2041"/>
                <a:gd name="T9" fmla="*/ 932 h 1783"/>
                <a:gd name="T10" fmla="*/ 483 w 2041"/>
                <a:gd name="T11" fmla="*/ 1743 h 1783"/>
                <a:gd name="T12" fmla="*/ 552 w 2041"/>
                <a:gd name="T13" fmla="*/ 1783 h 1783"/>
                <a:gd name="T14" fmla="*/ 1489 w 2041"/>
                <a:gd name="T15" fmla="*/ 1783 h 1783"/>
                <a:gd name="T16" fmla="*/ 1558 w 2041"/>
                <a:gd name="T17" fmla="*/ 1743 h 1783"/>
                <a:gd name="T18" fmla="*/ 2027 w 2041"/>
                <a:gd name="T19" fmla="*/ 932 h 1783"/>
                <a:gd name="T20" fmla="*/ 2027 w 2041"/>
                <a:gd name="T21" fmla="*/ 852 h 1783"/>
                <a:gd name="T22" fmla="*/ 1558 w 2041"/>
                <a:gd name="T23" fmla="*/ 40 h 1783"/>
                <a:gd name="T24" fmla="*/ 1489 w 2041"/>
                <a:gd name="T25" fmla="*/ 0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1" h="1783">
                  <a:moveTo>
                    <a:pt x="1489" y="0"/>
                  </a:moveTo>
                  <a:cubicBezTo>
                    <a:pt x="552" y="0"/>
                    <a:pt x="552" y="0"/>
                    <a:pt x="552" y="0"/>
                  </a:cubicBezTo>
                  <a:cubicBezTo>
                    <a:pt x="523" y="0"/>
                    <a:pt x="497" y="15"/>
                    <a:pt x="483" y="40"/>
                  </a:cubicBezTo>
                  <a:cubicBezTo>
                    <a:pt x="14" y="852"/>
                    <a:pt x="14" y="852"/>
                    <a:pt x="14" y="852"/>
                  </a:cubicBezTo>
                  <a:cubicBezTo>
                    <a:pt x="0" y="876"/>
                    <a:pt x="0" y="907"/>
                    <a:pt x="14" y="932"/>
                  </a:cubicBezTo>
                  <a:cubicBezTo>
                    <a:pt x="483" y="1743"/>
                    <a:pt x="483" y="1743"/>
                    <a:pt x="483" y="1743"/>
                  </a:cubicBezTo>
                  <a:cubicBezTo>
                    <a:pt x="497" y="1768"/>
                    <a:pt x="523" y="1783"/>
                    <a:pt x="552" y="1783"/>
                  </a:cubicBezTo>
                  <a:cubicBezTo>
                    <a:pt x="1489" y="1783"/>
                    <a:pt x="1489" y="1783"/>
                    <a:pt x="1489" y="1783"/>
                  </a:cubicBezTo>
                  <a:cubicBezTo>
                    <a:pt x="1518" y="1783"/>
                    <a:pt x="1544" y="1768"/>
                    <a:pt x="1558" y="1743"/>
                  </a:cubicBezTo>
                  <a:cubicBezTo>
                    <a:pt x="2027" y="932"/>
                    <a:pt x="2027" y="932"/>
                    <a:pt x="2027" y="932"/>
                  </a:cubicBezTo>
                  <a:cubicBezTo>
                    <a:pt x="2041" y="907"/>
                    <a:pt x="2041" y="876"/>
                    <a:pt x="2027" y="852"/>
                  </a:cubicBezTo>
                  <a:cubicBezTo>
                    <a:pt x="1558" y="40"/>
                    <a:pt x="1558" y="40"/>
                    <a:pt x="1558" y="40"/>
                  </a:cubicBezTo>
                  <a:cubicBezTo>
                    <a:pt x="1544" y="15"/>
                    <a:pt x="1518" y="0"/>
                    <a:pt x="148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ChangeAspect="1"/>
            </p:cNvSpPr>
            <p:nvPr/>
          </p:nvSpPr>
          <p:spPr bwMode="auto">
            <a:xfrm>
              <a:off x="9553203" y="4246131"/>
              <a:ext cx="830408" cy="726668"/>
            </a:xfrm>
            <a:custGeom>
              <a:avLst/>
              <a:gdLst>
                <a:gd name="T0" fmla="*/ 1489 w 2041"/>
                <a:gd name="T1" fmla="*/ 0 h 1783"/>
                <a:gd name="T2" fmla="*/ 552 w 2041"/>
                <a:gd name="T3" fmla="*/ 0 h 1783"/>
                <a:gd name="T4" fmla="*/ 483 w 2041"/>
                <a:gd name="T5" fmla="*/ 40 h 1783"/>
                <a:gd name="T6" fmla="*/ 14 w 2041"/>
                <a:gd name="T7" fmla="*/ 852 h 1783"/>
                <a:gd name="T8" fmla="*/ 14 w 2041"/>
                <a:gd name="T9" fmla="*/ 932 h 1783"/>
                <a:gd name="T10" fmla="*/ 483 w 2041"/>
                <a:gd name="T11" fmla="*/ 1743 h 1783"/>
                <a:gd name="T12" fmla="*/ 552 w 2041"/>
                <a:gd name="T13" fmla="*/ 1783 h 1783"/>
                <a:gd name="T14" fmla="*/ 1489 w 2041"/>
                <a:gd name="T15" fmla="*/ 1783 h 1783"/>
                <a:gd name="T16" fmla="*/ 1558 w 2041"/>
                <a:gd name="T17" fmla="*/ 1743 h 1783"/>
                <a:gd name="T18" fmla="*/ 2027 w 2041"/>
                <a:gd name="T19" fmla="*/ 932 h 1783"/>
                <a:gd name="T20" fmla="*/ 2027 w 2041"/>
                <a:gd name="T21" fmla="*/ 852 h 1783"/>
                <a:gd name="T22" fmla="*/ 1558 w 2041"/>
                <a:gd name="T23" fmla="*/ 40 h 1783"/>
                <a:gd name="T24" fmla="*/ 1489 w 2041"/>
                <a:gd name="T25" fmla="*/ 0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1" h="1783">
                  <a:moveTo>
                    <a:pt x="1489" y="0"/>
                  </a:moveTo>
                  <a:cubicBezTo>
                    <a:pt x="552" y="0"/>
                    <a:pt x="552" y="0"/>
                    <a:pt x="552" y="0"/>
                  </a:cubicBezTo>
                  <a:cubicBezTo>
                    <a:pt x="523" y="0"/>
                    <a:pt x="497" y="15"/>
                    <a:pt x="483" y="40"/>
                  </a:cubicBezTo>
                  <a:cubicBezTo>
                    <a:pt x="14" y="852"/>
                    <a:pt x="14" y="852"/>
                    <a:pt x="14" y="852"/>
                  </a:cubicBezTo>
                  <a:cubicBezTo>
                    <a:pt x="0" y="876"/>
                    <a:pt x="0" y="907"/>
                    <a:pt x="14" y="932"/>
                  </a:cubicBezTo>
                  <a:cubicBezTo>
                    <a:pt x="483" y="1743"/>
                    <a:pt x="483" y="1743"/>
                    <a:pt x="483" y="1743"/>
                  </a:cubicBezTo>
                  <a:cubicBezTo>
                    <a:pt x="497" y="1768"/>
                    <a:pt x="523" y="1783"/>
                    <a:pt x="552" y="1783"/>
                  </a:cubicBezTo>
                  <a:cubicBezTo>
                    <a:pt x="1489" y="1783"/>
                    <a:pt x="1489" y="1783"/>
                    <a:pt x="1489" y="1783"/>
                  </a:cubicBezTo>
                  <a:cubicBezTo>
                    <a:pt x="1518" y="1783"/>
                    <a:pt x="1544" y="1768"/>
                    <a:pt x="1558" y="1743"/>
                  </a:cubicBezTo>
                  <a:cubicBezTo>
                    <a:pt x="2027" y="932"/>
                    <a:pt x="2027" y="932"/>
                    <a:pt x="2027" y="932"/>
                  </a:cubicBezTo>
                  <a:cubicBezTo>
                    <a:pt x="2041" y="907"/>
                    <a:pt x="2041" y="876"/>
                    <a:pt x="2027" y="852"/>
                  </a:cubicBezTo>
                  <a:cubicBezTo>
                    <a:pt x="1558" y="40"/>
                    <a:pt x="1558" y="40"/>
                    <a:pt x="1558" y="40"/>
                  </a:cubicBezTo>
                  <a:cubicBezTo>
                    <a:pt x="1544" y="15"/>
                    <a:pt x="1518" y="0"/>
                    <a:pt x="1489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2800" y="872369"/>
            <a:ext cx="3541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words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printings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typesetting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unchanged and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was popularised in the 1960s with the release of Letraset sheets containing Lorem Ipsum passages, and more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wonderful recently with the sentence</a:t>
            </a:r>
            <a:endParaRPr lang="en-US" sz="160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8089" y="1738668"/>
            <a:ext cx="4610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PRODUCT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KNOWLEDGE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085" y="1811654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6189" y="3116766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roduct descriptions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62035" y="3593170"/>
            <a:ext cx="1563188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13229" y="3573051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earn more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7" name="Freeform 5"/>
          <p:cNvSpPr>
            <a:spLocks noChangeAspect="1"/>
          </p:cNvSpPr>
          <p:nvPr/>
        </p:nvSpPr>
        <p:spPr bwMode="auto">
          <a:xfrm>
            <a:off x="8133474" y="3390685"/>
            <a:ext cx="1956768" cy="17123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704244" y="4015025"/>
            <a:ext cx="815228" cy="604340"/>
            <a:chOff x="3746660" y="5167510"/>
            <a:chExt cx="400024" cy="296543"/>
          </a:xfrm>
          <a:solidFill>
            <a:schemeClr val="bg1"/>
          </a:solidFill>
        </p:grpSpPr>
        <p:sp>
          <p:nvSpPr>
            <p:cNvPr id="33" name="Freeform 44"/>
            <p:cNvSpPr>
              <a:spLocks noEditPoints="1"/>
            </p:cNvSpPr>
            <p:nvPr/>
          </p:nvSpPr>
          <p:spPr bwMode="auto">
            <a:xfrm>
              <a:off x="3746660" y="5167510"/>
              <a:ext cx="400024" cy="286486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4109718" y="5283432"/>
              <a:ext cx="23764" cy="13730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103704" y="5428053"/>
              <a:ext cx="36000" cy="36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961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20" name="TextBox 19"/>
          <p:cNvSpPr txBox="1"/>
          <p:nvPr/>
        </p:nvSpPr>
        <p:spPr>
          <a:xfrm>
            <a:off x="840319" y="908528"/>
            <a:ext cx="2836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IT’S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TIME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FOR YOU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9862" y="981514"/>
            <a:ext cx="936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419" y="2286626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get our promotional prices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861" y="4795547"/>
            <a:ext cx="3499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are you still waiting to join us soon?</a:t>
            </a:r>
            <a:endParaRPr lang="en-US" sz="28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3859" y="2665030"/>
            <a:ext cx="50524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dummy word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the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printing and of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typesetting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industry Lorem Ipsum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has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been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industry standard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dummy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ever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since the 1500s, when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 unknown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printer took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and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scramble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make it’s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8809" y="5797877"/>
            <a:ext cx="1563188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37156" y="5777758"/>
            <a:ext cx="118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ow to join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 bwMode="auto">
          <a:xfrm>
            <a:off x="8316503" y="2956020"/>
            <a:ext cx="1878828" cy="164411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5"/>
          <p:cNvSpPr>
            <a:spLocks/>
          </p:cNvSpPr>
          <p:nvPr/>
        </p:nvSpPr>
        <p:spPr bwMode="auto">
          <a:xfrm>
            <a:off x="8984381" y="3481498"/>
            <a:ext cx="543072" cy="593160"/>
          </a:xfrm>
          <a:custGeom>
            <a:avLst/>
            <a:gdLst>
              <a:gd name="T0" fmla="*/ 70 w 87"/>
              <a:gd name="T1" fmla="*/ 95 h 95"/>
              <a:gd name="T2" fmla="*/ 55 w 87"/>
              <a:gd name="T3" fmla="*/ 89 h 95"/>
              <a:gd name="T4" fmla="*/ 7 w 87"/>
              <a:gd name="T5" fmla="*/ 41 h 95"/>
              <a:gd name="T6" fmla="*/ 0 w 87"/>
              <a:gd name="T7" fmla="*/ 24 h 95"/>
              <a:gd name="T8" fmla="*/ 24 w 87"/>
              <a:gd name="T9" fmla="*/ 0 h 95"/>
              <a:gd name="T10" fmla="*/ 41 w 87"/>
              <a:gd name="T11" fmla="*/ 7 h 95"/>
              <a:gd name="T12" fmla="*/ 78 w 87"/>
              <a:gd name="T13" fmla="*/ 45 h 95"/>
              <a:gd name="T14" fmla="*/ 79 w 87"/>
              <a:gd name="T15" fmla="*/ 46 h 95"/>
              <a:gd name="T16" fmla="*/ 74 w 87"/>
              <a:gd name="T17" fmla="*/ 51 h 95"/>
              <a:gd name="T18" fmla="*/ 73 w 87"/>
              <a:gd name="T19" fmla="*/ 50 h 95"/>
              <a:gd name="T20" fmla="*/ 35 w 87"/>
              <a:gd name="T21" fmla="*/ 12 h 95"/>
              <a:gd name="T22" fmla="*/ 24 w 87"/>
              <a:gd name="T23" fmla="*/ 8 h 95"/>
              <a:gd name="T24" fmla="*/ 8 w 87"/>
              <a:gd name="T25" fmla="*/ 24 h 95"/>
              <a:gd name="T26" fmla="*/ 13 w 87"/>
              <a:gd name="T27" fmla="*/ 35 h 95"/>
              <a:gd name="T28" fmla="*/ 61 w 87"/>
              <a:gd name="T29" fmla="*/ 83 h 95"/>
              <a:gd name="T30" fmla="*/ 70 w 87"/>
              <a:gd name="T31" fmla="*/ 87 h 95"/>
              <a:gd name="T32" fmla="*/ 79 w 87"/>
              <a:gd name="T33" fmla="*/ 78 h 95"/>
              <a:gd name="T34" fmla="*/ 75 w 87"/>
              <a:gd name="T35" fmla="*/ 69 h 95"/>
              <a:gd name="T36" fmla="*/ 39 w 87"/>
              <a:gd name="T37" fmla="*/ 33 h 95"/>
              <a:gd name="T38" fmla="*/ 35 w 87"/>
              <a:gd name="T39" fmla="*/ 31 h 95"/>
              <a:gd name="T40" fmla="*/ 31 w 87"/>
              <a:gd name="T41" fmla="*/ 35 h 95"/>
              <a:gd name="T42" fmla="*/ 33 w 87"/>
              <a:gd name="T43" fmla="*/ 39 h 95"/>
              <a:gd name="T44" fmla="*/ 58 w 87"/>
              <a:gd name="T45" fmla="*/ 65 h 95"/>
              <a:gd name="T46" fmla="*/ 59 w 87"/>
              <a:gd name="T47" fmla="*/ 66 h 95"/>
              <a:gd name="T48" fmla="*/ 54 w 87"/>
              <a:gd name="T49" fmla="*/ 71 h 95"/>
              <a:gd name="T50" fmla="*/ 53 w 87"/>
              <a:gd name="T51" fmla="*/ 70 h 95"/>
              <a:gd name="T52" fmla="*/ 27 w 87"/>
              <a:gd name="T53" fmla="*/ 45 h 95"/>
              <a:gd name="T54" fmla="*/ 23 w 87"/>
              <a:gd name="T55" fmla="*/ 35 h 95"/>
              <a:gd name="T56" fmla="*/ 36 w 87"/>
              <a:gd name="T57" fmla="*/ 23 h 95"/>
              <a:gd name="T58" fmla="*/ 45 w 87"/>
              <a:gd name="T59" fmla="*/ 27 h 95"/>
              <a:gd name="T60" fmla="*/ 81 w 87"/>
              <a:gd name="T61" fmla="*/ 63 h 95"/>
              <a:gd name="T62" fmla="*/ 87 w 87"/>
              <a:gd name="T63" fmla="*/ 78 h 95"/>
              <a:gd name="T64" fmla="*/ 70 w 87"/>
              <a:gd name="T6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95">
                <a:moveTo>
                  <a:pt x="70" y="95"/>
                </a:moveTo>
                <a:cubicBezTo>
                  <a:pt x="65" y="95"/>
                  <a:pt x="59" y="93"/>
                  <a:pt x="55" y="89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36"/>
                  <a:pt x="0" y="30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0" y="0"/>
                  <a:pt x="36" y="2"/>
                  <a:pt x="41" y="7"/>
                </a:cubicBezTo>
                <a:cubicBezTo>
                  <a:pt x="78" y="45"/>
                  <a:pt x="78" y="45"/>
                  <a:pt x="78" y="45"/>
                </a:cubicBezTo>
                <a:cubicBezTo>
                  <a:pt x="79" y="45"/>
                  <a:pt x="79" y="46"/>
                  <a:pt x="79" y="46"/>
                </a:cubicBezTo>
                <a:cubicBezTo>
                  <a:pt x="79" y="47"/>
                  <a:pt x="76" y="51"/>
                  <a:pt x="74" y="51"/>
                </a:cubicBezTo>
                <a:cubicBezTo>
                  <a:pt x="74" y="51"/>
                  <a:pt x="73" y="51"/>
                  <a:pt x="73" y="50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9"/>
                  <a:pt x="28" y="8"/>
                  <a:pt x="24" y="8"/>
                </a:cubicBezTo>
                <a:cubicBezTo>
                  <a:pt x="15" y="8"/>
                  <a:pt x="8" y="15"/>
                  <a:pt x="8" y="24"/>
                </a:cubicBezTo>
                <a:cubicBezTo>
                  <a:pt x="8" y="28"/>
                  <a:pt x="10" y="32"/>
                  <a:pt x="13" y="35"/>
                </a:cubicBezTo>
                <a:cubicBezTo>
                  <a:pt x="61" y="83"/>
                  <a:pt x="61" y="83"/>
                  <a:pt x="61" y="83"/>
                </a:cubicBezTo>
                <a:cubicBezTo>
                  <a:pt x="63" y="86"/>
                  <a:pt x="67" y="87"/>
                  <a:pt x="70" y="87"/>
                </a:cubicBezTo>
                <a:cubicBezTo>
                  <a:pt x="75" y="87"/>
                  <a:pt x="79" y="83"/>
                  <a:pt x="79" y="78"/>
                </a:cubicBezTo>
                <a:cubicBezTo>
                  <a:pt x="79" y="75"/>
                  <a:pt x="78" y="71"/>
                  <a:pt x="75" y="69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2"/>
                  <a:pt x="37" y="31"/>
                  <a:pt x="35" y="31"/>
                </a:cubicBezTo>
                <a:cubicBezTo>
                  <a:pt x="33" y="31"/>
                  <a:pt x="31" y="33"/>
                  <a:pt x="31" y="35"/>
                </a:cubicBezTo>
                <a:cubicBezTo>
                  <a:pt x="31" y="37"/>
                  <a:pt x="32" y="38"/>
                  <a:pt x="33" y="39"/>
                </a:cubicBezTo>
                <a:cubicBezTo>
                  <a:pt x="58" y="65"/>
                  <a:pt x="58" y="65"/>
                  <a:pt x="58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7"/>
                  <a:pt x="55" y="71"/>
                  <a:pt x="54" y="71"/>
                </a:cubicBezTo>
                <a:cubicBezTo>
                  <a:pt x="54" y="71"/>
                  <a:pt x="53" y="71"/>
                  <a:pt x="53" y="70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2"/>
                  <a:pt x="23" y="39"/>
                  <a:pt x="23" y="35"/>
                </a:cubicBezTo>
                <a:cubicBezTo>
                  <a:pt x="23" y="29"/>
                  <a:pt x="29" y="23"/>
                  <a:pt x="36" y="23"/>
                </a:cubicBezTo>
                <a:cubicBezTo>
                  <a:pt x="39" y="23"/>
                  <a:pt x="42" y="25"/>
                  <a:pt x="45" y="27"/>
                </a:cubicBezTo>
                <a:cubicBezTo>
                  <a:pt x="81" y="63"/>
                  <a:pt x="81" y="63"/>
                  <a:pt x="81" y="63"/>
                </a:cubicBezTo>
                <a:cubicBezTo>
                  <a:pt x="85" y="67"/>
                  <a:pt x="87" y="73"/>
                  <a:pt x="87" y="78"/>
                </a:cubicBezTo>
                <a:cubicBezTo>
                  <a:pt x="87" y="88"/>
                  <a:pt x="80" y="95"/>
                  <a:pt x="70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42" name="Rectangle 41"/>
          <p:cNvSpPr/>
          <p:nvPr/>
        </p:nvSpPr>
        <p:spPr>
          <a:xfrm>
            <a:off x="1018246" y="973894"/>
            <a:ext cx="1765300" cy="2149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89383" y="973894"/>
            <a:ext cx="1765300" cy="2149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60520" y="973894"/>
            <a:ext cx="1765300" cy="2149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>
            <a:off x="7309952" y="4372095"/>
            <a:ext cx="1878828" cy="164411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6251" y="4710030"/>
            <a:ext cx="6042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FOLLOWS</a:t>
            </a:r>
            <a:endParaRPr lang="en-US" sz="440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CONNECTIONS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8658" y="6045234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8646" y="4409287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keep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update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 news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18246" y="2447778"/>
            <a:ext cx="1765300" cy="6752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25400" dir="162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89383" y="2447778"/>
            <a:ext cx="1765300" cy="6752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25400" dir="162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60520" y="2447778"/>
            <a:ext cx="1765300" cy="6752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25400" dir="162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967861" y="4910785"/>
            <a:ext cx="563010" cy="566736"/>
            <a:chOff x="5016501" y="1625601"/>
            <a:chExt cx="239713" cy="241300"/>
          </a:xfrm>
          <a:solidFill>
            <a:schemeClr val="bg1"/>
          </a:solidFill>
        </p:grpSpPr>
        <p:sp>
          <p:nvSpPr>
            <p:cNvPr id="39" name="Oval 116"/>
            <p:cNvSpPr>
              <a:spLocks noChangeArrowheads="1"/>
            </p:cNvSpPr>
            <p:nvPr/>
          </p:nvSpPr>
          <p:spPr bwMode="auto">
            <a:xfrm>
              <a:off x="5016501" y="1803401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17"/>
            <p:cNvSpPr>
              <a:spLocks/>
            </p:cNvSpPr>
            <p:nvPr/>
          </p:nvSpPr>
          <p:spPr bwMode="auto">
            <a:xfrm>
              <a:off x="5019676" y="1709738"/>
              <a:ext cx="153988" cy="15716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18"/>
            <p:cNvSpPr>
              <a:spLocks/>
            </p:cNvSpPr>
            <p:nvPr/>
          </p:nvSpPr>
          <p:spPr bwMode="auto">
            <a:xfrm>
              <a:off x="5019676" y="1625601"/>
              <a:ext cx="236538" cy="241300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" name="Freeform 184"/>
          <p:cNvSpPr>
            <a:spLocks noEditPoints="1"/>
          </p:cNvSpPr>
          <p:nvPr/>
        </p:nvSpPr>
        <p:spPr bwMode="auto">
          <a:xfrm>
            <a:off x="1551646" y="1406480"/>
            <a:ext cx="698500" cy="695325"/>
          </a:xfrm>
          <a:custGeom>
            <a:avLst/>
            <a:gdLst>
              <a:gd name="T0" fmla="*/ 234 w 270"/>
              <a:gd name="T1" fmla="*/ 0 h 269"/>
              <a:gd name="T2" fmla="*/ 36 w 270"/>
              <a:gd name="T3" fmla="*/ 0 h 269"/>
              <a:gd name="T4" fmla="*/ 0 w 270"/>
              <a:gd name="T5" fmla="*/ 36 h 269"/>
              <a:gd name="T6" fmla="*/ 0 w 270"/>
              <a:gd name="T7" fmla="*/ 234 h 269"/>
              <a:gd name="T8" fmla="*/ 35 w 270"/>
              <a:gd name="T9" fmla="*/ 269 h 269"/>
              <a:gd name="T10" fmla="*/ 234 w 270"/>
              <a:gd name="T11" fmla="*/ 269 h 269"/>
              <a:gd name="T12" fmla="*/ 270 w 270"/>
              <a:gd name="T13" fmla="*/ 234 h 269"/>
              <a:gd name="T14" fmla="*/ 270 w 270"/>
              <a:gd name="T15" fmla="*/ 35 h 269"/>
              <a:gd name="T16" fmla="*/ 234 w 270"/>
              <a:gd name="T17" fmla="*/ 0 h 269"/>
              <a:gd name="T18" fmla="*/ 135 w 270"/>
              <a:gd name="T19" fmla="*/ 82 h 269"/>
              <a:gd name="T20" fmla="*/ 187 w 270"/>
              <a:gd name="T21" fmla="*/ 135 h 269"/>
              <a:gd name="T22" fmla="*/ 134 w 270"/>
              <a:gd name="T23" fmla="*/ 187 h 269"/>
              <a:gd name="T24" fmla="*/ 82 w 270"/>
              <a:gd name="T25" fmla="*/ 134 h 269"/>
              <a:gd name="T26" fmla="*/ 135 w 270"/>
              <a:gd name="T27" fmla="*/ 82 h 269"/>
              <a:gd name="T28" fmla="*/ 239 w 270"/>
              <a:gd name="T29" fmla="*/ 223 h 269"/>
              <a:gd name="T30" fmla="*/ 223 w 270"/>
              <a:gd name="T31" fmla="*/ 239 h 269"/>
              <a:gd name="T32" fmla="*/ 47 w 270"/>
              <a:gd name="T33" fmla="*/ 239 h 269"/>
              <a:gd name="T34" fmla="*/ 31 w 270"/>
              <a:gd name="T35" fmla="*/ 223 h 269"/>
              <a:gd name="T36" fmla="*/ 30 w 270"/>
              <a:gd name="T37" fmla="*/ 124 h 269"/>
              <a:gd name="T38" fmla="*/ 41 w 270"/>
              <a:gd name="T39" fmla="*/ 113 h 269"/>
              <a:gd name="T40" fmla="*/ 53 w 270"/>
              <a:gd name="T41" fmla="*/ 126 h 269"/>
              <a:gd name="T42" fmla="*/ 118 w 270"/>
              <a:gd name="T43" fmla="*/ 216 h 269"/>
              <a:gd name="T44" fmla="*/ 214 w 270"/>
              <a:gd name="T45" fmla="*/ 158 h 269"/>
              <a:gd name="T46" fmla="*/ 216 w 270"/>
              <a:gd name="T47" fmla="*/ 119 h 269"/>
              <a:gd name="T48" fmla="*/ 220 w 270"/>
              <a:gd name="T49" fmla="*/ 114 h 269"/>
              <a:gd name="T50" fmla="*/ 239 w 270"/>
              <a:gd name="T51" fmla="*/ 131 h 269"/>
              <a:gd name="T52" fmla="*/ 239 w 270"/>
              <a:gd name="T53" fmla="*/ 223 h 269"/>
              <a:gd name="T54" fmla="*/ 213 w 270"/>
              <a:gd name="T55" fmla="*/ 83 h 269"/>
              <a:gd name="T56" fmla="*/ 186 w 270"/>
              <a:gd name="T57" fmla="*/ 57 h 269"/>
              <a:gd name="T58" fmla="*/ 212 w 270"/>
              <a:gd name="T59" fmla="*/ 30 h 269"/>
              <a:gd name="T60" fmla="*/ 239 w 270"/>
              <a:gd name="T61" fmla="*/ 57 h 269"/>
              <a:gd name="T62" fmla="*/ 213 w 270"/>
              <a:gd name="T63" fmla="*/ 8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69">
                <a:moveTo>
                  <a:pt x="234" y="0"/>
                </a:moveTo>
                <a:cubicBezTo>
                  <a:pt x="36" y="0"/>
                  <a:pt x="36" y="0"/>
                  <a:pt x="36" y="0"/>
                </a:cubicBezTo>
                <a:cubicBezTo>
                  <a:pt x="12" y="0"/>
                  <a:pt x="0" y="12"/>
                  <a:pt x="0" y="36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57"/>
                  <a:pt x="12" y="269"/>
                  <a:pt x="35" y="269"/>
                </a:cubicBezTo>
                <a:cubicBezTo>
                  <a:pt x="234" y="269"/>
                  <a:pt x="234" y="269"/>
                  <a:pt x="234" y="269"/>
                </a:cubicBezTo>
                <a:cubicBezTo>
                  <a:pt x="257" y="269"/>
                  <a:pt x="270" y="257"/>
                  <a:pt x="270" y="234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12"/>
                  <a:pt x="257" y="0"/>
                  <a:pt x="234" y="0"/>
                </a:cubicBezTo>
                <a:close/>
                <a:moveTo>
                  <a:pt x="135" y="82"/>
                </a:moveTo>
                <a:cubicBezTo>
                  <a:pt x="163" y="82"/>
                  <a:pt x="187" y="107"/>
                  <a:pt x="187" y="135"/>
                </a:cubicBezTo>
                <a:cubicBezTo>
                  <a:pt x="187" y="164"/>
                  <a:pt x="163" y="187"/>
                  <a:pt x="134" y="187"/>
                </a:cubicBezTo>
                <a:cubicBezTo>
                  <a:pt x="106" y="186"/>
                  <a:pt x="82" y="162"/>
                  <a:pt x="82" y="134"/>
                </a:cubicBezTo>
                <a:cubicBezTo>
                  <a:pt x="83" y="106"/>
                  <a:pt x="107" y="82"/>
                  <a:pt x="135" y="82"/>
                </a:cubicBezTo>
                <a:close/>
                <a:moveTo>
                  <a:pt x="239" y="223"/>
                </a:moveTo>
                <a:cubicBezTo>
                  <a:pt x="239" y="235"/>
                  <a:pt x="235" y="239"/>
                  <a:pt x="223" y="239"/>
                </a:cubicBezTo>
                <a:cubicBezTo>
                  <a:pt x="47" y="239"/>
                  <a:pt x="47" y="239"/>
                  <a:pt x="47" y="239"/>
                </a:cubicBezTo>
                <a:cubicBezTo>
                  <a:pt x="34" y="239"/>
                  <a:pt x="31" y="235"/>
                  <a:pt x="31" y="223"/>
                </a:cubicBezTo>
                <a:cubicBezTo>
                  <a:pt x="31" y="190"/>
                  <a:pt x="31" y="157"/>
                  <a:pt x="30" y="124"/>
                </a:cubicBezTo>
                <a:cubicBezTo>
                  <a:pt x="30" y="115"/>
                  <a:pt x="33" y="113"/>
                  <a:pt x="41" y="113"/>
                </a:cubicBezTo>
                <a:cubicBezTo>
                  <a:pt x="54" y="114"/>
                  <a:pt x="54" y="114"/>
                  <a:pt x="53" y="126"/>
                </a:cubicBezTo>
                <a:cubicBezTo>
                  <a:pt x="48" y="168"/>
                  <a:pt x="77" y="208"/>
                  <a:pt x="118" y="216"/>
                </a:cubicBezTo>
                <a:cubicBezTo>
                  <a:pt x="160" y="224"/>
                  <a:pt x="202" y="199"/>
                  <a:pt x="214" y="158"/>
                </a:cubicBezTo>
                <a:cubicBezTo>
                  <a:pt x="218" y="145"/>
                  <a:pt x="219" y="132"/>
                  <a:pt x="216" y="119"/>
                </a:cubicBezTo>
                <a:cubicBezTo>
                  <a:pt x="215" y="115"/>
                  <a:pt x="216" y="114"/>
                  <a:pt x="220" y="114"/>
                </a:cubicBezTo>
                <a:cubicBezTo>
                  <a:pt x="239" y="112"/>
                  <a:pt x="239" y="112"/>
                  <a:pt x="239" y="131"/>
                </a:cubicBezTo>
                <a:lnTo>
                  <a:pt x="239" y="223"/>
                </a:lnTo>
                <a:close/>
                <a:moveTo>
                  <a:pt x="213" y="83"/>
                </a:moveTo>
                <a:cubicBezTo>
                  <a:pt x="186" y="83"/>
                  <a:pt x="186" y="83"/>
                  <a:pt x="186" y="57"/>
                </a:cubicBezTo>
                <a:cubicBezTo>
                  <a:pt x="186" y="30"/>
                  <a:pt x="186" y="30"/>
                  <a:pt x="212" y="30"/>
                </a:cubicBezTo>
                <a:cubicBezTo>
                  <a:pt x="239" y="30"/>
                  <a:pt x="239" y="30"/>
                  <a:pt x="239" y="57"/>
                </a:cubicBezTo>
                <a:cubicBezTo>
                  <a:pt x="239" y="83"/>
                  <a:pt x="239" y="83"/>
                  <a:pt x="213" y="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455446" y="1385049"/>
            <a:ext cx="835025" cy="738187"/>
            <a:chOff x="4502935" y="2747271"/>
            <a:chExt cx="835025" cy="738187"/>
          </a:xfrm>
          <a:solidFill>
            <a:schemeClr val="accent2"/>
          </a:solidFill>
        </p:grpSpPr>
        <p:sp>
          <p:nvSpPr>
            <p:cNvPr id="47" name="Freeform 185"/>
            <p:cNvSpPr>
              <a:spLocks noEditPoints="1"/>
            </p:cNvSpPr>
            <p:nvPr/>
          </p:nvSpPr>
          <p:spPr bwMode="auto">
            <a:xfrm>
              <a:off x="4502935" y="2747271"/>
              <a:ext cx="835025" cy="738187"/>
            </a:xfrm>
            <a:custGeom>
              <a:avLst/>
              <a:gdLst>
                <a:gd name="T0" fmla="*/ 305 w 323"/>
                <a:gd name="T1" fmla="*/ 109 h 285"/>
                <a:gd name="T2" fmla="*/ 168 w 323"/>
                <a:gd name="T3" fmla="*/ 0 h 285"/>
                <a:gd name="T4" fmla="*/ 141 w 323"/>
                <a:gd name="T5" fmla="*/ 3 h 285"/>
                <a:gd name="T6" fmla="*/ 45 w 323"/>
                <a:gd name="T7" fmla="*/ 208 h 285"/>
                <a:gd name="T8" fmla="*/ 46 w 323"/>
                <a:gd name="T9" fmla="*/ 215 h 285"/>
                <a:gd name="T10" fmla="*/ 27 w 323"/>
                <a:gd name="T11" fmla="*/ 280 h 285"/>
                <a:gd name="T12" fmla="*/ 30 w 323"/>
                <a:gd name="T13" fmla="*/ 283 h 285"/>
                <a:gd name="T14" fmla="*/ 98 w 323"/>
                <a:gd name="T15" fmla="*/ 265 h 285"/>
                <a:gd name="T16" fmla="*/ 103 w 323"/>
                <a:gd name="T17" fmla="*/ 265 h 285"/>
                <a:gd name="T18" fmla="*/ 196 w 323"/>
                <a:gd name="T19" fmla="*/ 279 h 285"/>
                <a:gd name="T20" fmla="*/ 305 w 323"/>
                <a:gd name="T21" fmla="*/ 109 h 285"/>
                <a:gd name="T22" fmla="*/ 187 w 323"/>
                <a:gd name="T23" fmla="*/ 256 h 285"/>
                <a:gd name="T24" fmla="*/ 171 w 323"/>
                <a:gd name="T25" fmla="*/ 257 h 285"/>
                <a:gd name="T26" fmla="*/ 108 w 323"/>
                <a:gd name="T27" fmla="*/ 241 h 285"/>
                <a:gd name="T28" fmla="*/ 101 w 323"/>
                <a:gd name="T29" fmla="*/ 240 h 285"/>
                <a:gd name="T30" fmla="*/ 63 w 323"/>
                <a:gd name="T31" fmla="*/ 250 h 285"/>
                <a:gd name="T32" fmla="*/ 61 w 323"/>
                <a:gd name="T33" fmla="*/ 248 h 285"/>
                <a:gd name="T34" fmla="*/ 71 w 323"/>
                <a:gd name="T35" fmla="*/ 212 h 285"/>
                <a:gd name="T36" fmla="*/ 69 w 323"/>
                <a:gd name="T37" fmla="*/ 204 h 285"/>
                <a:gd name="T38" fmla="*/ 74 w 323"/>
                <a:gd name="T39" fmla="*/ 73 h 285"/>
                <a:gd name="T40" fmla="*/ 192 w 323"/>
                <a:gd name="T41" fmla="*/ 27 h 285"/>
                <a:gd name="T42" fmla="*/ 282 w 323"/>
                <a:gd name="T43" fmla="*/ 115 h 285"/>
                <a:gd name="T44" fmla="*/ 187 w 323"/>
                <a:gd name="T45" fmla="*/ 25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285">
                  <a:moveTo>
                    <a:pt x="305" y="109"/>
                  </a:moveTo>
                  <a:cubicBezTo>
                    <a:pt x="289" y="45"/>
                    <a:pt x="234" y="1"/>
                    <a:pt x="168" y="0"/>
                  </a:cubicBezTo>
                  <a:cubicBezTo>
                    <a:pt x="159" y="0"/>
                    <a:pt x="150" y="1"/>
                    <a:pt x="141" y="3"/>
                  </a:cubicBezTo>
                  <a:cubicBezTo>
                    <a:pt x="48" y="22"/>
                    <a:pt x="0" y="125"/>
                    <a:pt x="45" y="208"/>
                  </a:cubicBezTo>
                  <a:cubicBezTo>
                    <a:pt x="46" y="210"/>
                    <a:pt x="46" y="212"/>
                    <a:pt x="46" y="215"/>
                  </a:cubicBezTo>
                  <a:cubicBezTo>
                    <a:pt x="39" y="236"/>
                    <a:pt x="33" y="258"/>
                    <a:pt x="27" y="280"/>
                  </a:cubicBezTo>
                  <a:cubicBezTo>
                    <a:pt x="27" y="284"/>
                    <a:pt x="27" y="284"/>
                    <a:pt x="30" y="283"/>
                  </a:cubicBezTo>
                  <a:cubicBezTo>
                    <a:pt x="53" y="277"/>
                    <a:pt x="75" y="271"/>
                    <a:pt x="98" y="265"/>
                  </a:cubicBezTo>
                  <a:cubicBezTo>
                    <a:pt x="100" y="264"/>
                    <a:pt x="102" y="265"/>
                    <a:pt x="103" y="265"/>
                  </a:cubicBezTo>
                  <a:cubicBezTo>
                    <a:pt x="133" y="280"/>
                    <a:pt x="163" y="285"/>
                    <a:pt x="196" y="279"/>
                  </a:cubicBezTo>
                  <a:cubicBezTo>
                    <a:pt x="273" y="263"/>
                    <a:pt x="323" y="185"/>
                    <a:pt x="305" y="109"/>
                  </a:cubicBezTo>
                  <a:close/>
                  <a:moveTo>
                    <a:pt x="187" y="256"/>
                  </a:moveTo>
                  <a:cubicBezTo>
                    <a:pt x="181" y="257"/>
                    <a:pt x="175" y="258"/>
                    <a:pt x="171" y="257"/>
                  </a:cubicBezTo>
                  <a:cubicBezTo>
                    <a:pt x="147" y="257"/>
                    <a:pt x="126" y="252"/>
                    <a:pt x="108" y="241"/>
                  </a:cubicBezTo>
                  <a:cubicBezTo>
                    <a:pt x="105" y="239"/>
                    <a:pt x="103" y="239"/>
                    <a:pt x="101" y="240"/>
                  </a:cubicBezTo>
                  <a:cubicBezTo>
                    <a:pt x="88" y="243"/>
                    <a:pt x="76" y="246"/>
                    <a:pt x="63" y="250"/>
                  </a:cubicBezTo>
                  <a:cubicBezTo>
                    <a:pt x="60" y="250"/>
                    <a:pt x="60" y="250"/>
                    <a:pt x="61" y="248"/>
                  </a:cubicBezTo>
                  <a:cubicBezTo>
                    <a:pt x="64" y="236"/>
                    <a:pt x="67" y="224"/>
                    <a:pt x="71" y="212"/>
                  </a:cubicBezTo>
                  <a:cubicBezTo>
                    <a:pt x="72" y="209"/>
                    <a:pt x="71" y="206"/>
                    <a:pt x="69" y="204"/>
                  </a:cubicBezTo>
                  <a:cubicBezTo>
                    <a:pt x="44" y="162"/>
                    <a:pt x="45" y="111"/>
                    <a:pt x="74" y="73"/>
                  </a:cubicBezTo>
                  <a:cubicBezTo>
                    <a:pt x="103" y="33"/>
                    <a:pt x="144" y="16"/>
                    <a:pt x="192" y="27"/>
                  </a:cubicBezTo>
                  <a:cubicBezTo>
                    <a:pt x="240" y="37"/>
                    <a:pt x="271" y="68"/>
                    <a:pt x="282" y="115"/>
                  </a:cubicBezTo>
                  <a:cubicBezTo>
                    <a:pt x="297" y="181"/>
                    <a:pt x="253" y="245"/>
                    <a:pt x="187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6"/>
            <p:cNvSpPr>
              <a:spLocks/>
            </p:cNvSpPr>
            <p:nvPr/>
          </p:nvSpPr>
          <p:spPr bwMode="auto">
            <a:xfrm>
              <a:off x="4747410" y="2939358"/>
              <a:ext cx="374650" cy="346075"/>
            </a:xfrm>
            <a:custGeom>
              <a:avLst/>
              <a:gdLst>
                <a:gd name="T0" fmla="*/ 110 w 145"/>
                <a:gd name="T1" fmla="*/ 134 h 134"/>
                <a:gd name="T2" fmla="*/ 95 w 145"/>
                <a:gd name="T3" fmla="*/ 132 h 134"/>
                <a:gd name="T4" fmla="*/ 19 w 145"/>
                <a:gd name="T5" fmla="*/ 76 h 134"/>
                <a:gd name="T6" fmla="*/ 2 w 145"/>
                <a:gd name="T7" fmla="*/ 43 h 134"/>
                <a:gd name="T8" fmla="*/ 15 w 145"/>
                <a:gd name="T9" fmla="*/ 5 h 134"/>
                <a:gd name="T10" fmla="*/ 34 w 145"/>
                <a:gd name="T11" fmla="*/ 2 h 134"/>
                <a:gd name="T12" fmla="*/ 37 w 145"/>
                <a:gd name="T13" fmla="*/ 6 h 134"/>
                <a:gd name="T14" fmla="*/ 49 w 145"/>
                <a:gd name="T15" fmla="*/ 35 h 134"/>
                <a:gd name="T16" fmla="*/ 49 w 145"/>
                <a:gd name="T17" fmla="*/ 41 h 134"/>
                <a:gd name="T18" fmla="*/ 40 w 145"/>
                <a:gd name="T19" fmla="*/ 52 h 134"/>
                <a:gd name="T20" fmla="*/ 39 w 145"/>
                <a:gd name="T21" fmla="*/ 60 h 134"/>
                <a:gd name="T22" fmla="*/ 87 w 145"/>
                <a:gd name="T23" fmla="*/ 101 h 134"/>
                <a:gd name="T24" fmla="*/ 95 w 145"/>
                <a:gd name="T25" fmla="*/ 100 h 134"/>
                <a:gd name="T26" fmla="*/ 105 w 145"/>
                <a:gd name="T27" fmla="*/ 87 h 134"/>
                <a:gd name="T28" fmla="*/ 113 w 145"/>
                <a:gd name="T29" fmla="*/ 85 h 134"/>
                <a:gd name="T30" fmla="*/ 133 w 145"/>
                <a:gd name="T31" fmla="*/ 94 h 134"/>
                <a:gd name="T32" fmla="*/ 138 w 145"/>
                <a:gd name="T33" fmla="*/ 96 h 134"/>
                <a:gd name="T34" fmla="*/ 144 w 145"/>
                <a:gd name="T35" fmla="*/ 108 h 134"/>
                <a:gd name="T36" fmla="*/ 119 w 145"/>
                <a:gd name="T37" fmla="*/ 134 h 134"/>
                <a:gd name="T38" fmla="*/ 110 w 145"/>
                <a:gd name="T3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134">
                  <a:moveTo>
                    <a:pt x="110" y="134"/>
                  </a:moveTo>
                  <a:cubicBezTo>
                    <a:pt x="105" y="134"/>
                    <a:pt x="100" y="133"/>
                    <a:pt x="95" y="132"/>
                  </a:cubicBezTo>
                  <a:cubicBezTo>
                    <a:pt x="63" y="122"/>
                    <a:pt x="38" y="103"/>
                    <a:pt x="19" y="76"/>
                  </a:cubicBezTo>
                  <a:cubicBezTo>
                    <a:pt x="12" y="66"/>
                    <a:pt x="5" y="56"/>
                    <a:pt x="2" y="43"/>
                  </a:cubicBezTo>
                  <a:cubicBezTo>
                    <a:pt x="0" y="28"/>
                    <a:pt x="4" y="15"/>
                    <a:pt x="15" y="5"/>
                  </a:cubicBezTo>
                  <a:cubicBezTo>
                    <a:pt x="19" y="2"/>
                    <a:pt x="30" y="0"/>
                    <a:pt x="34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41" y="16"/>
                    <a:pt x="45" y="25"/>
                    <a:pt x="49" y="35"/>
                  </a:cubicBezTo>
                  <a:cubicBezTo>
                    <a:pt x="50" y="37"/>
                    <a:pt x="50" y="39"/>
                    <a:pt x="49" y="41"/>
                  </a:cubicBezTo>
                  <a:cubicBezTo>
                    <a:pt x="47" y="45"/>
                    <a:pt x="43" y="49"/>
                    <a:pt x="40" y="52"/>
                  </a:cubicBezTo>
                  <a:cubicBezTo>
                    <a:pt x="38" y="55"/>
                    <a:pt x="38" y="57"/>
                    <a:pt x="39" y="60"/>
                  </a:cubicBezTo>
                  <a:cubicBezTo>
                    <a:pt x="51" y="79"/>
                    <a:pt x="66" y="93"/>
                    <a:pt x="87" y="101"/>
                  </a:cubicBezTo>
                  <a:cubicBezTo>
                    <a:pt x="90" y="103"/>
                    <a:pt x="93" y="102"/>
                    <a:pt x="95" y="100"/>
                  </a:cubicBezTo>
                  <a:cubicBezTo>
                    <a:pt x="98" y="95"/>
                    <a:pt x="102" y="91"/>
                    <a:pt x="105" y="87"/>
                  </a:cubicBezTo>
                  <a:cubicBezTo>
                    <a:pt x="107" y="84"/>
                    <a:pt x="110" y="83"/>
                    <a:pt x="113" y="85"/>
                  </a:cubicBezTo>
                  <a:cubicBezTo>
                    <a:pt x="120" y="88"/>
                    <a:pt x="126" y="91"/>
                    <a:pt x="133" y="94"/>
                  </a:cubicBezTo>
                  <a:cubicBezTo>
                    <a:pt x="135" y="95"/>
                    <a:pt x="136" y="96"/>
                    <a:pt x="138" y="96"/>
                  </a:cubicBezTo>
                  <a:cubicBezTo>
                    <a:pt x="145" y="100"/>
                    <a:pt x="145" y="100"/>
                    <a:pt x="144" y="108"/>
                  </a:cubicBezTo>
                  <a:cubicBezTo>
                    <a:pt x="143" y="122"/>
                    <a:pt x="132" y="130"/>
                    <a:pt x="119" y="134"/>
                  </a:cubicBezTo>
                  <a:cubicBezTo>
                    <a:pt x="115" y="134"/>
                    <a:pt x="112" y="134"/>
                    <a:pt x="11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13"/>
          <p:cNvSpPr>
            <a:spLocks/>
          </p:cNvSpPr>
          <p:nvPr/>
        </p:nvSpPr>
        <p:spPr bwMode="auto">
          <a:xfrm>
            <a:off x="5495770" y="1404942"/>
            <a:ext cx="694800" cy="698400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Rectangle 50"/>
          <p:cNvSpPr/>
          <p:nvPr/>
        </p:nvSpPr>
        <p:spPr>
          <a:xfrm flipH="1">
            <a:off x="1193204" y="2506554"/>
            <a:ext cx="141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smtClean="0">
                <a:solidFill>
                  <a:schemeClr val="bg1">
                    <a:lumMod val="8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Instagram</a:t>
            </a:r>
          </a:p>
          <a:p>
            <a:pPr algn="ctr"/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@amarish</a:t>
            </a:r>
            <a:endParaRPr lang="en-US" sz="1400" b="0" i="0" smtClean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5135478" y="2506554"/>
            <a:ext cx="141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Facebook</a:t>
            </a:r>
          </a:p>
          <a:p>
            <a:pPr algn="ctr"/>
            <a:r>
              <a:rPr lang="en-US" sz="1400" b="0" i="0" smtClean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amarished</a:t>
            </a:r>
          </a:p>
        </p:txBody>
      </p:sp>
      <p:sp>
        <p:nvSpPr>
          <p:cNvPr id="53" name="Rectangle 52"/>
          <p:cNvSpPr/>
          <p:nvPr/>
        </p:nvSpPr>
        <p:spPr>
          <a:xfrm flipH="1">
            <a:off x="3011853" y="2506554"/>
            <a:ext cx="1720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Whatsapp</a:t>
            </a:r>
          </a:p>
          <a:p>
            <a:pPr algn="ctr"/>
            <a:r>
              <a:rPr lang="en-US" sz="1300" b="0" i="0" smtClean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+ 62-81-222-445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17954" y="3429699"/>
            <a:ext cx="6121475" cy="78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rinting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typesetting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lorem ipsum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been the industry's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greatest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text ever since the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1500’s</a:t>
            </a:r>
            <a:endParaRPr lang="en-US" sz="16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icture Placeholder 200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grpSp>
        <p:nvGrpSpPr>
          <p:cNvPr id="47" name="Group 46"/>
          <p:cNvGrpSpPr/>
          <p:nvPr/>
        </p:nvGrpSpPr>
        <p:grpSpPr>
          <a:xfrm>
            <a:off x="622319" y="694350"/>
            <a:ext cx="8165778" cy="5469299"/>
            <a:chOff x="622319" y="694350"/>
            <a:chExt cx="8165778" cy="5469299"/>
          </a:xfrm>
        </p:grpSpPr>
        <p:sp>
          <p:nvSpPr>
            <p:cNvPr id="3" name="Rectangle 2"/>
            <p:cNvSpPr/>
            <p:nvPr/>
          </p:nvSpPr>
          <p:spPr>
            <a:xfrm>
              <a:off x="622321" y="694351"/>
              <a:ext cx="8165776" cy="5469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319" y="694350"/>
              <a:ext cx="8165775" cy="4474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2321" y="694350"/>
              <a:ext cx="8165774" cy="804761"/>
            </a:xfrm>
            <a:custGeom>
              <a:avLst/>
              <a:gdLst>
                <a:gd name="connsiteX0" fmla="*/ 246056 w 8165774"/>
                <a:gd name="connsiteY0" fmla="*/ 96307 h 804761"/>
                <a:gd name="connsiteX1" fmla="*/ 1108605 w 8165774"/>
                <a:gd name="connsiteY1" fmla="*/ 96307 h 804761"/>
                <a:gd name="connsiteX2" fmla="*/ 1172122 w 8165774"/>
                <a:gd name="connsiteY2" fmla="*/ 133191 h 804761"/>
                <a:gd name="connsiteX3" fmla="*/ 1312415 w 8165774"/>
                <a:gd name="connsiteY3" fmla="*/ 376499 h 804761"/>
                <a:gd name="connsiteX4" fmla="*/ 1353336 w 8165774"/>
                <a:gd name="connsiteY4" fmla="*/ 447467 h 804761"/>
                <a:gd name="connsiteX5" fmla="*/ 7436726 w 8165774"/>
                <a:gd name="connsiteY5" fmla="*/ 447467 h 804761"/>
                <a:gd name="connsiteX6" fmla="*/ 8165774 w 8165774"/>
                <a:gd name="connsiteY6" fmla="*/ 447467 h 804761"/>
                <a:gd name="connsiteX7" fmla="*/ 8165774 w 8165774"/>
                <a:gd name="connsiteY7" fmla="*/ 804761 h 804761"/>
                <a:gd name="connsiteX8" fmla="*/ 7436726 w 8165774"/>
                <a:gd name="connsiteY8" fmla="*/ 804761 h 804761"/>
                <a:gd name="connsiteX9" fmla="*/ 5118077 w 8165774"/>
                <a:gd name="connsiteY9" fmla="*/ 804761 h 804761"/>
                <a:gd name="connsiteX10" fmla="*/ 0 w 8165774"/>
                <a:gd name="connsiteY10" fmla="*/ 804761 h 804761"/>
                <a:gd name="connsiteX11" fmla="*/ 0 w 8165774"/>
                <a:gd name="connsiteY11" fmla="*/ 447467 h 804761"/>
                <a:gd name="connsiteX12" fmla="*/ 1325 w 8165774"/>
                <a:gd name="connsiteY12" fmla="*/ 447467 h 804761"/>
                <a:gd name="connsiteX13" fmla="*/ 40032 w 8165774"/>
                <a:gd name="connsiteY13" fmla="*/ 380337 h 804761"/>
                <a:gd name="connsiteX14" fmla="*/ 182538 w 8165774"/>
                <a:gd name="connsiteY14" fmla="*/ 133191 h 804761"/>
                <a:gd name="connsiteX15" fmla="*/ 246056 w 8165774"/>
                <a:gd name="connsiteY15" fmla="*/ 96307 h 804761"/>
                <a:gd name="connsiteX16" fmla="*/ 0 w 8165774"/>
                <a:gd name="connsiteY16" fmla="*/ 0 h 804761"/>
                <a:gd name="connsiteX17" fmla="*/ 7436726 w 8165774"/>
                <a:gd name="connsiteY17" fmla="*/ 0 h 804761"/>
                <a:gd name="connsiteX18" fmla="*/ 7436726 w 8165774"/>
                <a:gd name="connsiteY18" fmla="*/ 2 h 804761"/>
                <a:gd name="connsiteX19" fmla="*/ 0 w 8165774"/>
                <a:gd name="connsiteY19" fmla="*/ 2 h 8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65774" h="804761">
                  <a:moveTo>
                    <a:pt x="246056" y="96307"/>
                  </a:moveTo>
                  <a:cubicBezTo>
                    <a:pt x="246056" y="96307"/>
                    <a:pt x="246056" y="96307"/>
                    <a:pt x="1108605" y="96307"/>
                  </a:cubicBezTo>
                  <a:cubicBezTo>
                    <a:pt x="1135300" y="96307"/>
                    <a:pt x="1159234" y="110139"/>
                    <a:pt x="1172122" y="133191"/>
                  </a:cubicBezTo>
                  <a:cubicBezTo>
                    <a:pt x="1172122" y="133191"/>
                    <a:pt x="1172122" y="133191"/>
                    <a:pt x="1312415" y="376499"/>
                  </a:cubicBezTo>
                  <a:lnTo>
                    <a:pt x="1353336" y="447467"/>
                  </a:lnTo>
                  <a:lnTo>
                    <a:pt x="7436726" y="447467"/>
                  </a:lnTo>
                  <a:lnTo>
                    <a:pt x="8165774" y="447467"/>
                  </a:lnTo>
                  <a:lnTo>
                    <a:pt x="8165774" y="804761"/>
                  </a:lnTo>
                  <a:lnTo>
                    <a:pt x="7436726" y="804761"/>
                  </a:lnTo>
                  <a:lnTo>
                    <a:pt x="5118077" y="804761"/>
                  </a:lnTo>
                  <a:lnTo>
                    <a:pt x="0" y="804761"/>
                  </a:lnTo>
                  <a:lnTo>
                    <a:pt x="0" y="447467"/>
                  </a:lnTo>
                  <a:lnTo>
                    <a:pt x="1325" y="447467"/>
                  </a:lnTo>
                  <a:lnTo>
                    <a:pt x="40032" y="380337"/>
                  </a:lnTo>
                  <a:cubicBezTo>
                    <a:pt x="81351" y="308680"/>
                    <a:pt x="128572" y="226785"/>
                    <a:pt x="182538" y="133191"/>
                  </a:cubicBezTo>
                  <a:cubicBezTo>
                    <a:pt x="195426" y="110139"/>
                    <a:pt x="219360" y="96307"/>
                    <a:pt x="246056" y="96307"/>
                  </a:cubicBezTo>
                  <a:close/>
                  <a:moveTo>
                    <a:pt x="0" y="0"/>
                  </a:moveTo>
                  <a:lnTo>
                    <a:pt x="7436726" y="0"/>
                  </a:lnTo>
                  <a:lnTo>
                    <a:pt x="74367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dist="12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59263" y="1203906"/>
              <a:ext cx="6932593" cy="233116"/>
            </a:xfrm>
            <a:prstGeom prst="roundRect">
              <a:avLst>
                <a:gd name="adj" fmla="val 48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Picture Placeholder 201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grpSp>
        <p:nvGrpSpPr>
          <p:cNvPr id="63" name="Group 62"/>
          <p:cNvGrpSpPr/>
          <p:nvPr/>
        </p:nvGrpSpPr>
        <p:grpSpPr>
          <a:xfrm>
            <a:off x="7907485" y="793228"/>
            <a:ext cx="709726" cy="180000"/>
            <a:chOff x="7893196" y="793228"/>
            <a:chExt cx="709726" cy="180000"/>
          </a:xfrm>
        </p:grpSpPr>
        <p:sp>
          <p:nvSpPr>
            <p:cNvPr id="6" name="Oval 5"/>
            <p:cNvSpPr/>
            <p:nvPr/>
          </p:nvSpPr>
          <p:spPr>
            <a:xfrm>
              <a:off x="7893196" y="79322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158059" y="79322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22922" y="793228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4740" y="1220512"/>
            <a:ext cx="290471" cy="216510"/>
            <a:chOff x="3938588" y="709613"/>
            <a:chExt cx="254793" cy="189917"/>
          </a:xfrm>
          <a:solidFill>
            <a:schemeClr val="bg1">
              <a:lumMod val="65000"/>
            </a:schemeClr>
          </a:solidFill>
        </p:grpSpPr>
        <p:sp>
          <p:nvSpPr>
            <p:cNvPr id="10" name="Rounded Rectangle 9"/>
            <p:cNvSpPr>
              <a:spLocks noChangeAspect="1"/>
            </p:cNvSpPr>
            <p:nvPr/>
          </p:nvSpPr>
          <p:spPr>
            <a:xfrm>
              <a:off x="3938588" y="709613"/>
              <a:ext cx="254793" cy="36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3938588" y="786572"/>
              <a:ext cx="254793" cy="36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3938588" y="863530"/>
              <a:ext cx="254793" cy="36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 flipH="1">
            <a:off x="4623459" y="3902817"/>
            <a:ext cx="391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REGISTER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  <a:p>
            <a:pPr algn="r"/>
            <a:r>
              <a:rPr lang="en-US" sz="36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NEW</a:t>
            </a:r>
            <a:r>
              <a:rPr 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ACCOUNT</a:t>
            </a:r>
            <a:endParaRPr lang="en-US" sz="36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782476" y="5000380"/>
            <a:ext cx="1152000" cy="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Freeform 50"/>
          <p:cNvSpPr>
            <a:spLocks noEditPoints="1"/>
          </p:cNvSpPr>
          <p:nvPr/>
        </p:nvSpPr>
        <p:spPr bwMode="auto">
          <a:xfrm>
            <a:off x="1403329" y="1233124"/>
            <a:ext cx="167502" cy="167500"/>
          </a:xfrm>
          <a:custGeom>
            <a:avLst/>
            <a:gdLst>
              <a:gd name="T0" fmla="*/ 175 w 176"/>
              <a:gd name="T1" fmla="*/ 169 h 176"/>
              <a:gd name="T2" fmla="*/ 132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2 h 176"/>
              <a:gd name="T14" fmla="*/ 169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48408" y="1239834"/>
            <a:ext cx="492159" cy="173132"/>
            <a:chOff x="1377058" y="1223927"/>
            <a:chExt cx="492159" cy="173132"/>
          </a:xfrm>
        </p:grpSpPr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377058" y="1230681"/>
              <a:ext cx="165904" cy="166378"/>
            </a:xfrm>
            <a:custGeom>
              <a:avLst/>
              <a:gdLst>
                <a:gd name="T0" fmla="*/ 172 w 176"/>
                <a:gd name="T1" fmla="*/ 84 h 176"/>
                <a:gd name="T2" fmla="*/ 168 w 176"/>
                <a:gd name="T3" fmla="*/ 88 h 176"/>
                <a:gd name="T4" fmla="*/ 88 w 176"/>
                <a:gd name="T5" fmla="*/ 168 h 176"/>
                <a:gd name="T6" fmla="*/ 8 w 176"/>
                <a:gd name="T7" fmla="*/ 88 h 176"/>
                <a:gd name="T8" fmla="*/ 88 w 176"/>
                <a:gd name="T9" fmla="*/ 8 h 176"/>
                <a:gd name="T10" fmla="*/ 152 w 176"/>
                <a:gd name="T11" fmla="*/ 40 h 176"/>
                <a:gd name="T12" fmla="*/ 120 w 176"/>
                <a:gd name="T13" fmla="*/ 40 h 176"/>
                <a:gd name="T14" fmla="*/ 116 w 176"/>
                <a:gd name="T15" fmla="*/ 44 h 176"/>
                <a:gd name="T16" fmla="*/ 120 w 176"/>
                <a:gd name="T17" fmla="*/ 48 h 176"/>
                <a:gd name="T18" fmla="*/ 160 w 176"/>
                <a:gd name="T19" fmla="*/ 48 h 176"/>
                <a:gd name="T20" fmla="*/ 164 w 176"/>
                <a:gd name="T21" fmla="*/ 44 h 176"/>
                <a:gd name="T22" fmla="*/ 164 w 176"/>
                <a:gd name="T23" fmla="*/ 4 h 176"/>
                <a:gd name="T24" fmla="*/ 160 w 176"/>
                <a:gd name="T25" fmla="*/ 0 h 176"/>
                <a:gd name="T26" fmla="*/ 156 w 176"/>
                <a:gd name="T27" fmla="*/ 4 h 176"/>
                <a:gd name="T28" fmla="*/ 156 w 176"/>
                <a:gd name="T29" fmla="*/ 32 h 176"/>
                <a:gd name="T30" fmla="*/ 88 w 176"/>
                <a:gd name="T31" fmla="*/ 0 h 176"/>
                <a:gd name="T32" fmla="*/ 0 w 176"/>
                <a:gd name="T33" fmla="*/ 88 h 176"/>
                <a:gd name="T34" fmla="*/ 88 w 176"/>
                <a:gd name="T35" fmla="*/ 176 h 176"/>
                <a:gd name="T36" fmla="*/ 176 w 176"/>
                <a:gd name="T37" fmla="*/ 88 h 176"/>
                <a:gd name="T38" fmla="*/ 172 w 176"/>
                <a:gd name="T39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76">
                  <a:moveTo>
                    <a:pt x="172" y="84"/>
                  </a:moveTo>
                  <a:cubicBezTo>
                    <a:pt x="170" y="84"/>
                    <a:pt x="168" y="8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4" y="8"/>
                    <a:pt x="137" y="21"/>
                    <a:pt x="152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8" y="40"/>
                    <a:pt x="116" y="42"/>
                    <a:pt x="116" y="44"/>
                  </a:cubicBezTo>
                  <a:cubicBezTo>
                    <a:pt x="116" y="46"/>
                    <a:pt x="118" y="48"/>
                    <a:pt x="12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2" y="48"/>
                    <a:pt x="164" y="46"/>
                    <a:pt x="164" y="4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2"/>
                    <a:pt x="162" y="0"/>
                    <a:pt x="160" y="0"/>
                  </a:cubicBezTo>
                  <a:cubicBezTo>
                    <a:pt x="158" y="0"/>
                    <a:pt x="156" y="2"/>
                    <a:pt x="156" y="4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40" y="13"/>
                    <a:pt x="115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86"/>
                    <a:pt x="174" y="84"/>
                    <a:pt x="172" y="84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 noChangeAspect="1" noEditPoints="1"/>
            </p:cNvSpPr>
            <p:nvPr/>
          </p:nvSpPr>
          <p:spPr bwMode="auto">
            <a:xfrm>
              <a:off x="1695922" y="1223927"/>
              <a:ext cx="173295" cy="165600"/>
            </a:xfrm>
            <a:custGeom>
              <a:avLst/>
              <a:gdLst>
                <a:gd name="T0" fmla="*/ 660 w 664"/>
                <a:gd name="T1" fmla="*/ 305 h 633"/>
                <a:gd name="T2" fmla="*/ 344 w 664"/>
                <a:gd name="T3" fmla="*/ 3 h 633"/>
                <a:gd name="T4" fmla="*/ 332 w 664"/>
                <a:gd name="T5" fmla="*/ 0 h 633"/>
                <a:gd name="T6" fmla="*/ 321 w 664"/>
                <a:gd name="T7" fmla="*/ 3 h 633"/>
                <a:gd name="T8" fmla="*/ 4 w 664"/>
                <a:gd name="T9" fmla="*/ 305 h 633"/>
                <a:gd name="T10" fmla="*/ 0 w 664"/>
                <a:gd name="T11" fmla="*/ 316 h 633"/>
                <a:gd name="T12" fmla="*/ 16 w 664"/>
                <a:gd name="T13" fmla="*/ 331 h 633"/>
                <a:gd name="T14" fmla="*/ 17 w 664"/>
                <a:gd name="T15" fmla="*/ 331 h 633"/>
                <a:gd name="T16" fmla="*/ 91 w 664"/>
                <a:gd name="T17" fmla="*/ 331 h 633"/>
                <a:gd name="T18" fmla="*/ 91 w 664"/>
                <a:gd name="T19" fmla="*/ 618 h 633"/>
                <a:gd name="T20" fmla="*/ 106 w 664"/>
                <a:gd name="T21" fmla="*/ 633 h 633"/>
                <a:gd name="T22" fmla="*/ 558 w 664"/>
                <a:gd name="T23" fmla="*/ 633 h 633"/>
                <a:gd name="T24" fmla="*/ 574 w 664"/>
                <a:gd name="T25" fmla="*/ 618 h 633"/>
                <a:gd name="T26" fmla="*/ 574 w 664"/>
                <a:gd name="T27" fmla="*/ 331 h 633"/>
                <a:gd name="T28" fmla="*/ 649 w 664"/>
                <a:gd name="T29" fmla="*/ 331 h 633"/>
                <a:gd name="T30" fmla="*/ 649 w 664"/>
                <a:gd name="T31" fmla="*/ 331 h 633"/>
                <a:gd name="T32" fmla="*/ 649 w 664"/>
                <a:gd name="T33" fmla="*/ 331 h 633"/>
                <a:gd name="T34" fmla="*/ 664 w 664"/>
                <a:gd name="T35" fmla="*/ 316 h 633"/>
                <a:gd name="T36" fmla="*/ 660 w 664"/>
                <a:gd name="T37" fmla="*/ 305 h 633"/>
                <a:gd name="T38" fmla="*/ 543 w 664"/>
                <a:gd name="T39" fmla="*/ 300 h 633"/>
                <a:gd name="T40" fmla="*/ 543 w 664"/>
                <a:gd name="T41" fmla="*/ 604 h 633"/>
                <a:gd name="T42" fmla="*/ 121 w 664"/>
                <a:gd name="T43" fmla="*/ 604 h 633"/>
                <a:gd name="T44" fmla="*/ 121 w 664"/>
                <a:gd name="T45" fmla="*/ 300 h 633"/>
                <a:gd name="T46" fmla="*/ 55 w 664"/>
                <a:gd name="T47" fmla="*/ 300 h 633"/>
                <a:gd name="T48" fmla="*/ 332 w 664"/>
                <a:gd name="T49" fmla="*/ 36 h 633"/>
                <a:gd name="T50" fmla="*/ 610 w 664"/>
                <a:gd name="T51" fmla="*/ 300 h 633"/>
                <a:gd name="T52" fmla="*/ 543 w 664"/>
                <a:gd name="T53" fmla="*/ 30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4" h="633">
                  <a:moveTo>
                    <a:pt x="660" y="305"/>
                  </a:moveTo>
                  <a:cubicBezTo>
                    <a:pt x="543" y="194"/>
                    <a:pt x="344" y="3"/>
                    <a:pt x="344" y="3"/>
                  </a:cubicBezTo>
                  <a:cubicBezTo>
                    <a:pt x="340" y="0"/>
                    <a:pt x="336" y="0"/>
                    <a:pt x="332" y="0"/>
                  </a:cubicBezTo>
                  <a:cubicBezTo>
                    <a:pt x="328" y="0"/>
                    <a:pt x="325" y="0"/>
                    <a:pt x="321" y="3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0" y="309"/>
                    <a:pt x="0" y="313"/>
                    <a:pt x="0" y="316"/>
                  </a:cubicBezTo>
                  <a:cubicBezTo>
                    <a:pt x="0" y="323"/>
                    <a:pt x="8" y="331"/>
                    <a:pt x="16" y="331"/>
                  </a:cubicBezTo>
                  <a:cubicBezTo>
                    <a:pt x="16" y="331"/>
                    <a:pt x="17" y="331"/>
                    <a:pt x="17" y="331"/>
                  </a:cubicBezTo>
                  <a:cubicBezTo>
                    <a:pt x="91" y="331"/>
                    <a:pt x="91" y="331"/>
                    <a:pt x="91" y="331"/>
                  </a:cubicBezTo>
                  <a:cubicBezTo>
                    <a:pt x="91" y="618"/>
                    <a:pt x="91" y="618"/>
                    <a:pt x="91" y="618"/>
                  </a:cubicBezTo>
                  <a:cubicBezTo>
                    <a:pt x="91" y="626"/>
                    <a:pt x="98" y="633"/>
                    <a:pt x="106" y="633"/>
                  </a:cubicBezTo>
                  <a:cubicBezTo>
                    <a:pt x="558" y="633"/>
                    <a:pt x="558" y="633"/>
                    <a:pt x="558" y="633"/>
                  </a:cubicBezTo>
                  <a:cubicBezTo>
                    <a:pt x="566" y="633"/>
                    <a:pt x="574" y="626"/>
                    <a:pt x="574" y="618"/>
                  </a:cubicBezTo>
                  <a:cubicBezTo>
                    <a:pt x="574" y="466"/>
                    <a:pt x="574" y="380"/>
                    <a:pt x="574" y="331"/>
                  </a:cubicBezTo>
                  <a:cubicBezTo>
                    <a:pt x="649" y="331"/>
                    <a:pt x="649" y="331"/>
                    <a:pt x="649" y="331"/>
                  </a:cubicBezTo>
                  <a:cubicBezTo>
                    <a:pt x="649" y="331"/>
                    <a:pt x="649" y="331"/>
                    <a:pt x="649" y="331"/>
                  </a:cubicBezTo>
                  <a:cubicBezTo>
                    <a:pt x="649" y="331"/>
                    <a:pt x="649" y="331"/>
                    <a:pt x="649" y="331"/>
                  </a:cubicBezTo>
                  <a:cubicBezTo>
                    <a:pt x="656" y="331"/>
                    <a:pt x="664" y="323"/>
                    <a:pt x="664" y="316"/>
                  </a:cubicBezTo>
                  <a:cubicBezTo>
                    <a:pt x="664" y="313"/>
                    <a:pt x="664" y="309"/>
                    <a:pt x="660" y="305"/>
                  </a:cubicBezTo>
                  <a:close/>
                  <a:moveTo>
                    <a:pt x="543" y="300"/>
                  </a:moveTo>
                  <a:cubicBezTo>
                    <a:pt x="543" y="604"/>
                    <a:pt x="543" y="604"/>
                    <a:pt x="543" y="604"/>
                  </a:cubicBezTo>
                  <a:cubicBezTo>
                    <a:pt x="423" y="604"/>
                    <a:pt x="121" y="604"/>
                    <a:pt x="121" y="604"/>
                  </a:cubicBezTo>
                  <a:cubicBezTo>
                    <a:pt x="121" y="575"/>
                    <a:pt x="121" y="312"/>
                    <a:pt x="121" y="300"/>
                  </a:cubicBezTo>
                  <a:cubicBezTo>
                    <a:pt x="55" y="300"/>
                    <a:pt x="55" y="300"/>
                    <a:pt x="55" y="300"/>
                  </a:cubicBezTo>
                  <a:cubicBezTo>
                    <a:pt x="67" y="288"/>
                    <a:pt x="332" y="36"/>
                    <a:pt x="332" y="36"/>
                  </a:cubicBezTo>
                  <a:cubicBezTo>
                    <a:pt x="610" y="300"/>
                    <a:pt x="610" y="300"/>
                    <a:pt x="610" y="300"/>
                  </a:cubicBezTo>
                  <a:lnTo>
                    <a:pt x="543" y="3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20"/>
          <p:cNvSpPr>
            <a:spLocks noChangeAspect="1"/>
          </p:cNvSpPr>
          <p:nvPr/>
        </p:nvSpPr>
        <p:spPr bwMode="auto">
          <a:xfrm>
            <a:off x="1664651" y="932441"/>
            <a:ext cx="72000" cy="72000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auto">
          <a:xfrm>
            <a:off x="1873311" y="898088"/>
            <a:ext cx="331500" cy="198394"/>
          </a:xfrm>
          <a:custGeom>
            <a:avLst/>
            <a:gdLst>
              <a:gd name="connsiteX0" fmla="*/ 0 w 410760"/>
              <a:gd name="connsiteY0" fmla="*/ 0 h 245828"/>
              <a:gd name="connsiteX1" fmla="*/ 73693 w 410760"/>
              <a:gd name="connsiteY1" fmla="*/ 0 h 245828"/>
              <a:gd name="connsiteX2" fmla="*/ 253758 w 410760"/>
              <a:gd name="connsiteY2" fmla="*/ 0 h 245828"/>
              <a:gd name="connsiteX3" fmla="*/ 276694 w 410760"/>
              <a:gd name="connsiteY3" fmla="*/ 13319 h 245828"/>
              <a:gd name="connsiteX4" fmla="*/ 381133 w 410760"/>
              <a:gd name="connsiteY4" fmla="*/ 194446 h 245828"/>
              <a:gd name="connsiteX5" fmla="*/ 410760 w 410760"/>
              <a:gd name="connsiteY5" fmla="*/ 245828 h 245828"/>
              <a:gd name="connsiteX6" fmla="*/ 141746 w 410760"/>
              <a:gd name="connsiteY6" fmla="*/ 245828 h 245828"/>
              <a:gd name="connsiteX7" fmla="*/ 100825 w 410760"/>
              <a:gd name="connsiteY7" fmla="*/ 174860 h 245828"/>
              <a:gd name="connsiteX8" fmla="*/ 19718 w 410760"/>
              <a:gd name="connsiteY8" fmla="*/ 34198 h 2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760" h="245828">
                <a:moveTo>
                  <a:pt x="0" y="0"/>
                </a:moveTo>
                <a:lnTo>
                  <a:pt x="73693" y="0"/>
                </a:lnTo>
                <a:cubicBezTo>
                  <a:pt x="117493" y="0"/>
                  <a:pt x="175892" y="0"/>
                  <a:pt x="253758" y="0"/>
                </a:cubicBezTo>
                <a:cubicBezTo>
                  <a:pt x="263397" y="0"/>
                  <a:pt x="272040" y="4995"/>
                  <a:pt x="276694" y="13319"/>
                </a:cubicBezTo>
                <a:cubicBezTo>
                  <a:pt x="276694" y="13319"/>
                  <a:pt x="276694" y="13319"/>
                  <a:pt x="381133" y="194446"/>
                </a:cubicBezTo>
                <a:lnTo>
                  <a:pt x="410760" y="245828"/>
                </a:lnTo>
                <a:lnTo>
                  <a:pt x="141746" y="245828"/>
                </a:lnTo>
                <a:lnTo>
                  <a:pt x="100825" y="174860"/>
                </a:lnTo>
                <a:cubicBezTo>
                  <a:pt x="65752" y="114033"/>
                  <a:pt x="39447" y="68413"/>
                  <a:pt x="19718" y="34198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75594" y="1158973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https://www.amarish.com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7708" y="82994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amarish</a:t>
            </a:r>
            <a:endParaRPr lang="en-US" sz="120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5" name="Freeform 5"/>
          <p:cNvSpPr>
            <a:spLocks noChangeAspect="1"/>
          </p:cNvSpPr>
          <p:nvPr/>
        </p:nvSpPr>
        <p:spPr bwMode="auto">
          <a:xfrm>
            <a:off x="4173508" y="1791748"/>
            <a:ext cx="937048" cy="81998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921757" y="2281226"/>
            <a:ext cx="2707678" cy="2988090"/>
            <a:chOff x="8699775" y="2311440"/>
            <a:chExt cx="2707678" cy="2988090"/>
          </a:xfrm>
        </p:grpSpPr>
        <p:sp>
          <p:nvSpPr>
            <p:cNvPr id="167" name="Freeform 5"/>
            <p:cNvSpPr>
              <a:spLocks/>
            </p:cNvSpPr>
            <p:nvPr/>
          </p:nvSpPr>
          <p:spPr bwMode="auto">
            <a:xfrm>
              <a:off x="8699775" y="3479207"/>
              <a:ext cx="2707678" cy="1820323"/>
            </a:xfrm>
            <a:prstGeom prst="round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"/>
            <p:cNvSpPr>
              <a:spLocks/>
            </p:cNvSpPr>
            <p:nvPr/>
          </p:nvSpPr>
          <p:spPr bwMode="auto">
            <a:xfrm>
              <a:off x="8699775" y="3369289"/>
              <a:ext cx="2707678" cy="1930241"/>
            </a:xfrm>
            <a:custGeom>
              <a:avLst/>
              <a:gdLst>
                <a:gd name="T0" fmla="*/ 965 w 1825"/>
                <a:gd name="T1" fmla="*/ 53 h 1301"/>
                <a:gd name="T2" fmla="*/ 912 w 1825"/>
                <a:gd name="T3" fmla="*/ 0 h 1301"/>
                <a:gd name="T4" fmla="*/ 857 w 1825"/>
                <a:gd name="T5" fmla="*/ 53 h 1301"/>
                <a:gd name="T6" fmla="*/ 0 w 1825"/>
                <a:gd name="T7" fmla="*/ 53 h 1301"/>
                <a:gd name="T8" fmla="*/ 0 w 1825"/>
                <a:gd name="T9" fmla="*/ 1301 h 1301"/>
                <a:gd name="T10" fmla="*/ 1825 w 1825"/>
                <a:gd name="T11" fmla="*/ 1301 h 1301"/>
                <a:gd name="T12" fmla="*/ 1825 w 1825"/>
                <a:gd name="T13" fmla="*/ 53 h 1301"/>
                <a:gd name="T14" fmla="*/ 965 w 1825"/>
                <a:gd name="T15" fmla="*/ 5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5" h="1301">
                  <a:moveTo>
                    <a:pt x="965" y="53"/>
                  </a:moveTo>
                  <a:lnTo>
                    <a:pt x="912" y="0"/>
                  </a:lnTo>
                  <a:lnTo>
                    <a:pt x="857" y="53"/>
                  </a:lnTo>
                  <a:lnTo>
                    <a:pt x="0" y="53"/>
                  </a:lnTo>
                  <a:lnTo>
                    <a:pt x="0" y="1301"/>
                  </a:lnTo>
                  <a:lnTo>
                    <a:pt x="1825" y="1301"/>
                  </a:lnTo>
                  <a:lnTo>
                    <a:pt x="1825" y="53"/>
                  </a:lnTo>
                  <a:lnTo>
                    <a:pt x="965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"/>
            <p:cNvSpPr>
              <a:spLocks noEditPoints="1"/>
            </p:cNvSpPr>
            <p:nvPr/>
          </p:nvSpPr>
          <p:spPr bwMode="auto">
            <a:xfrm>
              <a:off x="9591454" y="2311440"/>
              <a:ext cx="919869" cy="921353"/>
            </a:xfrm>
            <a:custGeom>
              <a:avLst/>
              <a:gdLst>
                <a:gd name="T0" fmla="*/ 84 w 223"/>
                <a:gd name="T1" fmla="*/ 164 h 223"/>
                <a:gd name="T2" fmla="*/ 80 w 223"/>
                <a:gd name="T3" fmla="*/ 141 h 223"/>
                <a:gd name="T4" fmla="*/ 75 w 223"/>
                <a:gd name="T5" fmla="*/ 127 h 223"/>
                <a:gd name="T6" fmla="*/ 69 w 223"/>
                <a:gd name="T7" fmla="*/ 120 h 223"/>
                <a:gd name="T8" fmla="*/ 62 w 223"/>
                <a:gd name="T9" fmla="*/ 99 h 223"/>
                <a:gd name="T10" fmla="*/ 65 w 223"/>
                <a:gd name="T11" fmla="*/ 86 h 223"/>
                <a:gd name="T12" fmla="*/ 66 w 223"/>
                <a:gd name="T13" fmla="*/ 71 h 223"/>
                <a:gd name="T14" fmla="*/ 67 w 223"/>
                <a:gd name="T15" fmla="*/ 57 h 223"/>
                <a:gd name="T16" fmla="*/ 73 w 223"/>
                <a:gd name="T17" fmla="*/ 44 h 223"/>
                <a:gd name="T18" fmla="*/ 81 w 223"/>
                <a:gd name="T19" fmla="*/ 34 h 223"/>
                <a:gd name="T20" fmla="*/ 111 w 223"/>
                <a:gd name="T21" fmla="*/ 22 h 223"/>
                <a:gd name="T22" fmla="*/ 142 w 223"/>
                <a:gd name="T23" fmla="*/ 29 h 223"/>
                <a:gd name="T24" fmla="*/ 164 w 223"/>
                <a:gd name="T25" fmla="*/ 59 h 223"/>
                <a:gd name="T26" fmla="*/ 164 w 223"/>
                <a:gd name="T27" fmla="*/ 65 h 223"/>
                <a:gd name="T28" fmla="*/ 163 w 223"/>
                <a:gd name="T29" fmla="*/ 84 h 223"/>
                <a:gd name="T30" fmla="*/ 168 w 223"/>
                <a:gd name="T31" fmla="*/ 91 h 223"/>
                <a:gd name="T32" fmla="*/ 168 w 223"/>
                <a:gd name="T33" fmla="*/ 96 h 223"/>
                <a:gd name="T34" fmla="*/ 169 w 223"/>
                <a:gd name="T35" fmla="*/ 98 h 223"/>
                <a:gd name="T36" fmla="*/ 162 w 223"/>
                <a:gd name="T37" fmla="*/ 121 h 223"/>
                <a:gd name="T38" fmla="*/ 155 w 223"/>
                <a:gd name="T39" fmla="*/ 127 h 223"/>
                <a:gd name="T40" fmla="*/ 144 w 223"/>
                <a:gd name="T41" fmla="*/ 158 h 223"/>
                <a:gd name="T42" fmla="*/ 147 w 223"/>
                <a:gd name="T43" fmla="*/ 165 h 223"/>
                <a:gd name="T44" fmla="*/ 150 w 223"/>
                <a:gd name="T45" fmla="*/ 164 h 223"/>
                <a:gd name="T46" fmla="*/ 152 w 223"/>
                <a:gd name="T47" fmla="*/ 166 h 223"/>
                <a:gd name="T48" fmla="*/ 155 w 223"/>
                <a:gd name="T49" fmla="*/ 176 h 223"/>
                <a:gd name="T50" fmla="*/ 159 w 223"/>
                <a:gd name="T51" fmla="*/ 180 h 223"/>
                <a:gd name="T52" fmla="*/ 167 w 223"/>
                <a:gd name="T53" fmla="*/ 185 h 223"/>
                <a:gd name="T54" fmla="*/ 184 w 223"/>
                <a:gd name="T55" fmla="*/ 192 h 223"/>
                <a:gd name="T56" fmla="*/ 112 w 223"/>
                <a:gd name="T57" fmla="*/ 223 h 223"/>
                <a:gd name="T58" fmla="*/ 47 w 223"/>
                <a:gd name="T59" fmla="*/ 190 h 223"/>
                <a:gd name="T60" fmla="*/ 70 w 223"/>
                <a:gd name="T61" fmla="*/ 181 h 223"/>
                <a:gd name="T62" fmla="*/ 76 w 223"/>
                <a:gd name="T63" fmla="*/ 166 h 223"/>
                <a:gd name="T64" fmla="*/ 79 w 223"/>
                <a:gd name="T65" fmla="*/ 164 h 223"/>
                <a:gd name="T66" fmla="*/ 112 w 223"/>
                <a:gd name="T67" fmla="*/ 0 h 223"/>
                <a:gd name="T68" fmla="*/ 112 w 223"/>
                <a:gd name="T69" fmla="*/ 223 h 223"/>
                <a:gd name="T70" fmla="*/ 112 w 223"/>
                <a:gd name="T7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3" h="223">
                  <a:moveTo>
                    <a:pt x="82" y="165"/>
                  </a:moveTo>
                  <a:cubicBezTo>
                    <a:pt x="83" y="165"/>
                    <a:pt x="83" y="165"/>
                    <a:pt x="84" y="164"/>
                  </a:cubicBezTo>
                  <a:cubicBezTo>
                    <a:pt x="87" y="156"/>
                    <a:pt x="84" y="149"/>
                    <a:pt x="80" y="142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39"/>
                    <a:pt x="78" y="137"/>
                    <a:pt x="77" y="135"/>
                  </a:cubicBezTo>
                  <a:cubicBezTo>
                    <a:pt x="76" y="132"/>
                    <a:pt x="75" y="130"/>
                    <a:pt x="75" y="127"/>
                  </a:cubicBezTo>
                  <a:cubicBezTo>
                    <a:pt x="74" y="125"/>
                    <a:pt x="74" y="124"/>
                    <a:pt x="72" y="124"/>
                  </a:cubicBezTo>
                  <a:cubicBezTo>
                    <a:pt x="70" y="123"/>
                    <a:pt x="69" y="122"/>
                    <a:pt x="69" y="120"/>
                  </a:cubicBezTo>
                  <a:cubicBezTo>
                    <a:pt x="68" y="116"/>
                    <a:pt x="67" y="113"/>
                    <a:pt x="65" y="110"/>
                  </a:cubicBezTo>
                  <a:cubicBezTo>
                    <a:pt x="64" y="106"/>
                    <a:pt x="63" y="103"/>
                    <a:pt x="62" y="99"/>
                  </a:cubicBezTo>
                  <a:cubicBezTo>
                    <a:pt x="61" y="97"/>
                    <a:pt x="61" y="94"/>
                    <a:pt x="62" y="91"/>
                  </a:cubicBezTo>
                  <a:cubicBezTo>
                    <a:pt x="62" y="89"/>
                    <a:pt x="63" y="87"/>
                    <a:pt x="65" y="86"/>
                  </a:cubicBezTo>
                  <a:cubicBezTo>
                    <a:pt x="67" y="85"/>
                    <a:pt x="68" y="84"/>
                    <a:pt x="68" y="82"/>
                  </a:cubicBezTo>
                  <a:cubicBezTo>
                    <a:pt x="68" y="78"/>
                    <a:pt x="68" y="74"/>
                    <a:pt x="66" y="71"/>
                  </a:cubicBezTo>
                  <a:cubicBezTo>
                    <a:pt x="66" y="66"/>
                    <a:pt x="65" y="62"/>
                    <a:pt x="66" y="58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1"/>
                    <a:pt x="69" y="47"/>
                    <a:pt x="73" y="44"/>
                  </a:cubicBezTo>
                  <a:cubicBezTo>
                    <a:pt x="75" y="42"/>
                    <a:pt x="77" y="39"/>
                    <a:pt x="78" y="37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90" y="26"/>
                    <a:pt x="100" y="22"/>
                    <a:pt x="111" y="22"/>
                  </a:cubicBezTo>
                  <a:cubicBezTo>
                    <a:pt x="114" y="22"/>
                    <a:pt x="117" y="22"/>
                    <a:pt x="121" y="23"/>
                  </a:cubicBezTo>
                  <a:cubicBezTo>
                    <a:pt x="128" y="24"/>
                    <a:pt x="135" y="26"/>
                    <a:pt x="142" y="29"/>
                  </a:cubicBezTo>
                  <a:cubicBezTo>
                    <a:pt x="150" y="33"/>
                    <a:pt x="156" y="39"/>
                    <a:pt x="160" y="47"/>
                  </a:cubicBezTo>
                  <a:cubicBezTo>
                    <a:pt x="163" y="51"/>
                    <a:pt x="163" y="55"/>
                    <a:pt x="164" y="59"/>
                  </a:cubicBezTo>
                  <a:cubicBezTo>
                    <a:pt x="164" y="61"/>
                    <a:pt x="164" y="63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4" y="72"/>
                    <a:pt x="164" y="78"/>
                    <a:pt x="163" y="84"/>
                  </a:cubicBezTo>
                  <a:cubicBezTo>
                    <a:pt x="163" y="86"/>
                    <a:pt x="163" y="87"/>
                    <a:pt x="165" y="87"/>
                  </a:cubicBezTo>
                  <a:cubicBezTo>
                    <a:pt x="167" y="88"/>
                    <a:pt x="168" y="89"/>
                    <a:pt x="168" y="91"/>
                  </a:cubicBezTo>
                  <a:cubicBezTo>
                    <a:pt x="168" y="93"/>
                    <a:pt x="168" y="94"/>
                    <a:pt x="168" y="9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8"/>
                    <a:pt x="169" y="98"/>
                  </a:cubicBezTo>
                  <a:cubicBezTo>
                    <a:pt x="168" y="102"/>
                    <a:pt x="167" y="104"/>
                    <a:pt x="166" y="108"/>
                  </a:cubicBezTo>
                  <a:cubicBezTo>
                    <a:pt x="164" y="112"/>
                    <a:pt x="163" y="116"/>
                    <a:pt x="162" y="121"/>
                  </a:cubicBezTo>
                  <a:cubicBezTo>
                    <a:pt x="161" y="122"/>
                    <a:pt x="160" y="123"/>
                    <a:pt x="159" y="123"/>
                  </a:cubicBezTo>
                  <a:cubicBezTo>
                    <a:pt x="156" y="124"/>
                    <a:pt x="155" y="125"/>
                    <a:pt x="155" y="127"/>
                  </a:cubicBezTo>
                  <a:cubicBezTo>
                    <a:pt x="153" y="134"/>
                    <a:pt x="150" y="142"/>
                    <a:pt x="147" y="149"/>
                  </a:cubicBezTo>
                  <a:cubicBezTo>
                    <a:pt x="144" y="151"/>
                    <a:pt x="144" y="155"/>
                    <a:pt x="144" y="158"/>
                  </a:cubicBezTo>
                  <a:cubicBezTo>
                    <a:pt x="144" y="159"/>
                    <a:pt x="145" y="161"/>
                    <a:pt x="145" y="162"/>
                  </a:cubicBezTo>
                  <a:cubicBezTo>
                    <a:pt x="145" y="164"/>
                    <a:pt x="146" y="165"/>
                    <a:pt x="147" y="165"/>
                  </a:cubicBezTo>
                  <a:cubicBezTo>
                    <a:pt x="147" y="165"/>
                    <a:pt x="148" y="165"/>
                    <a:pt x="148" y="165"/>
                  </a:cubicBezTo>
                  <a:cubicBezTo>
                    <a:pt x="149" y="164"/>
                    <a:pt x="149" y="164"/>
                    <a:pt x="150" y="164"/>
                  </a:cubicBezTo>
                  <a:cubicBezTo>
                    <a:pt x="150" y="164"/>
                    <a:pt x="151" y="164"/>
                    <a:pt x="151" y="164"/>
                  </a:cubicBezTo>
                  <a:cubicBezTo>
                    <a:pt x="152" y="165"/>
                    <a:pt x="152" y="165"/>
                    <a:pt x="152" y="166"/>
                  </a:cubicBezTo>
                  <a:cubicBezTo>
                    <a:pt x="153" y="168"/>
                    <a:pt x="153" y="170"/>
                    <a:pt x="153" y="171"/>
                  </a:cubicBezTo>
                  <a:cubicBezTo>
                    <a:pt x="154" y="173"/>
                    <a:pt x="154" y="174"/>
                    <a:pt x="155" y="176"/>
                  </a:cubicBezTo>
                  <a:cubicBezTo>
                    <a:pt x="155" y="177"/>
                    <a:pt x="156" y="178"/>
                    <a:pt x="157" y="178"/>
                  </a:cubicBezTo>
                  <a:cubicBezTo>
                    <a:pt x="157" y="179"/>
                    <a:pt x="158" y="180"/>
                    <a:pt x="159" y="180"/>
                  </a:cubicBezTo>
                  <a:cubicBezTo>
                    <a:pt x="160" y="182"/>
                    <a:pt x="162" y="183"/>
                    <a:pt x="165" y="184"/>
                  </a:cubicBezTo>
                  <a:cubicBezTo>
                    <a:pt x="165" y="184"/>
                    <a:pt x="166" y="184"/>
                    <a:pt x="167" y="185"/>
                  </a:cubicBezTo>
                  <a:cubicBezTo>
                    <a:pt x="168" y="186"/>
                    <a:pt x="169" y="186"/>
                    <a:pt x="171" y="186"/>
                  </a:cubicBezTo>
                  <a:cubicBezTo>
                    <a:pt x="175" y="189"/>
                    <a:pt x="180" y="190"/>
                    <a:pt x="184" y="192"/>
                  </a:cubicBezTo>
                  <a:cubicBezTo>
                    <a:pt x="185" y="193"/>
                    <a:pt x="186" y="193"/>
                    <a:pt x="187" y="194"/>
                  </a:cubicBezTo>
                  <a:cubicBezTo>
                    <a:pt x="167" y="212"/>
                    <a:pt x="141" y="223"/>
                    <a:pt x="112" y="223"/>
                  </a:cubicBezTo>
                  <a:cubicBezTo>
                    <a:pt x="83" y="223"/>
                    <a:pt x="56" y="212"/>
                    <a:pt x="36" y="194"/>
                  </a:cubicBezTo>
                  <a:cubicBezTo>
                    <a:pt x="40" y="193"/>
                    <a:pt x="44" y="192"/>
                    <a:pt x="47" y="190"/>
                  </a:cubicBezTo>
                  <a:cubicBezTo>
                    <a:pt x="50" y="189"/>
                    <a:pt x="54" y="189"/>
                    <a:pt x="57" y="186"/>
                  </a:cubicBezTo>
                  <a:cubicBezTo>
                    <a:pt x="61" y="185"/>
                    <a:pt x="66" y="183"/>
                    <a:pt x="70" y="181"/>
                  </a:cubicBezTo>
                  <a:cubicBezTo>
                    <a:pt x="71" y="180"/>
                    <a:pt x="72" y="179"/>
                    <a:pt x="73" y="177"/>
                  </a:cubicBezTo>
                  <a:cubicBezTo>
                    <a:pt x="74" y="173"/>
                    <a:pt x="75" y="170"/>
                    <a:pt x="76" y="166"/>
                  </a:cubicBezTo>
                  <a:cubicBezTo>
                    <a:pt x="76" y="164"/>
                    <a:pt x="77" y="164"/>
                    <a:pt x="78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0" y="164"/>
                    <a:pt x="81" y="165"/>
                    <a:pt x="82" y="165"/>
                  </a:cubicBezTo>
                  <a:moveTo>
                    <a:pt x="112" y="0"/>
                  </a:move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50" y="223"/>
                    <a:pt x="112" y="223"/>
                  </a:cubicBezTo>
                  <a:cubicBezTo>
                    <a:pt x="173" y="223"/>
                    <a:pt x="223" y="173"/>
                    <a:pt x="223" y="111"/>
                  </a:cubicBezTo>
                  <a:cubicBezTo>
                    <a:pt x="223" y="50"/>
                    <a:pt x="173" y="0"/>
                    <a:pt x="112" y="0"/>
                  </a:cubicBezTo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"/>
            <p:cNvSpPr>
              <a:spLocks/>
            </p:cNvSpPr>
            <p:nvPr/>
          </p:nvSpPr>
          <p:spPr bwMode="auto">
            <a:xfrm>
              <a:off x="9739819" y="2401943"/>
              <a:ext cx="623137" cy="830849"/>
            </a:xfrm>
            <a:custGeom>
              <a:avLst/>
              <a:gdLst>
                <a:gd name="T0" fmla="*/ 45 w 151"/>
                <a:gd name="T1" fmla="*/ 11 h 201"/>
                <a:gd name="T2" fmla="*/ 42 w 151"/>
                <a:gd name="T3" fmla="*/ 15 h 201"/>
                <a:gd name="T4" fmla="*/ 31 w 151"/>
                <a:gd name="T5" fmla="*/ 35 h 201"/>
                <a:gd name="T6" fmla="*/ 30 w 151"/>
                <a:gd name="T7" fmla="*/ 36 h 201"/>
                <a:gd name="T8" fmla="*/ 32 w 151"/>
                <a:gd name="T9" fmla="*/ 60 h 201"/>
                <a:gd name="T10" fmla="*/ 26 w 151"/>
                <a:gd name="T11" fmla="*/ 69 h 201"/>
                <a:gd name="T12" fmla="*/ 29 w 151"/>
                <a:gd name="T13" fmla="*/ 88 h 201"/>
                <a:gd name="T14" fmla="*/ 36 w 151"/>
                <a:gd name="T15" fmla="*/ 102 h 201"/>
                <a:gd name="T16" fmla="*/ 41 w 151"/>
                <a:gd name="T17" fmla="*/ 113 h 201"/>
                <a:gd name="T18" fmla="*/ 44 w 151"/>
                <a:gd name="T19" fmla="*/ 120 h 201"/>
                <a:gd name="T20" fmla="*/ 46 w 151"/>
                <a:gd name="T21" fmla="*/ 143 h 201"/>
                <a:gd name="T22" fmla="*/ 42 w 151"/>
                <a:gd name="T23" fmla="*/ 142 h 201"/>
                <a:gd name="T24" fmla="*/ 37 w 151"/>
                <a:gd name="T25" fmla="*/ 155 h 201"/>
                <a:gd name="T26" fmla="*/ 21 w 151"/>
                <a:gd name="T27" fmla="*/ 164 h 201"/>
                <a:gd name="T28" fmla="*/ 0 w 151"/>
                <a:gd name="T29" fmla="*/ 172 h 201"/>
                <a:gd name="T30" fmla="*/ 151 w 151"/>
                <a:gd name="T31" fmla="*/ 172 h 201"/>
                <a:gd name="T32" fmla="*/ 135 w 151"/>
                <a:gd name="T33" fmla="*/ 164 h 201"/>
                <a:gd name="T34" fmla="*/ 129 w 151"/>
                <a:gd name="T35" fmla="*/ 162 h 201"/>
                <a:gd name="T36" fmla="*/ 121 w 151"/>
                <a:gd name="T37" fmla="*/ 156 h 201"/>
                <a:gd name="T38" fmla="*/ 117 w 151"/>
                <a:gd name="T39" fmla="*/ 149 h 201"/>
                <a:gd name="T40" fmla="*/ 115 w 151"/>
                <a:gd name="T41" fmla="*/ 142 h 201"/>
                <a:gd name="T42" fmla="*/ 112 w 151"/>
                <a:gd name="T43" fmla="*/ 143 h 201"/>
                <a:gd name="T44" fmla="*/ 109 w 151"/>
                <a:gd name="T45" fmla="*/ 140 h 201"/>
                <a:gd name="T46" fmla="*/ 111 w 151"/>
                <a:gd name="T47" fmla="*/ 127 h 201"/>
                <a:gd name="T48" fmla="*/ 123 w 151"/>
                <a:gd name="T49" fmla="*/ 101 h 201"/>
                <a:gd name="T50" fmla="*/ 130 w 151"/>
                <a:gd name="T51" fmla="*/ 86 h 201"/>
                <a:gd name="T52" fmla="*/ 133 w 151"/>
                <a:gd name="T53" fmla="*/ 74 h 201"/>
                <a:gd name="T54" fmla="*/ 132 w 151"/>
                <a:gd name="T55" fmla="*/ 73 h 201"/>
                <a:gd name="T56" fmla="*/ 129 w 151"/>
                <a:gd name="T57" fmla="*/ 65 h 201"/>
                <a:gd name="T58" fmla="*/ 128 w 151"/>
                <a:gd name="T59" fmla="*/ 44 h 201"/>
                <a:gd name="T60" fmla="*/ 128 w 151"/>
                <a:gd name="T61" fmla="*/ 43 h 201"/>
                <a:gd name="T62" fmla="*/ 124 w 151"/>
                <a:gd name="T63" fmla="*/ 25 h 201"/>
                <a:gd name="T64" fmla="*/ 85 w 151"/>
                <a:gd name="T65" fmla="*/ 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01">
                  <a:moveTo>
                    <a:pt x="75" y="0"/>
                  </a:moveTo>
                  <a:cubicBezTo>
                    <a:pt x="64" y="0"/>
                    <a:pt x="54" y="4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3"/>
                    <a:pt x="42" y="15"/>
                  </a:cubicBezTo>
                  <a:cubicBezTo>
                    <a:pt x="41" y="17"/>
                    <a:pt x="39" y="20"/>
                    <a:pt x="37" y="22"/>
                  </a:cubicBezTo>
                  <a:cubicBezTo>
                    <a:pt x="33" y="25"/>
                    <a:pt x="30" y="29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40"/>
                    <a:pt x="30" y="44"/>
                    <a:pt x="30" y="49"/>
                  </a:cubicBezTo>
                  <a:cubicBezTo>
                    <a:pt x="32" y="52"/>
                    <a:pt x="32" y="56"/>
                    <a:pt x="32" y="60"/>
                  </a:cubicBezTo>
                  <a:cubicBezTo>
                    <a:pt x="32" y="62"/>
                    <a:pt x="31" y="63"/>
                    <a:pt x="29" y="64"/>
                  </a:cubicBezTo>
                  <a:cubicBezTo>
                    <a:pt x="27" y="65"/>
                    <a:pt x="26" y="67"/>
                    <a:pt x="26" y="69"/>
                  </a:cubicBezTo>
                  <a:cubicBezTo>
                    <a:pt x="25" y="72"/>
                    <a:pt x="25" y="75"/>
                    <a:pt x="26" y="77"/>
                  </a:cubicBezTo>
                  <a:cubicBezTo>
                    <a:pt x="27" y="81"/>
                    <a:pt x="28" y="84"/>
                    <a:pt x="29" y="88"/>
                  </a:cubicBezTo>
                  <a:cubicBezTo>
                    <a:pt x="31" y="91"/>
                    <a:pt x="32" y="94"/>
                    <a:pt x="33" y="98"/>
                  </a:cubicBezTo>
                  <a:cubicBezTo>
                    <a:pt x="33" y="100"/>
                    <a:pt x="34" y="101"/>
                    <a:pt x="36" y="102"/>
                  </a:cubicBezTo>
                  <a:cubicBezTo>
                    <a:pt x="38" y="102"/>
                    <a:pt x="38" y="103"/>
                    <a:pt x="39" y="105"/>
                  </a:cubicBezTo>
                  <a:cubicBezTo>
                    <a:pt x="39" y="108"/>
                    <a:pt x="40" y="110"/>
                    <a:pt x="41" y="113"/>
                  </a:cubicBezTo>
                  <a:cubicBezTo>
                    <a:pt x="42" y="115"/>
                    <a:pt x="44" y="117"/>
                    <a:pt x="44" y="119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8" y="127"/>
                    <a:pt x="51" y="134"/>
                    <a:pt x="48" y="142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5" y="143"/>
                    <a:pt x="44" y="142"/>
                    <a:pt x="43" y="142"/>
                  </a:cubicBezTo>
                  <a:cubicBezTo>
                    <a:pt x="43" y="142"/>
                    <a:pt x="43" y="142"/>
                    <a:pt x="42" y="142"/>
                  </a:cubicBezTo>
                  <a:cubicBezTo>
                    <a:pt x="41" y="142"/>
                    <a:pt x="40" y="142"/>
                    <a:pt x="40" y="144"/>
                  </a:cubicBezTo>
                  <a:cubicBezTo>
                    <a:pt x="39" y="148"/>
                    <a:pt x="38" y="151"/>
                    <a:pt x="37" y="155"/>
                  </a:cubicBezTo>
                  <a:cubicBezTo>
                    <a:pt x="36" y="157"/>
                    <a:pt x="35" y="158"/>
                    <a:pt x="34" y="159"/>
                  </a:cubicBezTo>
                  <a:cubicBezTo>
                    <a:pt x="30" y="161"/>
                    <a:pt x="25" y="163"/>
                    <a:pt x="21" y="164"/>
                  </a:cubicBezTo>
                  <a:cubicBezTo>
                    <a:pt x="18" y="167"/>
                    <a:pt x="14" y="167"/>
                    <a:pt x="11" y="168"/>
                  </a:cubicBezTo>
                  <a:cubicBezTo>
                    <a:pt x="8" y="170"/>
                    <a:pt x="4" y="171"/>
                    <a:pt x="0" y="172"/>
                  </a:cubicBezTo>
                  <a:cubicBezTo>
                    <a:pt x="20" y="190"/>
                    <a:pt x="47" y="201"/>
                    <a:pt x="76" y="201"/>
                  </a:cubicBezTo>
                  <a:cubicBezTo>
                    <a:pt x="105" y="201"/>
                    <a:pt x="131" y="190"/>
                    <a:pt x="151" y="172"/>
                  </a:cubicBezTo>
                  <a:cubicBezTo>
                    <a:pt x="150" y="171"/>
                    <a:pt x="149" y="171"/>
                    <a:pt x="148" y="170"/>
                  </a:cubicBezTo>
                  <a:cubicBezTo>
                    <a:pt x="144" y="168"/>
                    <a:pt x="139" y="167"/>
                    <a:pt x="135" y="164"/>
                  </a:cubicBezTo>
                  <a:cubicBezTo>
                    <a:pt x="133" y="164"/>
                    <a:pt x="132" y="164"/>
                    <a:pt x="131" y="163"/>
                  </a:cubicBezTo>
                  <a:cubicBezTo>
                    <a:pt x="130" y="162"/>
                    <a:pt x="129" y="162"/>
                    <a:pt x="129" y="162"/>
                  </a:cubicBezTo>
                  <a:cubicBezTo>
                    <a:pt x="126" y="161"/>
                    <a:pt x="124" y="160"/>
                    <a:pt x="123" y="158"/>
                  </a:cubicBezTo>
                  <a:cubicBezTo>
                    <a:pt x="122" y="158"/>
                    <a:pt x="121" y="157"/>
                    <a:pt x="121" y="156"/>
                  </a:cubicBezTo>
                  <a:cubicBezTo>
                    <a:pt x="120" y="156"/>
                    <a:pt x="119" y="155"/>
                    <a:pt x="119" y="154"/>
                  </a:cubicBezTo>
                  <a:cubicBezTo>
                    <a:pt x="118" y="152"/>
                    <a:pt x="118" y="151"/>
                    <a:pt x="117" y="149"/>
                  </a:cubicBezTo>
                  <a:cubicBezTo>
                    <a:pt x="117" y="148"/>
                    <a:pt x="117" y="146"/>
                    <a:pt x="116" y="144"/>
                  </a:cubicBezTo>
                  <a:cubicBezTo>
                    <a:pt x="116" y="143"/>
                    <a:pt x="116" y="143"/>
                    <a:pt x="115" y="142"/>
                  </a:cubicBezTo>
                  <a:cubicBezTo>
                    <a:pt x="115" y="142"/>
                    <a:pt x="114" y="142"/>
                    <a:pt x="114" y="142"/>
                  </a:cubicBezTo>
                  <a:cubicBezTo>
                    <a:pt x="113" y="142"/>
                    <a:pt x="113" y="142"/>
                    <a:pt x="112" y="143"/>
                  </a:cubicBezTo>
                  <a:cubicBezTo>
                    <a:pt x="112" y="143"/>
                    <a:pt x="111" y="143"/>
                    <a:pt x="111" y="143"/>
                  </a:cubicBezTo>
                  <a:cubicBezTo>
                    <a:pt x="110" y="143"/>
                    <a:pt x="109" y="142"/>
                    <a:pt x="109" y="140"/>
                  </a:cubicBezTo>
                  <a:cubicBezTo>
                    <a:pt x="109" y="139"/>
                    <a:pt x="108" y="137"/>
                    <a:pt x="108" y="136"/>
                  </a:cubicBezTo>
                  <a:cubicBezTo>
                    <a:pt x="108" y="133"/>
                    <a:pt x="108" y="129"/>
                    <a:pt x="111" y="127"/>
                  </a:cubicBezTo>
                  <a:cubicBezTo>
                    <a:pt x="114" y="120"/>
                    <a:pt x="117" y="112"/>
                    <a:pt x="119" y="105"/>
                  </a:cubicBezTo>
                  <a:cubicBezTo>
                    <a:pt x="119" y="103"/>
                    <a:pt x="120" y="102"/>
                    <a:pt x="123" y="101"/>
                  </a:cubicBezTo>
                  <a:cubicBezTo>
                    <a:pt x="124" y="101"/>
                    <a:pt x="125" y="100"/>
                    <a:pt x="126" y="99"/>
                  </a:cubicBezTo>
                  <a:cubicBezTo>
                    <a:pt x="127" y="94"/>
                    <a:pt x="128" y="90"/>
                    <a:pt x="130" y="86"/>
                  </a:cubicBezTo>
                  <a:cubicBezTo>
                    <a:pt x="131" y="82"/>
                    <a:pt x="132" y="80"/>
                    <a:pt x="133" y="76"/>
                  </a:cubicBezTo>
                  <a:cubicBezTo>
                    <a:pt x="133" y="76"/>
                    <a:pt x="133" y="75"/>
                    <a:pt x="133" y="74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2"/>
                    <a:pt x="132" y="71"/>
                    <a:pt x="132" y="69"/>
                  </a:cubicBezTo>
                  <a:cubicBezTo>
                    <a:pt x="132" y="67"/>
                    <a:pt x="131" y="66"/>
                    <a:pt x="129" y="65"/>
                  </a:cubicBezTo>
                  <a:cubicBezTo>
                    <a:pt x="127" y="65"/>
                    <a:pt x="127" y="64"/>
                    <a:pt x="127" y="62"/>
                  </a:cubicBezTo>
                  <a:cubicBezTo>
                    <a:pt x="128" y="56"/>
                    <a:pt x="128" y="50"/>
                    <a:pt x="128" y="44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1"/>
                    <a:pt x="128" y="39"/>
                    <a:pt x="128" y="37"/>
                  </a:cubicBezTo>
                  <a:cubicBezTo>
                    <a:pt x="127" y="33"/>
                    <a:pt x="127" y="29"/>
                    <a:pt x="124" y="25"/>
                  </a:cubicBezTo>
                  <a:cubicBezTo>
                    <a:pt x="120" y="17"/>
                    <a:pt x="114" y="11"/>
                    <a:pt x="106" y="7"/>
                  </a:cubicBezTo>
                  <a:cubicBezTo>
                    <a:pt x="99" y="4"/>
                    <a:pt x="92" y="2"/>
                    <a:pt x="85" y="1"/>
                  </a:cubicBezTo>
                  <a:cubicBezTo>
                    <a:pt x="81" y="0"/>
                    <a:pt x="78" y="0"/>
                    <a:pt x="75" y="0"/>
                  </a:cubicBez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9"/>
            <p:cNvSpPr>
              <a:spLocks noChangeArrowheads="1"/>
            </p:cNvSpPr>
            <p:nvPr/>
          </p:nvSpPr>
          <p:spPr bwMode="auto">
            <a:xfrm>
              <a:off x="9000957" y="4642268"/>
              <a:ext cx="2100861" cy="2967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"/>
            <p:cNvSpPr>
              <a:spLocks/>
            </p:cNvSpPr>
            <p:nvPr/>
          </p:nvSpPr>
          <p:spPr bwMode="auto">
            <a:xfrm>
              <a:off x="8873363" y="3649701"/>
              <a:ext cx="2356050" cy="33975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"/>
            <p:cNvSpPr>
              <a:spLocks/>
            </p:cNvSpPr>
            <p:nvPr/>
          </p:nvSpPr>
          <p:spPr bwMode="auto">
            <a:xfrm>
              <a:off x="8873363" y="3649701"/>
              <a:ext cx="2356050" cy="339758"/>
            </a:xfrm>
            <a:custGeom>
              <a:avLst/>
              <a:gdLst>
                <a:gd name="T0" fmla="*/ 1588 w 1588"/>
                <a:gd name="T1" fmla="*/ 0 h 229"/>
                <a:gd name="T2" fmla="*/ 233 w 1588"/>
                <a:gd name="T3" fmla="*/ 0 h 229"/>
                <a:gd name="T4" fmla="*/ 233 w 1588"/>
                <a:gd name="T5" fmla="*/ 229 h 229"/>
                <a:gd name="T6" fmla="*/ 0 w 1588"/>
                <a:gd name="T7" fmla="*/ 229 h 229"/>
                <a:gd name="T8" fmla="*/ 0 w 1588"/>
                <a:gd name="T9" fmla="*/ 0 h 229"/>
                <a:gd name="T10" fmla="*/ 0 w 1588"/>
                <a:gd name="T11" fmla="*/ 229 h 229"/>
                <a:gd name="T12" fmla="*/ 1588 w 1588"/>
                <a:gd name="T13" fmla="*/ 229 h 229"/>
                <a:gd name="T14" fmla="*/ 1588 w 1588"/>
                <a:gd name="T1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8" h="229">
                  <a:moveTo>
                    <a:pt x="1588" y="0"/>
                  </a:moveTo>
                  <a:lnTo>
                    <a:pt x="233" y="0"/>
                  </a:lnTo>
                  <a:lnTo>
                    <a:pt x="233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1588" y="229"/>
                  </a:lnTo>
                  <a:lnTo>
                    <a:pt x="15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"/>
            <p:cNvSpPr>
              <a:spLocks noChangeArrowheads="1"/>
            </p:cNvSpPr>
            <p:nvPr/>
          </p:nvSpPr>
          <p:spPr bwMode="auto">
            <a:xfrm>
              <a:off x="8873363" y="3649701"/>
              <a:ext cx="345693" cy="3397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3"/>
            <p:cNvSpPr>
              <a:spLocks noChangeArrowheads="1"/>
            </p:cNvSpPr>
            <p:nvPr/>
          </p:nvSpPr>
          <p:spPr bwMode="auto">
            <a:xfrm>
              <a:off x="8873363" y="3649701"/>
              <a:ext cx="345693" cy="33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"/>
            <p:cNvSpPr>
              <a:spLocks/>
            </p:cNvSpPr>
            <p:nvPr/>
          </p:nvSpPr>
          <p:spPr bwMode="auto">
            <a:xfrm>
              <a:off x="8996507" y="3753557"/>
              <a:ext cx="99406" cy="132046"/>
            </a:xfrm>
            <a:custGeom>
              <a:avLst/>
              <a:gdLst>
                <a:gd name="T0" fmla="*/ 16 w 24"/>
                <a:gd name="T1" fmla="*/ 15 h 32"/>
                <a:gd name="T2" fmla="*/ 20 w 24"/>
                <a:gd name="T3" fmla="*/ 8 h 32"/>
                <a:gd name="T4" fmla="*/ 12 w 24"/>
                <a:gd name="T5" fmla="*/ 0 h 32"/>
                <a:gd name="T6" fmla="*/ 5 w 24"/>
                <a:gd name="T7" fmla="*/ 8 h 32"/>
                <a:gd name="T8" fmla="*/ 9 w 24"/>
                <a:gd name="T9" fmla="*/ 15 h 32"/>
                <a:gd name="T10" fmla="*/ 0 w 24"/>
                <a:gd name="T11" fmla="*/ 26 h 32"/>
                <a:gd name="T12" fmla="*/ 0 w 24"/>
                <a:gd name="T13" fmla="*/ 32 h 32"/>
                <a:gd name="T14" fmla="*/ 24 w 24"/>
                <a:gd name="T15" fmla="*/ 32 h 32"/>
                <a:gd name="T16" fmla="*/ 24 w 24"/>
                <a:gd name="T17" fmla="*/ 26 h 32"/>
                <a:gd name="T18" fmla="*/ 16 w 24"/>
                <a:gd name="T1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2">
                  <a:moveTo>
                    <a:pt x="16" y="15"/>
                  </a:moveTo>
                  <a:cubicBezTo>
                    <a:pt x="18" y="13"/>
                    <a:pt x="20" y="11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5" y="4"/>
                    <a:pt x="5" y="8"/>
                  </a:cubicBezTo>
                  <a:cubicBezTo>
                    <a:pt x="5" y="11"/>
                    <a:pt x="6" y="13"/>
                    <a:pt x="9" y="15"/>
                  </a:cubicBezTo>
                  <a:cubicBezTo>
                    <a:pt x="4" y="16"/>
                    <a:pt x="0" y="21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1"/>
                    <a:pt x="20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3"/>
            <p:cNvSpPr>
              <a:spLocks/>
            </p:cNvSpPr>
            <p:nvPr/>
          </p:nvSpPr>
          <p:spPr bwMode="auto">
            <a:xfrm>
              <a:off x="8873363" y="4167497"/>
              <a:ext cx="2356050" cy="3427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4"/>
            <p:cNvSpPr>
              <a:spLocks/>
            </p:cNvSpPr>
            <p:nvPr/>
          </p:nvSpPr>
          <p:spPr bwMode="auto">
            <a:xfrm>
              <a:off x="8873363" y="4167497"/>
              <a:ext cx="2356050" cy="342726"/>
            </a:xfrm>
            <a:custGeom>
              <a:avLst/>
              <a:gdLst>
                <a:gd name="T0" fmla="*/ 1588 w 1588"/>
                <a:gd name="T1" fmla="*/ 0 h 231"/>
                <a:gd name="T2" fmla="*/ 233 w 1588"/>
                <a:gd name="T3" fmla="*/ 0 h 231"/>
                <a:gd name="T4" fmla="*/ 233 w 1588"/>
                <a:gd name="T5" fmla="*/ 231 h 231"/>
                <a:gd name="T6" fmla="*/ 0 w 1588"/>
                <a:gd name="T7" fmla="*/ 231 h 231"/>
                <a:gd name="T8" fmla="*/ 0 w 1588"/>
                <a:gd name="T9" fmla="*/ 0 h 231"/>
                <a:gd name="T10" fmla="*/ 0 w 1588"/>
                <a:gd name="T11" fmla="*/ 231 h 231"/>
                <a:gd name="T12" fmla="*/ 1588 w 1588"/>
                <a:gd name="T13" fmla="*/ 231 h 231"/>
                <a:gd name="T14" fmla="*/ 1588 w 158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8" h="231">
                  <a:moveTo>
                    <a:pt x="1588" y="0"/>
                  </a:moveTo>
                  <a:lnTo>
                    <a:pt x="233" y="0"/>
                  </a:lnTo>
                  <a:lnTo>
                    <a:pt x="233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231"/>
                  </a:lnTo>
                  <a:lnTo>
                    <a:pt x="1588" y="231"/>
                  </a:lnTo>
                  <a:lnTo>
                    <a:pt x="15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8873363" y="4167497"/>
              <a:ext cx="345693" cy="1484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6"/>
            <p:cNvSpPr>
              <a:spLocks noChangeArrowheads="1"/>
            </p:cNvSpPr>
            <p:nvPr/>
          </p:nvSpPr>
          <p:spPr bwMode="auto">
            <a:xfrm>
              <a:off x="8873363" y="4167497"/>
              <a:ext cx="345693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7"/>
            <p:cNvSpPr>
              <a:spLocks noChangeArrowheads="1"/>
            </p:cNvSpPr>
            <p:nvPr/>
          </p:nvSpPr>
          <p:spPr bwMode="auto">
            <a:xfrm>
              <a:off x="8873363" y="4167497"/>
              <a:ext cx="345693" cy="3427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8"/>
            <p:cNvSpPr>
              <a:spLocks noChangeArrowheads="1"/>
            </p:cNvSpPr>
            <p:nvPr/>
          </p:nvSpPr>
          <p:spPr bwMode="auto">
            <a:xfrm>
              <a:off x="8873363" y="4167497"/>
              <a:ext cx="345693" cy="34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9"/>
            <p:cNvSpPr>
              <a:spLocks noEditPoints="1"/>
            </p:cNvSpPr>
            <p:nvPr/>
          </p:nvSpPr>
          <p:spPr bwMode="auto">
            <a:xfrm>
              <a:off x="8989088" y="4265419"/>
              <a:ext cx="114242" cy="145399"/>
            </a:xfrm>
            <a:custGeom>
              <a:avLst/>
              <a:gdLst>
                <a:gd name="T0" fmla="*/ 25 w 28"/>
                <a:gd name="T1" fmla="*/ 11 h 35"/>
                <a:gd name="T2" fmla="*/ 23 w 28"/>
                <a:gd name="T3" fmla="*/ 11 h 35"/>
                <a:gd name="T4" fmla="*/ 23 w 28"/>
                <a:gd name="T5" fmla="*/ 9 h 35"/>
                <a:gd name="T6" fmla="*/ 14 w 28"/>
                <a:gd name="T7" fmla="*/ 0 h 35"/>
                <a:gd name="T8" fmla="*/ 5 w 28"/>
                <a:gd name="T9" fmla="*/ 9 h 35"/>
                <a:gd name="T10" fmla="*/ 5 w 28"/>
                <a:gd name="T11" fmla="*/ 11 h 35"/>
                <a:gd name="T12" fmla="*/ 3 w 28"/>
                <a:gd name="T13" fmla="*/ 11 h 35"/>
                <a:gd name="T14" fmla="*/ 0 w 28"/>
                <a:gd name="T15" fmla="*/ 14 h 35"/>
                <a:gd name="T16" fmla="*/ 0 w 28"/>
                <a:gd name="T17" fmla="*/ 32 h 35"/>
                <a:gd name="T18" fmla="*/ 3 w 28"/>
                <a:gd name="T19" fmla="*/ 35 h 35"/>
                <a:gd name="T20" fmla="*/ 25 w 28"/>
                <a:gd name="T21" fmla="*/ 35 h 35"/>
                <a:gd name="T22" fmla="*/ 28 w 28"/>
                <a:gd name="T23" fmla="*/ 32 h 35"/>
                <a:gd name="T24" fmla="*/ 28 w 28"/>
                <a:gd name="T25" fmla="*/ 14 h 35"/>
                <a:gd name="T26" fmla="*/ 25 w 28"/>
                <a:gd name="T27" fmla="*/ 11 h 35"/>
                <a:gd name="T28" fmla="*/ 9 w 28"/>
                <a:gd name="T29" fmla="*/ 9 h 35"/>
                <a:gd name="T30" fmla="*/ 14 w 28"/>
                <a:gd name="T31" fmla="*/ 4 h 35"/>
                <a:gd name="T32" fmla="*/ 19 w 28"/>
                <a:gd name="T33" fmla="*/ 9 h 35"/>
                <a:gd name="T34" fmla="*/ 19 w 28"/>
                <a:gd name="T35" fmla="*/ 11 h 35"/>
                <a:gd name="T36" fmla="*/ 9 w 28"/>
                <a:gd name="T37" fmla="*/ 11 h 35"/>
                <a:gd name="T38" fmla="*/ 9 w 28"/>
                <a:gd name="T39" fmla="*/ 9 h 35"/>
                <a:gd name="T40" fmla="*/ 16 w 28"/>
                <a:gd name="T41" fmla="*/ 27 h 35"/>
                <a:gd name="T42" fmla="*/ 16 w 28"/>
                <a:gd name="T43" fmla="*/ 31 h 35"/>
                <a:gd name="T44" fmla="*/ 15 w 28"/>
                <a:gd name="T45" fmla="*/ 32 h 35"/>
                <a:gd name="T46" fmla="*/ 13 w 28"/>
                <a:gd name="T47" fmla="*/ 32 h 35"/>
                <a:gd name="T48" fmla="*/ 13 w 28"/>
                <a:gd name="T49" fmla="*/ 31 h 35"/>
                <a:gd name="T50" fmla="*/ 13 w 28"/>
                <a:gd name="T51" fmla="*/ 27 h 35"/>
                <a:gd name="T52" fmla="*/ 10 w 28"/>
                <a:gd name="T53" fmla="*/ 23 h 35"/>
                <a:gd name="T54" fmla="*/ 14 w 28"/>
                <a:gd name="T55" fmla="*/ 19 h 35"/>
                <a:gd name="T56" fmla="*/ 18 w 28"/>
                <a:gd name="T57" fmla="*/ 23 h 35"/>
                <a:gd name="T58" fmla="*/ 16 w 28"/>
                <a:gd name="T5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5">
                  <a:moveTo>
                    <a:pt x="25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  <a:cubicBezTo>
                    <a:pt x="9" y="0"/>
                    <a:pt x="5" y="4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8" y="34"/>
                    <a:pt x="28" y="3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7" y="11"/>
                    <a:pt x="25" y="11"/>
                  </a:cubicBezTo>
                  <a:close/>
                  <a:moveTo>
                    <a:pt x="9" y="9"/>
                  </a:moveTo>
                  <a:cubicBezTo>
                    <a:pt x="9" y="6"/>
                    <a:pt x="11" y="4"/>
                    <a:pt x="14" y="4"/>
                  </a:cubicBezTo>
                  <a:cubicBezTo>
                    <a:pt x="17" y="4"/>
                    <a:pt x="19" y="6"/>
                    <a:pt x="19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9" y="9"/>
                  </a:lnTo>
                  <a:close/>
                  <a:moveTo>
                    <a:pt x="16" y="27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10" y="25"/>
                    <a:pt x="10" y="23"/>
                  </a:cubicBezTo>
                  <a:cubicBezTo>
                    <a:pt x="10" y="21"/>
                    <a:pt x="12" y="19"/>
                    <a:pt x="14" y="19"/>
                  </a:cubicBezTo>
                  <a:cubicBezTo>
                    <a:pt x="17" y="19"/>
                    <a:pt x="18" y="21"/>
                    <a:pt x="18" y="23"/>
                  </a:cubicBezTo>
                  <a:cubicBezTo>
                    <a:pt x="18" y="25"/>
                    <a:pt x="17" y="26"/>
                    <a:pt x="1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72"/>
            <p:cNvSpPr>
              <a:spLocks noChangeArrowheads="1"/>
            </p:cNvSpPr>
            <p:nvPr/>
          </p:nvSpPr>
          <p:spPr bwMode="auto">
            <a:xfrm>
              <a:off x="10314257" y="5179665"/>
              <a:ext cx="458451" cy="4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73"/>
            <p:cNvSpPr>
              <a:spLocks noChangeArrowheads="1"/>
            </p:cNvSpPr>
            <p:nvPr/>
          </p:nvSpPr>
          <p:spPr bwMode="auto">
            <a:xfrm>
              <a:off x="10230911" y="5174903"/>
              <a:ext cx="458451" cy="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213753" y="3663145"/>
              <a:ext cx="9525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username</a:t>
              </a:r>
              <a:endParaRPr lang="en-US" sz="14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9224987" y="4185302"/>
              <a:ext cx="9396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password</a:t>
              </a:r>
              <a:endParaRPr lang="en-US" sz="14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680204" y="4629346"/>
              <a:ext cx="6864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sign in</a:t>
              </a:r>
              <a:endPara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9314428" y="5013509"/>
              <a:ext cx="16001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forgot password? click here 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489690" y="2002741"/>
            <a:ext cx="312877" cy="37895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191" name="Freeform 134"/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135"/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6253677" y="1812545"/>
            <a:ext cx="2272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4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hat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majority have suffered alteration in some </a:t>
            </a:r>
            <a:r>
              <a:rPr lang="en-US" sz="14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humour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</a:t>
            </a:r>
            <a:r>
              <a:rPr lang="en-US" sz="14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dont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even slightly </a:t>
            </a:r>
            <a:r>
              <a:rPr lang="en-US" sz="14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</a:t>
            </a:r>
            <a:endParaRPr lang="en-US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972300" y="5297330"/>
            <a:ext cx="1487114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 flipH="1">
            <a:off x="8969620" y="1751363"/>
            <a:ext cx="26017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isit our website</a:t>
            </a:r>
          </a:p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to join with us and you’ll get many more</a:t>
            </a:r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057664" y="5277211"/>
            <a:ext cx="131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egister now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4" name="Rectangle 3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7737330" y="1836057"/>
            <a:ext cx="3640702" cy="318588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38100">
            <a:solidFill>
              <a:schemeClr val="bg1">
                <a:alpha val="7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 noChangeAspect="1"/>
          </p:cNvSpPr>
          <p:nvPr/>
        </p:nvSpPr>
        <p:spPr bwMode="auto">
          <a:xfrm>
            <a:off x="7388875" y="4664564"/>
            <a:ext cx="741606" cy="64896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/>
          <p:cNvSpPr>
            <a:spLocks noChangeAspect="1"/>
          </p:cNvSpPr>
          <p:nvPr/>
        </p:nvSpPr>
        <p:spPr bwMode="auto">
          <a:xfrm>
            <a:off x="9636187" y="947128"/>
            <a:ext cx="2240066" cy="196022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flipH="1">
            <a:off x="232228" y="2397773"/>
            <a:ext cx="7105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28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re you sure that you agree to become our member?</a:t>
            </a:r>
            <a:endParaRPr lang="en-US" sz="28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3223" y="3419008"/>
            <a:ext cx="1205263" cy="307777"/>
            <a:chOff x="245167" y="3375466"/>
            <a:chExt cx="1205263" cy="307777"/>
          </a:xfrm>
        </p:grpSpPr>
        <p:sp>
          <p:nvSpPr>
            <p:cNvPr id="30" name="Rounded Rectangle 29"/>
            <p:cNvSpPr/>
            <p:nvPr/>
          </p:nvSpPr>
          <p:spPr>
            <a:xfrm>
              <a:off x="245167" y="3387965"/>
              <a:ext cx="1205263" cy="295275"/>
            </a:xfrm>
            <a:prstGeom prst="roundRect">
              <a:avLst>
                <a:gd name="adj" fmla="val 4247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9179" y="3375466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y</a:t>
              </a:r>
              <a:r>
                <a:rPr lang="en-US" sz="14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es i am</a:t>
              </a:r>
              <a:endPara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95570" y="3419008"/>
            <a:ext cx="1205263" cy="307777"/>
            <a:chOff x="1537514" y="3375466"/>
            <a:chExt cx="1205263" cy="307777"/>
          </a:xfrm>
        </p:grpSpPr>
        <p:sp>
          <p:nvSpPr>
            <p:cNvPr id="32" name="Rounded Rectangle 31"/>
            <p:cNvSpPr/>
            <p:nvPr/>
          </p:nvSpPr>
          <p:spPr>
            <a:xfrm>
              <a:off x="1537514" y="3387965"/>
              <a:ext cx="1205263" cy="295275"/>
            </a:xfrm>
            <a:prstGeom prst="roundRect">
              <a:avLst>
                <a:gd name="adj" fmla="val 424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86147" y="3375466"/>
              <a:ext cx="1107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absolutely</a:t>
              </a:r>
              <a:endPara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42753" y="3813560"/>
            <a:ext cx="27114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yet interestied? i am sorry that i have no idea </a:t>
            </a:r>
            <a:r>
              <a:rPr lang="en-US" sz="11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give you a way to decline us.</a:t>
            </a:r>
            <a:endParaRPr lang="en-US" sz="11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Freeform 60"/>
          <p:cNvSpPr>
            <a:spLocks noEditPoints="1"/>
          </p:cNvSpPr>
          <p:nvPr/>
        </p:nvSpPr>
        <p:spPr bwMode="auto">
          <a:xfrm>
            <a:off x="10354208" y="1522047"/>
            <a:ext cx="753148" cy="753148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446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42" name="Freeform 5"/>
          <p:cNvSpPr>
            <a:spLocks noChangeAspect="1"/>
          </p:cNvSpPr>
          <p:nvPr/>
        </p:nvSpPr>
        <p:spPr bwMode="auto">
          <a:xfrm>
            <a:off x="6065029" y="1003000"/>
            <a:ext cx="1713972" cy="149985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40319" y="908528"/>
            <a:ext cx="4006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PAGE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BREAK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SECTION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72562" y="981514"/>
            <a:ext cx="1548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8419" y="2373710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f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asten your seatbelt because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e’ll be more profound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840316" y="3134421"/>
            <a:ext cx="3528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still wanna play with me?</a:t>
            </a:r>
          </a:p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f course you can’t answer no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04434" y="5558583"/>
            <a:ext cx="1487114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892389" y="553846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et’s begin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41772" y="985472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amarish creative</a:t>
            </a:r>
          </a:p>
          <a:p>
            <a:pPr algn="r"/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Montserrat Light" panose="000004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presentation tempates</a:t>
            </a:r>
            <a:endParaRPr lang="en-US">
              <a:solidFill>
                <a:schemeClr val="bg1">
                  <a:lumMod val="75000"/>
                </a:schemeClr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Freeform 105"/>
          <p:cNvSpPr>
            <a:spLocks noEditPoints="1"/>
          </p:cNvSpPr>
          <p:nvPr/>
        </p:nvSpPr>
        <p:spPr bwMode="auto">
          <a:xfrm>
            <a:off x="6683497" y="1466732"/>
            <a:ext cx="584078" cy="541340"/>
          </a:xfrm>
          <a:custGeom>
            <a:avLst/>
            <a:gdLst>
              <a:gd name="T0" fmla="*/ 88 w 104"/>
              <a:gd name="T1" fmla="*/ 78 h 96"/>
              <a:gd name="T2" fmla="*/ 70 w 104"/>
              <a:gd name="T3" fmla="*/ 96 h 96"/>
              <a:gd name="T4" fmla="*/ 18 w 104"/>
              <a:gd name="T5" fmla="*/ 96 h 96"/>
              <a:gd name="T6" fmla="*/ 0 w 104"/>
              <a:gd name="T7" fmla="*/ 78 h 96"/>
              <a:gd name="T8" fmla="*/ 0 w 104"/>
              <a:gd name="T9" fmla="*/ 26 h 96"/>
              <a:gd name="T10" fmla="*/ 18 w 104"/>
              <a:gd name="T11" fmla="*/ 8 h 96"/>
              <a:gd name="T12" fmla="*/ 34 w 104"/>
              <a:gd name="T13" fmla="*/ 8 h 96"/>
              <a:gd name="T14" fmla="*/ 36 w 104"/>
              <a:gd name="T15" fmla="*/ 10 h 96"/>
              <a:gd name="T16" fmla="*/ 34 w 104"/>
              <a:gd name="T17" fmla="*/ 12 h 96"/>
              <a:gd name="T18" fmla="*/ 26 w 104"/>
              <a:gd name="T19" fmla="*/ 16 h 96"/>
              <a:gd name="T20" fmla="*/ 25 w 104"/>
              <a:gd name="T21" fmla="*/ 16 h 96"/>
              <a:gd name="T22" fmla="*/ 18 w 104"/>
              <a:gd name="T23" fmla="*/ 16 h 96"/>
              <a:gd name="T24" fmla="*/ 8 w 104"/>
              <a:gd name="T25" fmla="*/ 26 h 96"/>
              <a:gd name="T26" fmla="*/ 8 w 104"/>
              <a:gd name="T27" fmla="*/ 78 h 96"/>
              <a:gd name="T28" fmla="*/ 18 w 104"/>
              <a:gd name="T29" fmla="*/ 88 h 96"/>
              <a:gd name="T30" fmla="*/ 70 w 104"/>
              <a:gd name="T31" fmla="*/ 88 h 96"/>
              <a:gd name="T32" fmla="*/ 80 w 104"/>
              <a:gd name="T33" fmla="*/ 78 h 96"/>
              <a:gd name="T34" fmla="*/ 80 w 104"/>
              <a:gd name="T35" fmla="*/ 65 h 96"/>
              <a:gd name="T36" fmla="*/ 81 w 104"/>
              <a:gd name="T37" fmla="*/ 63 h 96"/>
              <a:gd name="T38" fmla="*/ 84 w 104"/>
              <a:gd name="T39" fmla="*/ 61 h 96"/>
              <a:gd name="T40" fmla="*/ 86 w 104"/>
              <a:gd name="T41" fmla="*/ 60 h 96"/>
              <a:gd name="T42" fmla="*/ 88 w 104"/>
              <a:gd name="T43" fmla="*/ 62 h 96"/>
              <a:gd name="T44" fmla="*/ 88 w 104"/>
              <a:gd name="T45" fmla="*/ 78 h 96"/>
              <a:gd name="T46" fmla="*/ 79 w 104"/>
              <a:gd name="T47" fmla="*/ 55 h 96"/>
              <a:gd name="T48" fmla="*/ 76 w 104"/>
              <a:gd name="T49" fmla="*/ 56 h 96"/>
              <a:gd name="T50" fmla="*/ 74 w 104"/>
              <a:gd name="T51" fmla="*/ 56 h 96"/>
              <a:gd name="T52" fmla="*/ 72 w 104"/>
              <a:gd name="T53" fmla="*/ 52 h 96"/>
              <a:gd name="T54" fmla="*/ 72 w 104"/>
              <a:gd name="T55" fmla="*/ 40 h 96"/>
              <a:gd name="T56" fmla="*/ 62 w 104"/>
              <a:gd name="T57" fmla="*/ 40 h 96"/>
              <a:gd name="T58" fmla="*/ 34 w 104"/>
              <a:gd name="T59" fmla="*/ 48 h 96"/>
              <a:gd name="T60" fmla="*/ 30 w 104"/>
              <a:gd name="T61" fmla="*/ 78 h 96"/>
              <a:gd name="T62" fmla="*/ 29 w 104"/>
              <a:gd name="T63" fmla="*/ 80 h 96"/>
              <a:gd name="T64" fmla="*/ 28 w 104"/>
              <a:gd name="T65" fmla="*/ 80 h 96"/>
              <a:gd name="T66" fmla="*/ 26 w 104"/>
              <a:gd name="T67" fmla="*/ 79 h 96"/>
              <a:gd name="T68" fmla="*/ 16 w 104"/>
              <a:gd name="T69" fmla="*/ 52 h 96"/>
              <a:gd name="T70" fmla="*/ 62 w 104"/>
              <a:gd name="T71" fmla="*/ 16 h 96"/>
              <a:gd name="T72" fmla="*/ 72 w 104"/>
              <a:gd name="T73" fmla="*/ 16 h 96"/>
              <a:gd name="T74" fmla="*/ 72 w 104"/>
              <a:gd name="T75" fmla="*/ 4 h 96"/>
              <a:gd name="T76" fmla="*/ 74 w 104"/>
              <a:gd name="T77" fmla="*/ 0 h 96"/>
              <a:gd name="T78" fmla="*/ 76 w 104"/>
              <a:gd name="T79" fmla="*/ 0 h 96"/>
              <a:gd name="T80" fmla="*/ 79 w 104"/>
              <a:gd name="T81" fmla="*/ 1 h 96"/>
              <a:gd name="T82" fmla="*/ 102 w 104"/>
              <a:gd name="T83" fmla="*/ 25 h 96"/>
              <a:gd name="T84" fmla="*/ 102 w 104"/>
              <a:gd name="T85" fmla="*/ 31 h 96"/>
              <a:gd name="T86" fmla="*/ 79 w 104"/>
              <a:gd name="T87" fmla="*/ 5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" h="96">
                <a:moveTo>
                  <a:pt x="88" y="78"/>
                </a:moveTo>
                <a:cubicBezTo>
                  <a:pt x="88" y="88"/>
                  <a:pt x="80" y="96"/>
                  <a:pt x="70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6"/>
                  <a:pt x="8" y="8"/>
                  <a:pt x="18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6" y="9"/>
                  <a:pt x="36" y="10"/>
                </a:cubicBezTo>
                <a:cubicBezTo>
                  <a:pt x="36" y="11"/>
                  <a:pt x="35" y="12"/>
                  <a:pt x="34" y="12"/>
                </a:cubicBezTo>
                <a:cubicBezTo>
                  <a:pt x="31" y="13"/>
                  <a:pt x="28" y="14"/>
                  <a:pt x="26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2" y="16"/>
                  <a:pt x="8" y="21"/>
                  <a:pt x="8" y="26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84"/>
                  <a:pt x="12" y="88"/>
                  <a:pt x="18" y="88"/>
                </a:cubicBezTo>
                <a:cubicBezTo>
                  <a:pt x="70" y="88"/>
                  <a:pt x="70" y="88"/>
                  <a:pt x="70" y="88"/>
                </a:cubicBezTo>
                <a:cubicBezTo>
                  <a:pt x="75" y="88"/>
                  <a:pt x="80" y="84"/>
                  <a:pt x="80" y="78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4"/>
                  <a:pt x="80" y="63"/>
                  <a:pt x="81" y="63"/>
                </a:cubicBezTo>
                <a:cubicBezTo>
                  <a:pt x="82" y="62"/>
                  <a:pt x="83" y="62"/>
                  <a:pt x="84" y="61"/>
                </a:cubicBezTo>
                <a:cubicBezTo>
                  <a:pt x="85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lnTo>
                  <a:pt x="88" y="78"/>
                </a:lnTo>
                <a:close/>
                <a:moveTo>
                  <a:pt x="79" y="55"/>
                </a:moveTo>
                <a:cubicBezTo>
                  <a:pt x="78" y="56"/>
                  <a:pt x="77" y="56"/>
                  <a:pt x="76" y="56"/>
                </a:cubicBezTo>
                <a:cubicBezTo>
                  <a:pt x="75" y="56"/>
                  <a:pt x="75" y="56"/>
                  <a:pt x="74" y="56"/>
                </a:cubicBezTo>
                <a:cubicBezTo>
                  <a:pt x="73" y="55"/>
                  <a:pt x="72" y="54"/>
                  <a:pt x="72" y="52"/>
                </a:cubicBezTo>
                <a:cubicBezTo>
                  <a:pt x="72" y="40"/>
                  <a:pt x="72" y="40"/>
                  <a:pt x="72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8" y="40"/>
                  <a:pt x="39" y="43"/>
                  <a:pt x="34" y="48"/>
                </a:cubicBezTo>
                <a:cubicBezTo>
                  <a:pt x="29" y="54"/>
                  <a:pt x="28" y="63"/>
                  <a:pt x="30" y="78"/>
                </a:cubicBezTo>
                <a:cubicBezTo>
                  <a:pt x="30" y="79"/>
                  <a:pt x="29" y="80"/>
                  <a:pt x="29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7" y="80"/>
                  <a:pt x="27" y="80"/>
                  <a:pt x="26" y="79"/>
                </a:cubicBezTo>
                <a:cubicBezTo>
                  <a:pt x="26" y="79"/>
                  <a:pt x="16" y="65"/>
                  <a:pt x="16" y="52"/>
                </a:cubicBezTo>
                <a:cubicBezTo>
                  <a:pt x="16" y="35"/>
                  <a:pt x="21" y="16"/>
                  <a:pt x="6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3" y="1"/>
                  <a:pt x="74" y="0"/>
                </a:cubicBezTo>
                <a:cubicBezTo>
                  <a:pt x="75" y="0"/>
                  <a:pt x="75" y="0"/>
                  <a:pt x="76" y="0"/>
                </a:cubicBezTo>
                <a:cubicBezTo>
                  <a:pt x="77" y="0"/>
                  <a:pt x="78" y="1"/>
                  <a:pt x="79" y="1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4" y="27"/>
                  <a:pt x="104" y="29"/>
                  <a:pt x="102" y="31"/>
                </a:cubicBezTo>
                <a:lnTo>
                  <a:pt x="79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9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1" name="TextBox 10"/>
          <p:cNvSpPr txBox="1"/>
          <p:nvPr/>
        </p:nvSpPr>
        <p:spPr>
          <a:xfrm flipH="1">
            <a:off x="8495788" y="4836458"/>
            <a:ext cx="29274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MEET</a:t>
            </a:r>
            <a:endParaRPr lang="en-US" sz="440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OUR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CEO</a:t>
            </a:r>
            <a:endParaRPr lang="en-US" sz="440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 flipH="1">
            <a:off x="2942021" y="4838374"/>
            <a:ext cx="933666" cy="81702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130408" y="6157668"/>
            <a:ext cx="1188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 flipH="1">
            <a:off x="4297470" y="820089"/>
            <a:ext cx="1615096" cy="141332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54228" y="1409399"/>
            <a:ext cx="3251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John Franklin Doe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been the industry's standard dummy text ever since the 1500s, when an unknown printer took a galley of type and scrambled it to make a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 specimen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book. It has survived not only five centuries, but also the leap into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electronic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typesetting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It was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popularised </a:t>
            </a:r>
            <a:endParaRPr lang="en-US" sz="16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4228" y="762627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oung creative passionate</a:t>
            </a:r>
          </a:p>
          <a:p>
            <a:pPr algn="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 humble person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56444" y="1243506"/>
            <a:ext cx="497148" cy="566493"/>
            <a:chOff x="4616451" y="1741488"/>
            <a:chExt cx="2959100" cy="3371850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78243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/>
        </p:nvSpPr>
        <p:spPr bwMode="auto">
          <a:xfrm flipH="1">
            <a:off x="4160132" y="0"/>
            <a:ext cx="5174010" cy="452764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 noChangeAspect="1"/>
          </p:cNvSpPr>
          <p:nvPr/>
        </p:nvSpPr>
        <p:spPr bwMode="auto">
          <a:xfrm>
            <a:off x="8329010" y="1371781"/>
            <a:ext cx="1956768" cy="17123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6138866" y="4909028"/>
            <a:ext cx="53735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INFORMATION OF</a:t>
            </a:r>
            <a:endParaRPr lang="en-US" sz="440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NEXT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CONTENT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933544" y="6230238"/>
            <a:ext cx="1512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89988" y="1730376"/>
            <a:ext cx="1065212" cy="1068388"/>
            <a:chOff x="8789988" y="1730376"/>
            <a:chExt cx="1065212" cy="1068388"/>
          </a:xfrm>
          <a:solidFill>
            <a:schemeClr val="bg1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9226550" y="2135188"/>
              <a:ext cx="190500" cy="404813"/>
            </a:xfrm>
            <a:custGeom>
              <a:avLst/>
              <a:gdLst>
                <a:gd name="T0" fmla="*/ 80 w 80"/>
                <a:gd name="T1" fmla="*/ 169 h 169"/>
                <a:gd name="T2" fmla="*/ 80 w 80"/>
                <a:gd name="T3" fmla="*/ 135 h 169"/>
                <a:gd name="T4" fmla="*/ 67 w 80"/>
                <a:gd name="T5" fmla="*/ 135 h 169"/>
                <a:gd name="T6" fmla="*/ 63 w 80"/>
                <a:gd name="T7" fmla="*/ 127 h 169"/>
                <a:gd name="T8" fmla="*/ 63 w 80"/>
                <a:gd name="T9" fmla="*/ 22 h 169"/>
                <a:gd name="T10" fmla="*/ 38 w 80"/>
                <a:gd name="T11" fmla="*/ 0 h 169"/>
                <a:gd name="T12" fmla="*/ 0 w 80"/>
                <a:gd name="T13" fmla="*/ 0 h 169"/>
                <a:gd name="T14" fmla="*/ 0 w 80"/>
                <a:gd name="T15" fmla="*/ 34 h 169"/>
                <a:gd name="T16" fmla="*/ 13 w 80"/>
                <a:gd name="T17" fmla="*/ 34 h 169"/>
                <a:gd name="T18" fmla="*/ 21 w 80"/>
                <a:gd name="T19" fmla="*/ 43 h 169"/>
                <a:gd name="T20" fmla="*/ 21 w 80"/>
                <a:gd name="T21" fmla="*/ 148 h 169"/>
                <a:gd name="T22" fmla="*/ 25 w 80"/>
                <a:gd name="T23" fmla="*/ 165 h 169"/>
                <a:gd name="T24" fmla="*/ 42 w 80"/>
                <a:gd name="T25" fmla="*/ 169 h 169"/>
                <a:gd name="T26" fmla="*/ 80 w 80"/>
                <a:gd name="T27" fmla="*/ 169 h 169"/>
                <a:gd name="T28" fmla="*/ 80 w 80"/>
                <a:gd name="T2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69">
                  <a:moveTo>
                    <a:pt x="80" y="169"/>
                  </a:moveTo>
                  <a:cubicBezTo>
                    <a:pt x="80" y="135"/>
                    <a:pt x="80" y="135"/>
                    <a:pt x="80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3" y="135"/>
                    <a:pt x="63" y="131"/>
                    <a:pt x="63" y="127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5"/>
                    <a:pt x="55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34"/>
                    <a:pt x="21" y="38"/>
                    <a:pt x="21" y="43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52"/>
                    <a:pt x="21" y="161"/>
                    <a:pt x="25" y="165"/>
                  </a:cubicBezTo>
                  <a:cubicBezTo>
                    <a:pt x="29" y="169"/>
                    <a:pt x="34" y="169"/>
                    <a:pt x="42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80" y="169"/>
                    <a:pt x="80" y="169"/>
                    <a:pt x="8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9277350" y="1973263"/>
              <a:ext cx="90487" cy="82550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34 h 34"/>
                <a:gd name="T4" fmla="*/ 38 w 38"/>
                <a:gd name="T5" fmla="*/ 34 h 34"/>
                <a:gd name="T6" fmla="*/ 38 w 38"/>
                <a:gd name="T7" fmla="*/ 0 h 34"/>
                <a:gd name="T8" fmla="*/ 0 w 38"/>
                <a:gd name="T9" fmla="*/ 0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8789988" y="1730376"/>
              <a:ext cx="1065212" cy="1068388"/>
            </a:xfrm>
            <a:custGeom>
              <a:avLst/>
              <a:gdLst>
                <a:gd name="T0" fmla="*/ 223 w 446"/>
                <a:gd name="T1" fmla="*/ 446 h 446"/>
                <a:gd name="T2" fmla="*/ 0 w 446"/>
                <a:gd name="T3" fmla="*/ 223 h 446"/>
                <a:gd name="T4" fmla="*/ 223 w 446"/>
                <a:gd name="T5" fmla="*/ 0 h 446"/>
                <a:gd name="T6" fmla="*/ 446 w 446"/>
                <a:gd name="T7" fmla="*/ 223 h 446"/>
                <a:gd name="T8" fmla="*/ 223 w 446"/>
                <a:gd name="T9" fmla="*/ 446 h 446"/>
                <a:gd name="T10" fmla="*/ 223 w 446"/>
                <a:gd name="T11" fmla="*/ 20 h 446"/>
                <a:gd name="T12" fmla="*/ 20 w 446"/>
                <a:gd name="T13" fmla="*/ 223 h 446"/>
                <a:gd name="T14" fmla="*/ 223 w 446"/>
                <a:gd name="T15" fmla="*/ 425 h 446"/>
                <a:gd name="T16" fmla="*/ 426 w 446"/>
                <a:gd name="T17" fmla="*/ 223 h 446"/>
                <a:gd name="T18" fmla="*/ 223 w 446"/>
                <a:gd name="T19" fmla="*/ 2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46">
                  <a:moveTo>
                    <a:pt x="223" y="446"/>
                  </a:moveTo>
                  <a:cubicBezTo>
                    <a:pt x="100" y="446"/>
                    <a:pt x="0" y="346"/>
                    <a:pt x="0" y="223"/>
                  </a:cubicBezTo>
                  <a:cubicBezTo>
                    <a:pt x="0" y="100"/>
                    <a:pt x="100" y="0"/>
                    <a:pt x="223" y="0"/>
                  </a:cubicBezTo>
                  <a:cubicBezTo>
                    <a:pt x="346" y="0"/>
                    <a:pt x="446" y="100"/>
                    <a:pt x="446" y="223"/>
                  </a:cubicBezTo>
                  <a:cubicBezTo>
                    <a:pt x="446" y="346"/>
                    <a:pt x="346" y="446"/>
                    <a:pt x="223" y="446"/>
                  </a:cubicBezTo>
                  <a:close/>
                  <a:moveTo>
                    <a:pt x="223" y="20"/>
                  </a:moveTo>
                  <a:cubicBezTo>
                    <a:pt x="111" y="20"/>
                    <a:pt x="20" y="111"/>
                    <a:pt x="20" y="223"/>
                  </a:cubicBezTo>
                  <a:cubicBezTo>
                    <a:pt x="20" y="334"/>
                    <a:pt x="111" y="425"/>
                    <a:pt x="223" y="425"/>
                  </a:cubicBezTo>
                  <a:cubicBezTo>
                    <a:pt x="335" y="425"/>
                    <a:pt x="426" y="334"/>
                    <a:pt x="426" y="223"/>
                  </a:cubicBezTo>
                  <a:cubicBezTo>
                    <a:pt x="426" y="111"/>
                    <a:pt x="335" y="20"/>
                    <a:pt x="2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30838" y="2780109"/>
            <a:ext cx="319350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next slide</a:t>
            </a:r>
          </a:p>
          <a:p>
            <a:pPr algn="r">
              <a:lnSpc>
                <a:spcPct val="150000"/>
              </a:lnSpc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we’ll discuss about</a:t>
            </a: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 a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 our member</a:t>
            </a: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ext you’ll find a lot of</a:t>
            </a:r>
          </a:p>
          <a:p>
            <a:pPr algn="r">
              <a:lnSpc>
                <a:spcPct val="150000"/>
              </a:lnSpc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creative data infographics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78401" y="1146559"/>
            <a:ext cx="3480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word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printing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typesetting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</a:t>
            </a: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has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been the industry's standard dummy text ever since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1500s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</a:t>
            </a:r>
            <a:r>
              <a:rPr lang="en-US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paragraph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2861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851414" y="1064920"/>
            <a:ext cx="937048" cy="81998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312087" y="4190790"/>
            <a:ext cx="1956768" cy="17123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7674259" y="4909028"/>
            <a:ext cx="37641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OUR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BID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CATALOGUE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0335130" y="4982014"/>
            <a:ext cx="972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762610" y="769149"/>
            <a:ext cx="365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hoose your best class priority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40887" y="1256870"/>
            <a:ext cx="2110116" cy="3482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4940887" y="1256871"/>
            <a:ext cx="2110116" cy="959131"/>
            <a:chOff x="4940887" y="1209246"/>
            <a:chExt cx="2110116" cy="959131"/>
          </a:xfrm>
        </p:grpSpPr>
        <p:sp>
          <p:nvSpPr>
            <p:cNvPr id="63" name="Freeform 62"/>
            <p:cNvSpPr>
              <a:spLocks noChangeAspect="1"/>
            </p:cNvSpPr>
            <p:nvPr/>
          </p:nvSpPr>
          <p:spPr bwMode="auto">
            <a:xfrm>
              <a:off x="4940887" y="1209246"/>
              <a:ext cx="2110116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67831 w 1967831"/>
                <a:gd name="connsiteY2" fmla="*/ 4 h 894457"/>
                <a:gd name="connsiteX3" fmla="*/ 1912925 w 1967831"/>
                <a:gd name="connsiteY3" fmla="*/ 95108 h 894457"/>
                <a:gd name="connsiteX4" fmla="*/ 1485633 w 1967831"/>
                <a:gd name="connsiteY4" fmla="*/ 835240 h 894457"/>
                <a:gd name="connsiteX5" fmla="*/ 1383656 w 1967831"/>
                <a:gd name="connsiteY5" fmla="*/ 894457 h 894457"/>
                <a:gd name="connsiteX6" fmla="*/ 124653 w 1967831"/>
                <a:gd name="connsiteY6" fmla="*/ 894457 h 894457"/>
                <a:gd name="connsiteX7" fmla="*/ 0 w 1967831"/>
                <a:gd name="connsiteY7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67831" y="4"/>
                  </a:lnTo>
                  <a:lnTo>
                    <a:pt x="1912925" y="95108"/>
                  </a:lnTo>
                  <a:cubicBezTo>
                    <a:pt x="1812872" y="268414"/>
                    <a:pt x="1675165" y="506943"/>
                    <a:pt x="1485633" y="835240"/>
                  </a:cubicBezTo>
                  <a:cubicBezTo>
                    <a:pt x="1464942" y="872251"/>
                    <a:pt x="1426516" y="894457"/>
                    <a:pt x="1383656" y="894457"/>
                  </a:cubicBezTo>
                  <a:cubicBezTo>
                    <a:pt x="1383656" y="894457"/>
                    <a:pt x="1383656" y="894457"/>
                    <a:pt x="124653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5054716" y="1339836"/>
              <a:ext cx="1465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REGULAR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3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rd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9611669" y="1256870"/>
            <a:ext cx="2110115" cy="3482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9611670" y="1256871"/>
            <a:ext cx="2110115" cy="959131"/>
            <a:chOff x="9611670" y="1209246"/>
            <a:chExt cx="2110115" cy="959131"/>
          </a:xfrm>
        </p:grpSpPr>
        <p:sp>
          <p:nvSpPr>
            <p:cNvPr id="67" name="Freeform 66"/>
            <p:cNvSpPr>
              <a:spLocks noChangeAspect="1"/>
            </p:cNvSpPr>
            <p:nvPr/>
          </p:nvSpPr>
          <p:spPr bwMode="auto">
            <a:xfrm>
              <a:off x="9611670" y="1209246"/>
              <a:ext cx="2110115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12924 w 1967831"/>
                <a:gd name="connsiteY2" fmla="*/ 95108 h 894457"/>
                <a:gd name="connsiteX3" fmla="*/ 1485632 w 1967831"/>
                <a:gd name="connsiteY3" fmla="*/ 835240 h 894457"/>
                <a:gd name="connsiteX4" fmla="*/ 1383655 w 1967831"/>
                <a:gd name="connsiteY4" fmla="*/ 894457 h 894457"/>
                <a:gd name="connsiteX5" fmla="*/ 124652 w 1967831"/>
                <a:gd name="connsiteY5" fmla="*/ 894457 h 894457"/>
                <a:gd name="connsiteX6" fmla="*/ 0 w 1967831"/>
                <a:gd name="connsiteY6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12924" y="95108"/>
                  </a:lnTo>
                  <a:cubicBezTo>
                    <a:pt x="1812871" y="268414"/>
                    <a:pt x="1675164" y="506943"/>
                    <a:pt x="1485632" y="835240"/>
                  </a:cubicBezTo>
                  <a:cubicBezTo>
                    <a:pt x="1464941" y="872251"/>
                    <a:pt x="1426515" y="894457"/>
                    <a:pt x="1383655" y="894457"/>
                  </a:cubicBezTo>
                  <a:cubicBezTo>
                    <a:pt x="1383655" y="894457"/>
                    <a:pt x="1383655" y="894457"/>
                    <a:pt x="124652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9725498" y="1339836"/>
              <a:ext cx="1398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EXPERT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1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st</a:t>
              </a:r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276278" y="1256870"/>
            <a:ext cx="2110115" cy="3482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7276279" y="1256871"/>
            <a:ext cx="2110115" cy="959131"/>
            <a:chOff x="7276279" y="1209246"/>
            <a:chExt cx="2110115" cy="959131"/>
          </a:xfrm>
        </p:grpSpPr>
        <p:sp>
          <p:nvSpPr>
            <p:cNvPr id="65" name="Freeform 64"/>
            <p:cNvSpPr>
              <a:spLocks noChangeAspect="1"/>
            </p:cNvSpPr>
            <p:nvPr/>
          </p:nvSpPr>
          <p:spPr bwMode="auto">
            <a:xfrm>
              <a:off x="7276279" y="1209246"/>
              <a:ext cx="2110115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12924 w 1967831"/>
                <a:gd name="connsiteY2" fmla="*/ 95108 h 894457"/>
                <a:gd name="connsiteX3" fmla="*/ 1485632 w 1967831"/>
                <a:gd name="connsiteY3" fmla="*/ 835240 h 894457"/>
                <a:gd name="connsiteX4" fmla="*/ 1383655 w 1967831"/>
                <a:gd name="connsiteY4" fmla="*/ 894457 h 894457"/>
                <a:gd name="connsiteX5" fmla="*/ 124652 w 1967831"/>
                <a:gd name="connsiteY5" fmla="*/ 894457 h 894457"/>
                <a:gd name="connsiteX6" fmla="*/ 0 w 1967831"/>
                <a:gd name="connsiteY6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12924" y="95108"/>
                  </a:lnTo>
                  <a:cubicBezTo>
                    <a:pt x="1812871" y="268414"/>
                    <a:pt x="1675164" y="506943"/>
                    <a:pt x="1485632" y="835240"/>
                  </a:cubicBezTo>
                  <a:cubicBezTo>
                    <a:pt x="1464941" y="872251"/>
                    <a:pt x="1426515" y="894457"/>
                    <a:pt x="1383655" y="894457"/>
                  </a:cubicBezTo>
                  <a:cubicBezTo>
                    <a:pt x="1383655" y="894457"/>
                    <a:pt x="1383655" y="894457"/>
                    <a:pt x="124652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7390107" y="1339836"/>
              <a:ext cx="152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MEDIUM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2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nd</a:t>
              </a:r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flipH="1">
            <a:off x="5139379" y="2349365"/>
            <a:ext cx="1874102" cy="323165"/>
            <a:chOff x="5008996" y="2253202"/>
            <a:chExt cx="1874102" cy="323165"/>
          </a:xfrm>
        </p:grpSpPr>
        <p:sp>
          <p:nvSpPr>
            <p:cNvPr id="74" name="Rectangle 73"/>
            <p:cNvSpPr/>
            <p:nvPr/>
          </p:nvSpPr>
          <p:spPr>
            <a:xfrm flipH="1">
              <a:off x="5008996" y="2253202"/>
              <a:ext cx="176735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aid as </a:t>
              </a: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good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as complete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 flipH="1">
              <a:off x="6725616" y="2334869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flipH="1">
            <a:off x="5139379" y="3260422"/>
            <a:ext cx="1940369" cy="323165"/>
            <a:chOff x="4942729" y="3164259"/>
            <a:chExt cx="1940369" cy="323165"/>
          </a:xfrm>
        </p:grpSpPr>
        <p:sp>
          <p:nvSpPr>
            <p:cNvPr id="75" name="Rectangle 74"/>
            <p:cNvSpPr/>
            <p:nvPr/>
          </p:nvSpPr>
          <p:spPr>
            <a:xfrm flipH="1">
              <a:off x="4942729" y="3164259"/>
              <a:ext cx="183361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explain how all  mistaken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flipH="1">
              <a:off x="6725616" y="3247283"/>
              <a:ext cx="157482" cy="1574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5139379" y="2947610"/>
            <a:ext cx="1991058" cy="323165"/>
            <a:chOff x="4892040" y="2851447"/>
            <a:chExt cx="1991058" cy="323165"/>
          </a:xfrm>
        </p:grpSpPr>
        <p:sp>
          <p:nvSpPr>
            <p:cNvPr id="76" name="Rectangle 75"/>
            <p:cNvSpPr/>
            <p:nvPr/>
          </p:nvSpPr>
          <p:spPr>
            <a:xfrm flipH="1">
              <a:off x="4892040" y="2851447"/>
              <a:ext cx="188430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idea of nouncing pleasure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flipH="1">
              <a:off x="6725616" y="2941639"/>
              <a:ext cx="157482" cy="1574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flipH="1">
            <a:off x="5139379" y="2634798"/>
            <a:ext cx="1716741" cy="323165"/>
            <a:chOff x="5166357" y="2538635"/>
            <a:chExt cx="1716741" cy="323165"/>
          </a:xfrm>
        </p:grpSpPr>
        <p:sp>
          <p:nvSpPr>
            <p:cNvPr id="77" name="Rectangle 76"/>
            <p:cNvSpPr/>
            <p:nvPr/>
          </p:nvSpPr>
          <p:spPr>
            <a:xfrm flipH="1">
              <a:off x="5166357" y="2538635"/>
              <a:ext cx="16099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great account of the truth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 flipH="1">
              <a:off x="6725616" y="2620755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 flipH="1">
            <a:off x="5047292" y="3669718"/>
            <a:ext cx="1954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our service which you’ll get above that you just pay</a:t>
            </a:r>
            <a:endParaRPr lang="en-US" sz="1100" b="0" i="0" smtClean="0">
              <a:solidFill>
                <a:schemeClr val="bg1">
                  <a:lumMod val="6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641621" y="4002220"/>
            <a:ext cx="1352047" cy="6994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$</a:t>
            </a:r>
            <a:r>
              <a:rPr lang="en-US" sz="360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5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9</a:t>
            </a: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99</a:t>
            </a: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475273" y="2349365"/>
            <a:ext cx="1874102" cy="323165"/>
            <a:chOff x="5008996" y="2253202"/>
            <a:chExt cx="1874102" cy="323165"/>
          </a:xfrm>
        </p:grpSpPr>
        <p:sp>
          <p:nvSpPr>
            <p:cNvPr id="102" name="Rectangle 101"/>
            <p:cNvSpPr/>
            <p:nvPr/>
          </p:nvSpPr>
          <p:spPr>
            <a:xfrm flipH="1">
              <a:off x="5008996" y="2253202"/>
              <a:ext cx="176735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aid as </a:t>
              </a: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good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as complete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6725616" y="2334869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 flipH="1">
            <a:off x="7475273" y="3260422"/>
            <a:ext cx="1940369" cy="323165"/>
            <a:chOff x="4942729" y="3164259"/>
            <a:chExt cx="1940369" cy="323165"/>
          </a:xfrm>
        </p:grpSpPr>
        <p:sp>
          <p:nvSpPr>
            <p:cNvPr id="105" name="Rectangle 104"/>
            <p:cNvSpPr/>
            <p:nvPr/>
          </p:nvSpPr>
          <p:spPr>
            <a:xfrm flipH="1">
              <a:off x="4942729" y="3164259"/>
              <a:ext cx="183361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explain how all  mistaken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6725616" y="3247283"/>
              <a:ext cx="157482" cy="1574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7475273" y="2947610"/>
            <a:ext cx="1991058" cy="323165"/>
            <a:chOff x="4892040" y="2851447"/>
            <a:chExt cx="1991058" cy="323165"/>
          </a:xfrm>
        </p:grpSpPr>
        <p:sp>
          <p:nvSpPr>
            <p:cNvPr id="108" name="Rectangle 107"/>
            <p:cNvSpPr/>
            <p:nvPr/>
          </p:nvSpPr>
          <p:spPr>
            <a:xfrm flipH="1">
              <a:off x="4892040" y="2851447"/>
              <a:ext cx="188430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idea of nouncing pleasure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 flipH="1">
              <a:off x="6725616" y="2941639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 flipH="1">
            <a:off x="7475273" y="2634798"/>
            <a:ext cx="1716741" cy="323165"/>
            <a:chOff x="5166357" y="2538635"/>
            <a:chExt cx="1716741" cy="323165"/>
          </a:xfrm>
        </p:grpSpPr>
        <p:sp>
          <p:nvSpPr>
            <p:cNvPr id="111" name="Rectangle 110"/>
            <p:cNvSpPr/>
            <p:nvPr/>
          </p:nvSpPr>
          <p:spPr>
            <a:xfrm flipH="1">
              <a:off x="5166357" y="2538635"/>
              <a:ext cx="16099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great account of the truth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 flipH="1">
              <a:off x="6725616" y="2620755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 flipH="1">
            <a:off x="7383186" y="3669718"/>
            <a:ext cx="1954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our service which you’ll get above that you just pay</a:t>
            </a:r>
            <a:endParaRPr lang="en-US" sz="1100" b="0" i="0" smtClean="0">
              <a:solidFill>
                <a:schemeClr val="bg1">
                  <a:lumMod val="6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977515" y="4002220"/>
            <a:ext cx="1352047" cy="6994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$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6</a:t>
            </a:r>
            <a:r>
              <a:rPr lang="en-US" sz="360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4</a:t>
            </a: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99</a:t>
            </a:r>
          </a:p>
        </p:txBody>
      </p:sp>
      <p:grpSp>
        <p:nvGrpSpPr>
          <p:cNvPr id="115" name="Group 114"/>
          <p:cNvGrpSpPr/>
          <p:nvPr/>
        </p:nvGrpSpPr>
        <p:grpSpPr>
          <a:xfrm flipH="1">
            <a:off x="9811166" y="2349365"/>
            <a:ext cx="1874102" cy="323165"/>
            <a:chOff x="5008996" y="2253202"/>
            <a:chExt cx="1874102" cy="323165"/>
          </a:xfrm>
        </p:grpSpPr>
        <p:sp>
          <p:nvSpPr>
            <p:cNvPr id="116" name="Rectangle 115"/>
            <p:cNvSpPr/>
            <p:nvPr/>
          </p:nvSpPr>
          <p:spPr>
            <a:xfrm flipH="1">
              <a:off x="5008996" y="2253202"/>
              <a:ext cx="176735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aid as </a:t>
              </a: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good</a:t>
              </a:r>
              <a:r>
                <a:rPr lang="en-US" sz="1000" b="0" i="0" smtClean="0">
                  <a:solidFill>
                    <a:schemeClr val="bg1">
                      <a:lumMod val="65000"/>
                    </a:schemeClr>
                  </a:solidFill>
                  <a:effectLst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as complete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 flipH="1">
              <a:off x="6725616" y="2334869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 flipH="1">
            <a:off x="9811166" y="3260422"/>
            <a:ext cx="1940369" cy="323165"/>
            <a:chOff x="4942729" y="3164259"/>
            <a:chExt cx="1940369" cy="323165"/>
          </a:xfrm>
        </p:grpSpPr>
        <p:sp>
          <p:nvSpPr>
            <p:cNvPr id="119" name="Rectangle 118"/>
            <p:cNvSpPr/>
            <p:nvPr/>
          </p:nvSpPr>
          <p:spPr>
            <a:xfrm flipH="1">
              <a:off x="4942729" y="3164259"/>
              <a:ext cx="183361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explain how all  mistaken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 flipH="1">
              <a:off x="6725616" y="3247283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flipH="1">
            <a:off x="9811166" y="2947610"/>
            <a:ext cx="1991058" cy="323165"/>
            <a:chOff x="4892040" y="2851447"/>
            <a:chExt cx="1991058" cy="323165"/>
          </a:xfrm>
        </p:grpSpPr>
        <p:sp>
          <p:nvSpPr>
            <p:cNvPr id="122" name="Rectangle 121"/>
            <p:cNvSpPr/>
            <p:nvPr/>
          </p:nvSpPr>
          <p:spPr>
            <a:xfrm flipH="1">
              <a:off x="4892040" y="2851447"/>
              <a:ext cx="1884306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idea of nouncing pleasure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 flipH="1">
              <a:off x="6725616" y="2941639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 flipH="1">
            <a:off x="9811166" y="2634798"/>
            <a:ext cx="1716741" cy="323165"/>
            <a:chOff x="5166357" y="2538635"/>
            <a:chExt cx="1716741" cy="323165"/>
          </a:xfrm>
        </p:grpSpPr>
        <p:sp>
          <p:nvSpPr>
            <p:cNvPr id="125" name="Rectangle 124"/>
            <p:cNvSpPr/>
            <p:nvPr/>
          </p:nvSpPr>
          <p:spPr>
            <a:xfrm flipH="1">
              <a:off x="5166357" y="2538635"/>
              <a:ext cx="16099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smtClean="0">
                  <a:solidFill>
                    <a:schemeClr val="bg1">
                      <a:lumMod val="6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great account of the truth</a:t>
              </a:r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flipH="1">
              <a:off x="6725616" y="2620755"/>
              <a:ext cx="157482" cy="15748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 flipH="1">
            <a:off x="9719079" y="3669718"/>
            <a:ext cx="1954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our service which you’ll get above that you just pay</a:t>
            </a:r>
            <a:endParaRPr lang="en-US" sz="1100" b="0" i="0" smtClean="0">
              <a:solidFill>
                <a:schemeClr val="bg1">
                  <a:lumMod val="6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313408" y="4002220"/>
            <a:ext cx="1352047" cy="6994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$</a:t>
            </a:r>
            <a:r>
              <a:rPr lang="en-US" sz="360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7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9</a:t>
            </a:r>
            <a:r>
              <a:rPr lang="id-ID" sz="1600" smtClean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25400" sx="101000" sy="101000" algn="ctr" rotWithShape="0">
                    <a:prstClr val="black">
                      <a:alpha val="45000"/>
                    </a:prstClr>
                  </a:outerShdw>
                </a:effectLst>
                <a:latin typeface="Montserrat Light" panose="00000400000000000000" pitchFamily="50" charset="0"/>
                <a:ea typeface="Open Sans" panose="020B0606030504020204" pitchFamily="34" charset="0"/>
                <a:cs typeface="Segoe UI" panose="020B0502040204020203" pitchFamily="34" charset="0"/>
              </a:rPr>
              <a:t>99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99910" y="4617222"/>
            <a:ext cx="581122" cy="765584"/>
            <a:chOff x="4157663" y="1930400"/>
            <a:chExt cx="565150" cy="744538"/>
          </a:xfrm>
          <a:solidFill>
            <a:schemeClr val="bg1"/>
          </a:solidFill>
        </p:grpSpPr>
        <p:sp>
          <p:nvSpPr>
            <p:cNvPr id="134" name="Freeform 5"/>
            <p:cNvSpPr>
              <a:spLocks noEditPoints="1"/>
            </p:cNvSpPr>
            <p:nvPr/>
          </p:nvSpPr>
          <p:spPr bwMode="auto">
            <a:xfrm>
              <a:off x="4157663" y="1930400"/>
              <a:ext cx="565150" cy="744538"/>
            </a:xfrm>
            <a:custGeom>
              <a:avLst/>
              <a:gdLst>
                <a:gd name="T0" fmla="*/ 192 w 210"/>
                <a:gd name="T1" fmla="*/ 45 h 278"/>
                <a:gd name="T2" fmla="*/ 155 w 210"/>
                <a:gd name="T3" fmla="*/ 45 h 278"/>
                <a:gd name="T4" fmla="*/ 155 w 210"/>
                <a:gd name="T5" fmla="*/ 41 h 278"/>
                <a:gd name="T6" fmla="*/ 146 w 210"/>
                <a:gd name="T7" fmla="*/ 32 h 278"/>
                <a:gd name="T8" fmla="*/ 125 w 210"/>
                <a:gd name="T9" fmla="*/ 32 h 278"/>
                <a:gd name="T10" fmla="*/ 128 w 210"/>
                <a:gd name="T11" fmla="*/ 22 h 278"/>
                <a:gd name="T12" fmla="*/ 105 w 210"/>
                <a:gd name="T13" fmla="*/ 0 h 278"/>
                <a:gd name="T14" fmla="*/ 83 w 210"/>
                <a:gd name="T15" fmla="*/ 22 h 278"/>
                <a:gd name="T16" fmla="*/ 85 w 210"/>
                <a:gd name="T17" fmla="*/ 32 h 278"/>
                <a:gd name="T18" fmla="*/ 65 w 210"/>
                <a:gd name="T19" fmla="*/ 32 h 278"/>
                <a:gd name="T20" fmla="*/ 55 w 210"/>
                <a:gd name="T21" fmla="*/ 41 h 278"/>
                <a:gd name="T22" fmla="*/ 55 w 210"/>
                <a:gd name="T23" fmla="*/ 45 h 278"/>
                <a:gd name="T24" fmla="*/ 19 w 210"/>
                <a:gd name="T25" fmla="*/ 45 h 278"/>
                <a:gd name="T26" fmla="*/ 0 w 210"/>
                <a:gd name="T27" fmla="*/ 64 h 278"/>
                <a:gd name="T28" fmla="*/ 0 w 210"/>
                <a:gd name="T29" fmla="*/ 259 h 278"/>
                <a:gd name="T30" fmla="*/ 19 w 210"/>
                <a:gd name="T31" fmla="*/ 278 h 278"/>
                <a:gd name="T32" fmla="*/ 192 w 210"/>
                <a:gd name="T33" fmla="*/ 278 h 278"/>
                <a:gd name="T34" fmla="*/ 210 w 210"/>
                <a:gd name="T35" fmla="*/ 259 h 278"/>
                <a:gd name="T36" fmla="*/ 210 w 210"/>
                <a:gd name="T37" fmla="*/ 64 h 278"/>
                <a:gd name="T38" fmla="*/ 192 w 210"/>
                <a:gd name="T39" fmla="*/ 45 h 278"/>
                <a:gd name="T40" fmla="*/ 105 w 210"/>
                <a:gd name="T41" fmla="*/ 13 h 278"/>
                <a:gd name="T42" fmla="*/ 115 w 210"/>
                <a:gd name="T43" fmla="*/ 22 h 278"/>
                <a:gd name="T44" fmla="*/ 105 w 210"/>
                <a:gd name="T45" fmla="*/ 32 h 278"/>
                <a:gd name="T46" fmla="*/ 96 w 210"/>
                <a:gd name="T47" fmla="*/ 22 h 278"/>
                <a:gd name="T48" fmla="*/ 105 w 210"/>
                <a:gd name="T49" fmla="*/ 13 h 278"/>
                <a:gd name="T50" fmla="*/ 196 w 210"/>
                <a:gd name="T51" fmla="*/ 259 h 278"/>
                <a:gd name="T52" fmla="*/ 192 w 210"/>
                <a:gd name="T53" fmla="*/ 263 h 278"/>
                <a:gd name="T54" fmla="*/ 19 w 210"/>
                <a:gd name="T55" fmla="*/ 263 h 278"/>
                <a:gd name="T56" fmla="*/ 15 w 210"/>
                <a:gd name="T57" fmla="*/ 259 h 278"/>
                <a:gd name="T58" fmla="*/ 15 w 210"/>
                <a:gd name="T59" fmla="*/ 64 h 278"/>
                <a:gd name="T60" fmla="*/ 19 w 210"/>
                <a:gd name="T61" fmla="*/ 59 h 278"/>
                <a:gd name="T62" fmla="*/ 25 w 210"/>
                <a:gd name="T63" fmla="*/ 59 h 278"/>
                <a:gd name="T64" fmla="*/ 32 w 210"/>
                <a:gd name="T65" fmla="*/ 59 h 278"/>
                <a:gd name="T66" fmla="*/ 55 w 210"/>
                <a:gd name="T67" fmla="*/ 59 h 278"/>
                <a:gd name="T68" fmla="*/ 55 w 210"/>
                <a:gd name="T69" fmla="*/ 63 h 278"/>
                <a:gd name="T70" fmla="*/ 65 w 210"/>
                <a:gd name="T71" fmla="*/ 72 h 278"/>
                <a:gd name="T72" fmla="*/ 146 w 210"/>
                <a:gd name="T73" fmla="*/ 72 h 278"/>
                <a:gd name="T74" fmla="*/ 155 w 210"/>
                <a:gd name="T75" fmla="*/ 63 h 278"/>
                <a:gd name="T76" fmla="*/ 155 w 210"/>
                <a:gd name="T77" fmla="*/ 59 h 278"/>
                <a:gd name="T78" fmla="*/ 179 w 210"/>
                <a:gd name="T79" fmla="*/ 59 h 278"/>
                <a:gd name="T80" fmla="*/ 186 w 210"/>
                <a:gd name="T81" fmla="*/ 59 h 278"/>
                <a:gd name="T82" fmla="*/ 192 w 210"/>
                <a:gd name="T83" fmla="*/ 59 h 278"/>
                <a:gd name="T84" fmla="*/ 196 w 210"/>
                <a:gd name="T85" fmla="*/ 64 h 278"/>
                <a:gd name="T86" fmla="*/ 196 w 210"/>
                <a:gd name="T8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78">
                  <a:moveTo>
                    <a:pt x="192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36"/>
                    <a:pt x="151" y="32"/>
                    <a:pt x="146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29"/>
                    <a:pt x="128" y="26"/>
                    <a:pt x="128" y="22"/>
                  </a:cubicBezTo>
                  <a:cubicBezTo>
                    <a:pt x="128" y="10"/>
                    <a:pt x="118" y="0"/>
                    <a:pt x="105" y="0"/>
                  </a:cubicBezTo>
                  <a:cubicBezTo>
                    <a:pt x="93" y="0"/>
                    <a:pt x="83" y="10"/>
                    <a:pt x="83" y="22"/>
                  </a:cubicBezTo>
                  <a:cubicBezTo>
                    <a:pt x="83" y="26"/>
                    <a:pt x="84" y="29"/>
                    <a:pt x="8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2"/>
                    <a:pt x="55" y="36"/>
                    <a:pt x="55" y="4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8" y="45"/>
                    <a:pt x="0" y="53"/>
                    <a:pt x="0" y="6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0"/>
                    <a:pt x="8" y="278"/>
                    <a:pt x="19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202" y="278"/>
                    <a:pt x="210" y="270"/>
                    <a:pt x="210" y="259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53"/>
                    <a:pt x="202" y="45"/>
                    <a:pt x="192" y="45"/>
                  </a:cubicBezTo>
                  <a:close/>
                  <a:moveTo>
                    <a:pt x="105" y="13"/>
                  </a:moveTo>
                  <a:cubicBezTo>
                    <a:pt x="111" y="13"/>
                    <a:pt x="115" y="17"/>
                    <a:pt x="115" y="22"/>
                  </a:cubicBezTo>
                  <a:cubicBezTo>
                    <a:pt x="115" y="28"/>
                    <a:pt x="111" y="32"/>
                    <a:pt x="105" y="32"/>
                  </a:cubicBezTo>
                  <a:cubicBezTo>
                    <a:pt x="100" y="32"/>
                    <a:pt x="96" y="28"/>
                    <a:pt x="96" y="22"/>
                  </a:cubicBezTo>
                  <a:cubicBezTo>
                    <a:pt x="96" y="17"/>
                    <a:pt x="100" y="13"/>
                    <a:pt x="105" y="13"/>
                  </a:cubicBezTo>
                  <a:close/>
                  <a:moveTo>
                    <a:pt x="196" y="259"/>
                  </a:moveTo>
                  <a:cubicBezTo>
                    <a:pt x="196" y="261"/>
                    <a:pt x="194" y="263"/>
                    <a:pt x="192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5" y="261"/>
                    <a:pt x="15" y="259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1"/>
                    <a:pt x="17" y="59"/>
                    <a:pt x="19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8"/>
                    <a:pt x="59" y="72"/>
                    <a:pt x="65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51" y="72"/>
                    <a:pt x="155" y="68"/>
                    <a:pt x="155" y="63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4" y="59"/>
                    <a:pt x="196" y="61"/>
                    <a:pt x="196" y="64"/>
                  </a:cubicBezTo>
                  <a:lnTo>
                    <a:pt x="19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4268788" y="2192338"/>
              <a:ext cx="342900" cy="311150"/>
            </a:xfrm>
            <a:custGeom>
              <a:avLst/>
              <a:gdLst>
                <a:gd name="T0" fmla="*/ 122 w 128"/>
                <a:gd name="T1" fmla="*/ 4 h 116"/>
                <a:gd name="T2" fmla="*/ 105 w 128"/>
                <a:gd name="T3" fmla="*/ 6 h 116"/>
                <a:gd name="T4" fmla="*/ 44 w 128"/>
                <a:gd name="T5" fmla="*/ 81 h 116"/>
                <a:gd name="T6" fmla="*/ 24 w 128"/>
                <a:gd name="T7" fmla="*/ 58 h 116"/>
                <a:gd name="T8" fmla="*/ 7 w 128"/>
                <a:gd name="T9" fmla="*/ 56 h 116"/>
                <a:gd name="T10" fmla="*/ 5 w 128"/>
                <a:gd name="T11" fmla="*/ 71 h 116"/>
                <a:gd name="T12" fmla="*/ 45 w 128"/>
                <a:gd name="T13" fmla="*/ 116 h 116"/>
                <a:gd name="T14" fmla="*/ 124 w 128"/>
                <a:gd name="T15" fmla="*/ 19 h 116"/>
                <a:gd name="T16" fmla="*/ 122 w 128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6">
                  <a:moveTo>
                    <a:pt x="122" y="4"/>
                  </a:moveTo>
                  <a:cubicBezTo>
                    <a:pt x="116" y="0"/>
                    <a:pt x="109" y="1"/>
                    <a:pt x="105" y="6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19" y="53"/>
                    <a:pt x="12" y="52"/>
                    <a:pt x="7" y="56"/>
                  </a:cubicBezTo>
                  <a:cubicBezTo>
                    <a:pt x="1" y="60"/>
                    <a:pt x="0" y="66"/>
                    <a:pt x="5" y="71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8" y="14"/>
                    <a:pt x="127" y="7"/>
                    <a:pt x="1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38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9" name="Freeform 18"/>
          <p:cNvSpPr>
            <a:spLocks noChangeAspect="1"/>
          </p:cNvSpPr>
          <p:nvPr/>
        </p:nvSpPr>
        <p:spPr bwMode="auto">
          <a:xfrm>
            <a:off x="1871101" y="1836057"/>
            <a:ext cx="3640702" cy="318588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23519" y="2633155"/>
            <a:ext cx="47323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COMPANY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NAME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275" y="2706141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1550782" y="4791175"/>
            <a:ext cx="741606" cy="64896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 noChangeAspect="1"/>
          </p:cNvSpPr>
          <p:nvPr/>
        </p:nvSpPr>
        <p:spPr bwMode="auto">
          <a:xfrm>
            <a:off x="3769958" y="947128"/>
            <a:ext cx="2240066" cy="196022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18"/>
          <p:cNvSpPr>
            <a:spLocks noEditPoints="1"/>
          </p:cNvSpPr>
          <p:nvPr/>
        </p:nvSpPr>
        <p:spPr bwMode="auto">
          <a:xfrm>
            <a:off x="4504308" y="1463707"/>
            <a:ext cx="848148" cy="908018"/>
          </a:xfrm>
          <a:custGeom>
            <a:avLst/>
            <a:gdLst>
              <a:gd name="T0" fmla="*/ 18 w 72"/>
              <a:gd name="T1" fmla="*/ 23 h 74"/>
              <a:gd name="T2" fmla="*/ 25 w 72"/>
              <a:gd name="T3" fmla="*/ 23 h 74"/>
              <a:gd name="T4" fmla="*/ 25 w 72"/>
              <a:gd name="T5" fmla="*/ 16 h 74"/>
              <a:gd name="T6" fmla="*/ 18 w 72"/>
              <a:gd name="T7" fmla="*/ 37 h 74"/>
              <a:gd name="T8" fmla="*/ 12 w 72"/>
              <a:gd name="T9" fmla="*/ 37 h 74"/>
              <a:gd name="T10" fmla="*/ 30 w 72"/>
              <a:gd name="T11" fmla="*/ 29 h 74"/>
              <a:gd name="T12" fmla="*/ 12 w 72"/>
              <a:gd name="T13" fmla="*/ 50 h 74"/>
              <a:gd name="T14" fmla="*/ 12 w 72"/>
              <a:gd name="T15" fmla="*/ 43 h 74"/>
              <a:gd name="T16" fmla="*/ 30 w 72"/>
              <a:gd name="T17" fmla="*/ 50 h 74"/>
              <a:gd name="T18" fmla="*/ 25 w 72"/>
              <a:gd name="T19" fmla="*/ 50 h 74"/>
              <a:gd name="T20" fmla="*/ 70 w 72"/>
              <a:gd name="T21" fmla="*/ 64 h 74"/>
              <a:gd name="T22" fmla="*/ 70 w 72"/>
              <a:gd name="T23" fmla="*/ 74 h 74"/>
              <a:gd name="T24" fmla="*/ 2 w 72"/>
              <a:gd name="T25" fmla="*/ 74 h 74"/>
              <a:gd name="T26" fmla="*/ 2 w 72"/>
              <a:gd name="T27" fmla="*/ 64 h 74"/>
              <a:gd name="T28" fmla="*/ 2 w 72"/>
              <a:gd name="T29" fmla="*/ 10 h 74"/>
              <a:gd name="T30" fmla="*/ 2 w 72"/>
              <a:gd name="T31" fmla="*/ 0 h 74"/>
              <a:gd name="T32" fmla="*/ 42 w 72"/>
              <a:gd name="T33" fmla="*/ 8 h 74"/>
              <a:gd name="T34" fmla="*/ 39 w 72"/>
              <a:gd name="T35" fmla="*/ 19 h 74"/>
              <a:gd name="T36" fmla="*/ 42 w 72"/>
              <a:gd name="T37" fmla="*/ 15 h 74"/>
              <a:gd name="T38" fmla="*/ 54 w 72"/>
              <a:gd name="T39" fmla="*/ 19 h 74"/>
              <a:gd name="T40" fmla="*/ 58 w 72"/>
              <a:gd name="T41" fmla="*/ 11 h 74"/>
              <a:gd name="T42" fmla="*/ 65 w 72"/>
              <a:gd name="T43" fmla="*/ 19 h 74"/>
              <a:gd name="T44" fmla="*/ 72 w 72"/>
              <a:gd name="T45" fmla="*/ 27 h 74"/>
              <a:gd name="T46" fmla="*/ 31 w 72"/>
              <a:gd name="T47" fmla="*/ 71 h 74"/>
              <a:gd name="T48" fmla="*/ 39 w 72"/>
              <a:gd name="T49" fmla="*/ 67 h 74"/>
              <a:gd name="T50" fmla="*/ 33 w 72"/>
              <a:gd name="T51" fmla="*/ 67 h 74"/>
              <a:gd name="T52" fmla="*/ 3 w 72"/>
              <a:gd name="T53" fmla="*/ 67 h 74"/>
              <a:gd name="T54" fmla="*/ 36 w 72"/>
              <a:gd name="T55" fmla="*/ 22 h 74"/>
              <a:gd name="T56" fmla="*/ 6 w 72"/>
              <a:gd name="T57" fmla="*/ 9 h 74"/>
              <a:gd name="T58" fmla="*/ 33 w 72"/>
              <a:gd name="T59" fmla="*/ 65 h 74"/>
              <a:gd name="T60" fmla="*/ 36 w 72"/>
              <a:gd name="T61" fmla="*/ 28 h 74"/>
              <a:gd name="T62" fmla="*/ 39 w 72"/>
              <a:gd name="T63" fmla="*/ 3 h 74"/>
              <a:gd name="T64" fmla="*/ 5 w 72"/>
              <a:gd name="T65" fmla="*/ 7 h 74"/>
              <a:gd name="T66" fmla="*/ 39 w 72"/>
              <a:gd name="T67" fmla="*/ 3 h 74"/>
              <a:gd name="T68" fmla="*/ 69 w 72"/>
              <a:gd name="T69" fmla="*/ 67 h 74"/>
              <a:gd name="T70" fmla="*/ 41 w 72"/>
              <a:gd name="T71" fmla="*/ 71 h 74"/>
              <a:gd name="T72" fmla="*/ 38 w 72"/>
              <a:gd name="T73" fmla="*/ 65 h 74"/>
              <a:gd name="T74" fmla="*/ 66 w 72"/>
              <a:gd name="T75" fmla="*/ 28 h 74"/>
              <a:gd name="T76" fmla="*/ 69 w 72"/>
              <a:gd name="T77" fmla="*/ 22 h 74"/>
              <a:gd name="T78" fmla="*/ 52 w 72"/>
              <a:gd name="T79" fmla="*/ 22 h 74"/>
              <a:gd name="T80" fmla="*/ 38 w 72"/>
              <a:gd name="T81" fmla="*/ 26 h 74"/>
              <a:gd name="T82" fmla="*/ 51 w 72"/>
              <a:gd name="T83" fmla="*/ 18 h 74"/>
              <a:gd name="T84" fmla="*/ 51 w 72"/>
              <a:gd name="T85" fmla="*/ 20 h 74"/>
              <a:gd name="T86" fmla="*/ 59 w 72"/>
              <a:gd name="T87" fmla="*/ 14 h 74"/>
              <a:gd name="T88" fmla="*/ 60 w 72"/>
              <a:gd name="T89" fmla="*/ 33 h 74"/>
              <a:gd name="T90" fmla="*/ 60 w 72"/>
              <a:gd name="T91" fmla="*/ 41 h 74"/>
              <a:gd name="T92" fmla="*/ 44 w 72"/>
              <a:gd name="T93" fmla="*/ 33 h 74"/>
              <a:gd name="T94" fmla="*/ 49 w 72"/>
              <a:gd name="T95" fmla="*/ 33 h 74"/>
              <a:gd name="T96" fmla="*/ 54 w 72"/>
              <a:gd name="T97" fmla="*/ 54 h 74"/>
              <a:gd name="T98" fmla="*/ 49 w 72"/>
              <a:gd name="T99" fmla="*/ 47 h 74"/>
              <a:gd name="T100" fmla="*/ 49 w 72"/>
              <a:gd name="T101" fmla="*/ 5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" h="74">
                <a:moveTo>
                  <a:pt x="12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" y="23"/>
                  <a:pt x="12" y="23"/>
                  <a:pt x="12" y="23"/>
                </a:cubicBezTo>
                <a:lnTo>
                  <a:pt x="12" y="16"/>
                </a:lnTo>
                <a:close/>
                <a:moveTo>
                  <a:pt x="25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23"/>
                </a:lnTo>
                <a:close/>
                <a:moveTo>
                  <a:pt x="12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18" y="29"/>
                  <a:pt x="18" y="29"/>
                  <a:pt x="18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7"/>
                </a:lnTo>
                <a:close/>
                <a:moveTo>
                  <a:pt x="25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29"/>
                  <a:pt x="30" y="29"/>
                  <a:pt x="30" y="29"/>
                </a:cubicBezTo>
                <a:cubicBezTo>
                  <a:pt x="25" y="29"/>
                  <a:pt x="25" y="29"/>
                  <a:pt x="25" y="29"/>
                </a:cubicBezTo>
                <a:lnTo>
                  <a:pt x="25" y="37"/>
                </a:lnTo>
                <a:close/>
                <a:moveTo>
                  <a:pt x="12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3"/>
                  <a:pt x="18" y="43"/>
                  <a:pt x="18" y="43"/>
                </a:cubicBezTo>
                <a:cubicBezTo>
                  <a:pt x="12" y="43"/>
                  <a:pt x="12" y="43"/>
                  <a:pt x="12" y="43"/>
                </a:cubicBezTo>
                <a:lnTo>
                  <a:pt x="12" y="50"/>
                </a:lnTo>
                <a:close/>
                <a:moveTo>
                  <a:pt x="25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5" y="43"/>
                  <a:pt x="25" y="43"/>
                  <a:pt x="25" y="43"/>
                </a:cubicBezTo>
                <a:lnTo>
                  <a:pt x="25" y="50"/>
                </a:lnTo>
                <a:close/>
                <a:moveTo>
                  <a:pt x="69" y="29"/>
                </a:move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2" y="65"/>
                  <a:pt x="72" y="66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3"/>
                  <a:pt x="71" y="74"/>
                  <a:pt x="7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1" y="10"/>
                  <a:pt x="40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1" y="15"/>
                  <a:pt x="4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4" y="16"/>
                  <a:pt x="54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7" y="11"/>
                  <a:pt x="58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4" y="11"/>
                  <a:pt x="65" y="12"/>
                  <a:pt x="65" y="13"/>
                </a:cubicBezTo>
                <a:cubicBezTo>
                  <a:pt x="65" y="19"/>
                  <a:pt x="65" y="19"/>
                  <a:pt x="65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2" y="20"/>
                  <a:pt x="72" y="21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1" y="29"/>
                  <a:pt x="70" y="29"/>
                </a:cubicBezTo>
                <a:lnTo>
                  <a:pt x="69" y="29"/>
                </a:lnTo>
                <a:close/>
                <a:moveTo>
                  <a:pt x="31" y="71"/>
                </a:moveTo>
                <a:cubicBezTo>
                  <a:pt x="33" y="71"/>
                  <a:pt x="33" y="71"/>
                  <a:pt x="33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71"/>
                  <a:pt x="3" y="71"/>
                  <a:pt x="3" y="71"/>
                </a:cubicBezTo>
                <a:lnTo>
                  <a:pt x="31" y="71"/>
                </a:lnTo>
                <a:close/>
                <a:moveTo>
                  <a:pt x="36" y="22"/>
                </a:moveTo>
                <a:cubicBezTo>
                  <a:pt x="36" y="20"/>
                  <a:pt x="36" y="20"/>
                  <a:pt x="36" y="20"/>
                </a:cubicBezTo>
                <a:cubicBezTo>
                  <a:pt x="36" y="9"/>
                  <a:pt x="36" y="9"/>
                  <a:pt x="3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65"/>
                  <a:pt x="6" y="65"/>
                  <a:pt x="6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6"/>
                  <a:pt x="36" y="26"/>
                  <a:pt x="36" y="26"/>
                </a:cubicBezTo>
                <a:lnTo>
                  <a:pt x="36" y="22"/>
                </a:lnTo>
                <a:close/>
                <a:moveTo>
                  <a:pt x="39" y="3"/>
                </a:moveTo>
                <a:cubicBezTo>
                  <a:pt x="3" y="3"/>
                  <a:pt x="3" y="3"/>
                  <a:pt x="3" y="3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3"/>
                </a:lnTo>
                <a:close/>
                <a:moveTo>
                  <a:pt x="41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9" y="67"/>
                  <a:pt x="69" y="67"/>
                  <a:pt x="69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41" y="67"/>
                  <a:pt x="41" y="67"/>
                  <a:pt x="41" y="67"/>
                </a:cubicBezTo>
                <a:lnTo>
                  <a:pt x="41" y="71"/>
                </a:lnTo>
                <a:close/>
                <a:moveTo>
                  <a:pt x="66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28"/>
                </a:lnTo>
                <a:close/>
                <a:moveTo>
                  <a:pt x="67" y="26"/>
                </a:moveTo>
                <a:cubicBezTo>
                  <a:pt x="69" y="26"/>
                  <a:pt x="69" y="26"/>
                  <a:pt x="69" y="26"/>
                </a:cubicBezTo>
                <a:cubicBezTo>
                  <a:pt x="69" y="22"/>
                  <a:pt x="69" y="22"/>
                  <a:pt x="69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6"/>
                  <a:pt x="38" y="26"/>
                  <a:pt x="38" y="26"/>
                </a:cubicBezTo>
                <a:lnTo>
                  <a:pt x="67" y="26"/>
                </a:lnTo>
                <a:close/>
                <a:moveTo>
                  <a:pt x="51" y="20"/>
                </a:moveTo>
                <a:cubicBezTo>
                  <a:pt x="51" y="18"/>
                  <a:pt x="51" y="18"/>
                  <a:pt x="51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0"/>
                  <a:pt x="43" y="20"/>
                  <a:pt x="43" y="20"/>
                </a:cubicBezTo>
                <a:lnTo>
                  <a:pt x="51" y="20"/>
                </a:lnTo>
                <a:close/>
                <a:moveTo>
                  <a:pt x="62" y="20"/>
                </a:moveTo>
                <a:cubicBezTo>
                  <a:pt x="62" y="14"/>
                  <a:pt x="62" y="14"/>
                  <a:pt x="62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20"/>
                  <a:pt x="59" y="20"/>
                  <a:pt x="59" y="20"/>
                </a:cubicBezTo>
                <a:lnTo>
                  <a:pt x="62" y="20"/>
                </a:lnTo>
                <a:close/>
                <a:moveTo>
                  <a:pt x="60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60" y="41"/>
                  <a:pt x="60" y="41"/>
                  <a:pt x="60" y="41"/>
                </a:cubicBezTo>
                <a:lnTo>
                  <a:pt x="60" y="33"/>
                </a:lnTo>
                <a:close/>
                <a:moveTo>
                  <a:pt x="49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41"/>
                  <a:pt x="44" y="41"/>
                  <a:pt x="44" y="41"/>
                </a:cubicBezTo>
                <a:cubicBezTo>
                  <a:pt x="49" y="41"/>
                  <a:pt x="49" y="41"/>
                  <a:pt x="49" y="41"/>
                </a:cubicBezTo>
                <a:lnTo>
                  <a:pt x="49" y="33"/>
                </a:lnTo>
                <a:close/>
                <a:moveTo>
                  <a:pt x="60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47"/>
                </a:lnTo>
                <a:close/>
                <a:moveTo>
                  <a:pt x="49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54"/>
                  <a:pt x="44" y="54"/>
                  <a:pt x="44" y="54"/>
                </a:cubicBezTo>
                <a:cubicBezTo>
                  <a:pt x="49" y="54"/>
                  <a:pt x="49" y="54"/>
                  <a:pt x="49" y="54"/>
                </a:cubicBezTo>
                <a:lnTo>
                  <a:pt x="49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5" name="Rectangle 4"/>
          <p:cNvSpPr/>
          <p:nvPr/>
        </p:nvSpPr>
        <p:spPr>
          <a:xfrm>
            <a:off x="4991100" y="605465"/>
            <a:ext cx="6210300" cy="167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1100" y="2589390"/>
            <a:ext cx="6210300" cy="167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4573315"/>
            <a:ext cx="6210300" cy="167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/>
          <p:cNvSpPr>
            <a:spLocks noChangeAspect="1"/>
          </p:cNvSpPr>
          <p:nvPr/>
        </p:nvSpPr>
        <p:spPr bwMode="auto">
          <a:xfrm>
            <a:off x="745069" y="1753467"/>
            <a:ext cx="1956768" cy="17123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24924" y="4470878"/>
            <a:ext cx="3376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GET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BEST</a:t>
            </a: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BUNDLING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342" y="4556564"/>
            <a:ext cx="108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9885" y="5848976"/>
            <a:ext cx="365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inimum paid maximum get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32892" y="2206598"/>
            <a:ext cx="581122" cy="765584"/>
            <a:chOff x="4157663" y="1930400"/>
            <a:chExt cx="565150" cy="744538"/>
          </a:xfrm>
          <a:solidFill>
            <a:schemeClr val="bg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157663" y="1930400"/>
              <a:ext cx="565150" cy="744538"/>
            </a:xfrm>
            <a:custGeom>
              <a:avLst/>
              <a:gdLst>
                <a:gd name="T0" fmla="*/ 192 w 210"/>
                <a:gd name="T1" fmla="*/ 45 h 278"/>
                <a:gd name="T2" fmla="*/ 155 w 210"/>
                <a:gd name="T3" fmla="*/ 45 h 278"/>
                <a:gd name="T4" fmla="*/ 155 w 210"/>
                <a:gd name="T5" fmla="*/ 41 h 278"/>
                <a:gd name="T6" fmla="*/ 146 w 210"/>
                <a:gd name="T7" fmla="*/ 32 h 278"/>
                <a:gd name="T8" fmla="*/ 125 w 210"/>
                <a:gd name="T9" fmla="*/ 32 h 278"/>
                <a:gd name="T10" fmla="*/ 128 w 210"/>
                <a:gd name="T11" fmla="*/ 22 h 278"/>
                <a:gd name="T12" fmla="*/ 105 w 210"/>
                <a:gd name="T13" fmla="*/ 0 h 278"/>
                <a:gd name="T14" fmla="*/ 83 w 210"/>
                <a:gd name="T15" fmla="*/ 22 h 278"/>
                <a:gd name="T16" fmla="*/ 85 w 210"/>
                <a:gd name="T17" fmla="*/ 32 h 278"/>
                <a:gd name="T18" fmla="*/ 65 w 210"/>
                <a:gd name="T19" fmla="*/ 32 h 278"/>
                <a:gd name="T20" fmla="*/ 55 w 210"/>
                <a:gd name="T21" fmla="*/ 41 h 278"/>
                <a:gd name="T22" fmla="*/ 55 w 210"/>
                <a:gd name="T23" fmla="*/ 45 h 278"/>
                <a:gd name="T24" fmla="*/ 19 w 210"/>
                <a:gd name="T25" fmla="*/ 45 h 278"/>
                <a:gd name="T26" fmla="*/ 0 w 210"/>
                <a:gd name="T27" fmla="*/ 64 h 278"/>
                <a:gd name="T28" fmla="*/ 0 w 210"/>
                <a:gd name="T29" fmla="*/ 259 h 278"/>
                <a:gd name="T30" fmla="*/ 19 w 210"/>
                <a:gd name="T31" fmla="*/ 278 h 278"/>
                <a:gd name="T32" fmla="*/ 192 w 210"/>
                <a:gd name="T33" fmla="*/ 278 h 278"/>
                <a:gd name="T34" fmla="*/ 210 w 210"/>
                <a:gd name="T35" fmla="*/ 259 h 278"/>
                <a:gd name="T36" fmla="*/ 210 w 210"/>
                <a:gd name="T37" fmla="*/ 64 h 278"/>
                <a:gd name="T38" fmla="*/ 192 w 210"/>
                <a:gd name="T39" fmla="*/ 45 h 278"/>
                <a:gd name="T40" fmla="*/ 105 w 210"/>
                <a:gd name="T41" fmla="*/ 13 h 278"/>
                <a:gd name="T42" fmla="*/ 115 w 210"/>
                <a:gd name="T43" fmla="*/ 22 h 278"/>
                <a:gd name="T44" fmla="*/ 105 w 210"/>
                <a:gd name="T45" fmla="*/ 32 h 278"/>
                <a:gd name="T46" fmla="*/ 96 w 210"/>
                <a:gd name="T47" fmla="*/ 22 h 278"/>
                <a:gd name="T48" fmla="*/ 105 w 210"/>
                <a:gd name="T49" fmla="*/ 13 h 278"/>
                <a:gd name="T50" fmla="*/ 196 w 210"/>
                <a:gd name="T51" fmla="*/ 259 h 278"/>
                <a:gd name="T52" fmla="*/ 192 w 210"/>
                <a:gd name="T53" fmla="*/ 263 h 278"/>
                <a:gd name="T54" fmla="*/ 19 w 210"/>
                <a:gd name="T55" fmla="*/ 263 h 278"/>
                <a:gd name="T56" fmla="*/ 15 w 210"/>
                <a:gd name="T57" fmla="*/ 259 h 278"/>
                <a:gd name="T58" fmla="*/ 15 w 210"/>
                <a:gd name="T59" fmla="*/ 64 h 278"/>
                <a:gd name="T60" fmla="*/ 19 w 210"/>
                <a:gd name="T61" fmla="*/ 59 h 278"/>
                <a:gd name="T62" fmla="*/ 25 w 210"/>
                <a:gd name="T63" fmla="*/ 59 h 278"/>
                <a:gd name="T64" fmla="*/ 32 w 210"/>
                <a:gd name="T65" fmla="*/ 59 h 278"/>
                <a:gd name="T66" fmla="*/ 55 w 210"/>
                <a:gd name="T67" fmla="*/ 59 h 278"/>
                <a:gd name="T68" fmla="*/ 55 w 210"/>
                <a:gd name="T69" fmla="*/ 63 h 278"/>
                <a:gd name="T70" fmla="*/ 65 w 210"/>
                <a:gd name="T71" fmla="*/ 72 h 278"/>
                <a:gd name="T72" fmla="*/ 146 w 210"/>
                <a:gd name="T73" fmla="*/ 72 h 278"/>
                <a:gd name="T74" fmla="*/ 155 w 210"/>
                <a:gd name="T75" fmla="*/ 63 h 278"/>
                <a:gd name="T76" fmla="*/ 155 w 210"/>
                <a:gd name="T77" fmla="*/ 59 h 278"/>
                <a:gd name="T78" fmla="*/ 179 w 210"/>
                <a:gd name="T79" fmla="*/ 59 h 278"/>
                <a:gd name="T80" fmla="*/ 186 w 210"/>
                <a:gd name="T81" fmla="*/ 59 h 278"/>
                <a:gd name="T82" fmla="*/ 192 w 210"/>
                <a:gd name="T83" fmla="*/ 59 h 278"/>
                <a:gd name="T84" fmla="*/ 196 w 210"/>
                <a:gd name="T85" fmla="*/ 64 h 278"/>
                <a:gd name="T86" fmla="*/ 196 w 210"/>
                <a:gd name="T8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78">
                  <a:moveTo>
                    <a:pt x="192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36"/>
                    <a:pt x="151" y="32"/>
                    <a:pt x="146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29"/>
                    <a:pt x="128" y="26"/>
                    <a:pt x="128" y="22"/>
                  </a:cubicBezTo>
                  <a:cubicBezTo>
                    <a:pt x="128" y="10"/>
                    <a:pt x="118" y="0"/>
                    <a:pt x="105" y="0"/>
                  </a:cubicBezTo>
                  <a:cubicBezTo>
                    <a:pt x="93" y="0"/>
                    <a:pt x="83" y="10"/>
                    <a:pt x="83" y="22"/>
                  </a:cubicBezTo>
                  <a:cubicBezTo>
                    <a:pt x="83" y="26"/>
                    <a:pt x="84" y="29"/>
                    <a:pt x="8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2"/>
                    <a:pt x="55" y="36"/>
                    <a:pt x="55" y="4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8" y="45"/>
                    <a:pt x="0" y="53"/>
                    <a:pt x="0" y="6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0"/>
                    <a:pt x="8" y="278"/>
                    <a:pt x="19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202" y="278"/>
                    <a:pt x="210" y="270"/>
                    <a:pt x="210" y="259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53"/>
                    <a:pt x="202" y="45"/>
                    <a:pt x="192" y="45"/>
                  </a:cubicBezTo>
                  <a:close/>
                  <a:moveTo>
                    <a:pt x="105" y="13"/>
                  </a:moveTo>
                  <a:cubicBezTo>
                    <a:pt x="111" y="13"/>
                    <a:pt x="115" y="17"/>
                    <a:pt x="115" y="22"/>
                  </a:cubicBezTo>
                  <a:cubicBezTo>
                    <a:pt x="115" y="28"/>
                    <a:pt x="111" y="32"/>
                    <a:pt x="105" y="32"/>
                  </a:cubicBezTo>
                  <a:cubicBezTo>
                    <a:pt x="100" y="32"/>
                    <a:pt x="96" y="28"/>
                    <a:pt x="96" y="22"/>
                  </a:cubicBezTo>
                  <a:cubicBezTo>
                    <a:pt x="96" y="17"/>
                    <a:pt x="100" y="13"/>
                    <a:pt x="105" y="13"/>
                  </a:cubicBezTo>
                  <a:close/>
                  <a:moveTo>
                    <a:pt x="196" y="259"/>
                  </a:moveTo>
                  <a:cubicBezTo>
                    <a:pt x="196" y="261"/>
                    <a:pt x="194" y="263"/>
                    <a:pt x="192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5" y="261"/>
                    <a:pt x="15" y="259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1"/>
                    <a:pt x="17" y="59"/>
                    <a:pt x="19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8"/>
                    <a:pt x="59" y="72"/>
                    <a:pt x="65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51" y="72"/>
                    <a:pt x="155" y="68"/>
                    <a:pt x="155" y="63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4" y="59"/>
                    <a:pt x="196" y="61"/>
                    <a:pt x="196" y="64"/>
                  </a:cubicBezTo>
                  <a:lnTo>
                    <a:pt x="19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268788" y="2192338"/>
              <a:ext cx="342900" cy="311150"/>
            </a:xfrm>
            <a:custGeom>
              <a:avLst/>
              <a:gdLst>
                <a:gd name="T0" fmla="*/ 122 w 128"/>
                <a:gd name="T1" fmla="*/ 4 h 116"/>
                <a:gd name="T2" fmla="*/ 105 w 128"/>
                <a:gd name="T3" fmla="*/ 6 h 116"/>
                <a:gd name="T4" fmla="*/ 44 w 128"/>
                <a:gd name="T5" fmla="*/ 81 h 116"/>
                <a:gd name="T6" fmla="*/ 24 w 128"/>
                <a:gd name="T7" fmla="*/ 58 h 116"/>
                <a:gd name="T8" fmla="*/ 7 w 128"/>
                <a:gd name="T9" fmla="*/ 56 h 116"/>
                <a:gd name="T10" fmla="*/ 5 w 128"/>
                <a:gd name="T11" fmla="*/ 71 h 116"/>
                <a:gd name="T12" fmla="*/ 45 w 128"/>
                <a:gd name="T13" fmla="*/ 116 h 116"/>
                <a:gd name="T14" fmla="*/ 124 w 128"/>
                <a:gd name="T15" fmla="*/ 19 h 116"/>
                <a:gd name="T16" fmla="*/ 122 w 128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6">
                  <a:moveTo>
                    <a:pt x="122" y="4"/>
                  </a:moveTo>
                  <a:cubicBezTo>
                    <a:pt x="116" y="0"/>
                    <a:pt x="109" y="1"/>
                    <a:pt x="105" y="6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19" y="53"/>
                    <a:pt x="12" y="52"/>
                    <a:pt x="7" y="56"/>
                  </a:cubicBezTo>
                  <a:cubicBezTo>
                    <a:pt x="1" y="60"/>
                    <a:pt x="0" y="66"/>
                    <a:pt x="5" y="71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8" y="14"/>
                    <a:pt x="127" y="7"/>
                    <a:pt x="1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90237" y="605465"/>
            <a:ext cx="2110115" cy="959131"/>
            <a:chOff x="9611670" y="1209246"/>
            <a:chExt cx="2110115" cy="959131"/>
          </a:xfrm>
        </p:grpSpPr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9611670" y="1209246"/>
              <a:ext cx="2110115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12924 w 1967831"/>
                <a:gd name="connsiteY2" fmla="*/ 95108 h 894457"/>
                <a:gd name="connsiteX3" fmla="*/ 1485632 w 1967831"/>
                <a:gd name="connsiteY3" fmla="*/ 835240 h 894457"/>
                <a:gd name="connsiteX4" fmla="*/ 1383655 w 1967831"/>
                <a:gd name="connsiteY4" fmla="*/ 894457 h 894457"/>
                <a:gd name="connsiteX5" fmla="*/ 124652 w 1967831"/>
                <a:gd name="connsiteY5" fmla="*/ 894457 h 894457"/>
                <a:gd name="connsiteX6" fmla="*/ 0 w 1967831"/>
                <a:gd name="connsiteY6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12924" y="95108"/>
                  </a:lnTo>
                  <a:cubicBezTo>
                    <a:pt x="1812871" y="268414"/>
                    <a:pt x="1675164" y="506943"/>
                    <a:pt x="1485632" y="835240"/>
                  </a:cubicBezTo>
                  <a:cubicBezTo>
                    <a:pt x="1464941" y="872251"/>
                    <a:pt x="1426515" y="894457"/>
                    <a:pt x="1383655" y="894457"/>
                  </a:cubicBezTo>
                  <a:cubicBezTo>
                    <a:pt x="1383655" y="894457"/>
                    <a:pt x="1383655" y="894457"/>
                    <a:pt x="124652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9725498" y="1339836"/>
              <a:ext cx="1398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EXPERT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1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st</a:t>
              </a:r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245" y="2586029"/>
            <a:ext cx="2110115" cy="959131"/>
            <a:chOff x="7276279" y="1209246"/>
            <a:chExt cx="2110115" cy="959131"/>
          </a:xfrm>
        </p:grpSpPr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7276279" y="1209246"/>
              <a:ext cx="2110115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12924 w 1967831"/>
                <a:gd name="connsiteY2" fmla="*/ 95108 h 894457"/>
                <a:gd name="connsiteX3" fmla="*/ 1485632 w 1967831"/>
                <a:gd name="connsiteY3" fmla="*/ 835240 h 894457"/>
                <a:gd name="connsiteX4" fmla="*/ 1383655 w 1967831"/>
                <a:gd name="connsiteY4" fmla="*/ 894457 h 894457"/>
                <a:gd name="connsiteX5" fmla="*/ 124652 w 1967831"/>
                <a:gd name="connsiteY5" fmla="*/ 894457 h 894457"/>
                <a:gd name="connsiteX6" fmla="*/ 0 w 1967831"/>
                <a:gd name="connsiteY6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12924" y="95108"/>
                  </a:lnTo>
                  <a:cubicBezTo>
                    <a:pt x="1812871" y="268414"/>
                    <a:pt x="1675164" y="506943"/>
                    <a:pt x="1485632" y="835240"/>
                  </a:cubicBezTo>
                  <a:cubicBezTo>
                    <a:pt x="1464941" y="872251"/>
                    <a:pt x="1426515" y="894457"/>
                    <a:pt x="1383655" y="894457"/>
                  </a:cubicBezTo>
                  <a:cubicBezTo>
                    <a:pt x="1383655" y="894457"/>
                    <a:pt x="1383655" y="894457"/>
                    <a:pt x="124652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7390107" y="1339836"/>
              <a:ext cx="152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MEDIUM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2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nd</a:t>
              </a:r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63245" y="4556564"/>
            <a:ext cx="2110116" cy="959131"/>
            <a:chOff x="4940887" y="1209246"/>
            <a:chExt cx="2110116" cy="959131"/>
          </a:xfrm>
        </p:grpSpPr>
        <p:sp>
          <p:nvSpPr>
            <p:cNvPr id="30" name="Freeform 29"/>
            <p:cNvSpPr>
              <a:spLocks noChangeAspect="1"/>
            </p:cNvSpPr>
            <p:nvPr/>
          </p:nvSpPr>
          <p:spPr bwMode="auto">
            <a:xfrm>
              <a:off x="4940887" y="1209246"/>
              <a:ext cx="2110116" cy="959131"/>
            </a:xfrm>
            <a:custGeom>
              <a:avLst/>
              <a:gdLst>
                <a:gd name="connsiteX0" fmla="*/ 0 w 1967831"/>
                <a:gd name="connsiteY0" fmla="*/ 0 h 894457"/>
                <a:gd name="connsiteX1" fmla="*/ 1967831 w 1967831"/>
                <a:gd name="connsiteY1" fmla="*/ 0 h 894457"/>
                <a:gd name="connsiteX2" fmla="*/ 1967831 w 1967831"/>
                <a:gd name="connsiteY2" fmla="*/ 4 h 894457"/>
                <a:gd name="connsiteX3" fmla="*/ 1912925 w 1967831"/>
                <a:gd name="connsiteY3" fmla="*/ 95108 h 894457"/>
                <a:gd name="connsiteX4" fmla="*/ 1485633 w 1967831"/>
                <a:gd name="connsiteY4" fmla="*/ 835240 h 894457"/>
                <a:gd name="connsiteX5" fmla="*/ 1383656 w 1967831"/>
                <a:gd name="connsiteY5" fmla="*/ 894457 h 894457"/>
                <a:gd name="connsiteX6" fmla="*/ 124653 w 1967831"/>
                <a:gd name="connsiteY6" fmla="*/ 894457 h 894457"/>
                <a:gd name="connsiteX7" fmla="*/ 0 w 1967831"/>
                <a:gd name="connsiteY7" fmla="*/ 894457 h 8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831" h="894457">
                  <a:moveTo>
                    <a:pt x="0" y="0"/>
                  </a:moveTo>
                  <a:lnTo>
                    <a:pt x="1967831" y="0"/>
                  </a:lnTo>
                  <a:lnTo>
                    <a:pt x="1967831" y="4"/>
                  </a:lnTo>
                  <a:lnTo>
                    <a:pt x="1912925" y="95108"/>
                  </a:lnTo>
                  <a:cubicBezTo>
                    <a:pt x="1812872" y="268414"/>
                    <a:pt x="1675165" y="506943"/>
                    <a:pt x="1485633" y="835240"/>
                  </a:cubicBezTo>
                  <a:cubicBezTo>
                    <a:pt x="1464942" y="872251"/>
                    <a:pt x="1426516" y="894457"/>
                    <a:pt x="1383656" y="894457"/>
                  </a:cubicBezTo>
                  <a:cubicBezTo>
                    <a:pt x="1383656" y="894457"/>
                    <a:pt x="1383656" y="894457"/>
                    <a:pt x="124653" y="894457"/>
                  </a:cubicBezTo>
                  <a:lnTo>
                    <a:pt x="0" y="8944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12700" dir="2700000">
                <a:prstClr val="black">
                  <a:alpha val="4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5054716" y="1339836"/>
              <a:ext cx="1465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REGULAR</a:t>
              </a:r>
            </a:p>
            <a:p>
              <a:r>
                <a:rPr lang="en-US" sz="2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CLASS 3</a:t>
              </a:r>
              <a:r>
                <a:rPr lang="en-US" sz="2000" baseline="30000" smtClean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rd</a:t>
              </a:r>
              <a:endParaRPr lang="en-US" sz="20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00022" y="1603043"/>
            <a:ext cx="1681042" cy="646331"/>
            <a:chOff x="5115444" y="1590343"/>
            <a:chExt cx="1681042" cy="646331"/>
          </a:xfrm>
        </p:grpSpPr>
        <p:sp>
          <p:nvSpPr>
            <p:cNvPr id="35" name="TextBox 34"/>
            <p:cNvSpPr txBox="1"/>
            <p:nvPr/>
          </p:nvSpPr>
          <p:spPr>
            <a:xfrm flipH="1">
              <a:off x="5115444" y="1663570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Discount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5874439" y="1590343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50</a:t>
              </a:r>
              <a:r>
                <a:rPr lang="en-US" sz="1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  <a:endPara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5408794" y="1815970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up to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769601" y="737804"/>
            <a:ext cx="3236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hat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humour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slightly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97474" y="3583607"/>
            <a:ext cx="1679440" cy="646331"/>
            <a:chOff x="5115444" y="1590343"/>
            <a:chExt cx="1679440" cy="646331"/>
          </a:xfrm>
        </p:grpSpPr>
        <p:sp>
          <p:nvSpPr>
            <p:cNvPr id="45" name="TextBox 44"/>
            <p:cNvSpPr txBox="1"/>
            <p:nvPr/>
          </p:nvSpPr>
          <p:spPr>
            <a:xfrm flipH="1">
              <a:off x="5115444" y="1663570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Discount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5874439" y="1590343"/>
              <a:ext cx="920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r>
                <a:rPr lang="en-US" sz="3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  <a:r>
                <a:rPr lang="en-US" sz="1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  <a:endPara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5408794" y="1815970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up to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767053" y="2718368"/>
            <a:ext cx="3236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hat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humour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slightly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100022" y="5564171"/>
            <a:ext cx="1541582" cy="646331"/>
            <a:chOff x="5115444" y="1590343"/>
            <a:chExt cx="1541582" cy="646331"/>
          </a:xfrm>
        </p:grpSpPr>
        <p:sp>
          <p:nvSpPr>
            <p:cNvPr id="52" name="TextBox 51"/>
            <p:cNvSpPr txBox="1"/>
            <p:nvPr/>
          </p:nvSpPr>
          <p:spPr>
            <a:xfrm flipH="1">
              <a:off x="5115444" y="1663570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Discount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5874439" y="1590343"/>
              <a:ext cx="782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15</a:t>
              </a:r>
              <a:r>
                <a:rPr lang="en-US" sz="1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  <a:endPara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5408794" y="1815970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up to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769601" y="4698932"/>
            <a:ext cx="3236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hat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humour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slightly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9223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icture Placeholder 197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32" name="Rectangle 131"/>
          <p:cNvSpPr/>
          <p:nvPr/>
        </p:nvSpPr>
        <p:spPr>
          <a:xfrm>
            <a:off x="7131207" y="543693"/>
            <a:ext cx="4034270" cy="5721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26251" y="4710030"/>
            <a:ext cx="4842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YOUR ORIGINAL</a:t>
            </a:r>
            <a:endParaRPr lang="en-US" sz="440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ID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CARD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3896" y="6045234"/>
            <a:ext cx="576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8646" y="4409287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eep your id for easy access 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Freeform 5"/>
          <p:cNvSpPr>
            <a:spLocks noChangeAspect="1"/>
          </p:cNvSpPr>
          <p:nvPr/>
        </p:nvSpPr>
        <p:spPr bwMode="auto">
          <a:xfrm>
            <a:off x="856106" y="2670007"/>
            <a:ext cx="1734694" cy="151798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762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33"/>
          <p:cNvSpPr>
            <a:spLocks noEditPoints="1"/>
          </p:cNvSpPr>
          <p:nvPr/>
        </p:nvSpPr>
        <p:spPr bwMode="auto">
          <a:xfrm flipH="1">
            <a:off x="10736317" y="4876787"/>
            <a:ext cx="236534" cy="310020"/>
          </a:xfrm>
          <a:custGeom>
            <a:avLst/>
            <a:gdLst>
              <a:gd name="T0" fmla="*/ 247 w 501"/>
              <a:gd name="T1" fmla="*/ 653 h 653"/>
              <a:gd name="T2" fmla="*/ 217 w 501"/>
              <a:gd name="T3" fmla="*/ 625 h 653"/>
              <a:gd name="T4" fmla="*/ 94 w 501"/>
              <a:gd name="T5" fmla="*/ 488 h 653"/>
              <a:gd name="T6" fmla="*/ 16 w 501"/>
              <a:gd name="T7" fmla="*/ 352 h 653"/>
              <a:gd name="T8" fmla="*/ 1 w 501"/>
              <a:gd name="T9" fmla="*/ 258 h 653"/>
              <a:gd name="T10" fmla="*/ 50 w 501"/>
              <a:gd name="T11" fmla="*/ 117 h 653"/>
              <a:gd name="T12" fmla="*/ 211 w 501"/>
              <a:gd name="T13" fmla="*/ 21 h 653"/>
              <a:gd name="T14" fmla="*/ 491 w 501"/>
              <a:gd name="T15" fmla="*/ 217 h 653"/>
              <a:gd name="T16" fmla="*/ 478 w 501"/>
              <a:gd name="T17" fmla="*/ 357 h 653"/>
              <a:gd name="T18" fmla="*/ 430 w 501"/>
              <a:gd name="T19" fmla="*/ 440 h 653"/>
              <a:gd name="T20" fmla="*/ 291 w 501"/>
              <a:gd name="T21" fmla="*/ 604 h 653"/>
              <a:gd name="T22" fmla="*/ 249 w 501"/>
              <a:gd name="T23" fmla="*/ 651 h 653"/>
              <a:gd name="T24" fmla="*/ 247 w 501"/>
              <a:gd name="T25" fmla="*/ 653 h 653"/>
              <a:gd name="T26" fmla="*/ 416 w 501"/>
              <a:gd name="T27" fmla="*/ 266 h 653"/>
              <a:gd name="T28" fmla="*/ 249 w 501"/>
              <a:gd name="T29" fmla="*/ 99 h 653"/>
              <a:gd name="T30" fmla="*/ 81 w 501"/>
              <a:gd name="T31" fmla="*/ 266 h 653"/>
              <a:gd name="T32" fmla="*/ 250 w 501"/>
              <a:gd name="T33" fmla="*/ 433 h 653"/>
              <a:gd name="T34" fmla="*/ 416 w 501"/>
              <a:gd name="T35" fmla="*/ 26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1" h="653">
                <a:moveTo>
                  <a:pt x="247" y="653"/>
                </a:moveTo>
                <a:cubicBezTo>
                  <a:pt x="236" y="644"/>
                  <a:pt x="227" y="635"/>
                  <a:pt x="217" y="625"/>
                </a:cubicBezTo>
                <a:cubicBezTo>
                  <a:pt x="175" y="580"/>
                  <a:pt x="133" y="536"/>
                  <a:pt x="94" y="488"/>
                </a:cubicBezTo>
                <a:cubicBezTo>
                  <a:pt x="61" y="447"/>
                  <a:pt x="34" y="402"/>
                  <a:pt x="16" y="352"/>
                </a:cubicBezTo>
                <a:cubicBezTo>
                  <a:pt x="6" y="322"/>
                  <a:pt x="0" y="290"/>
                  <a:pt x="1" y="258"/>
                </a:cubicBezTo>
                <a:cubicBezTo>
                  <a:pt x="2" y="206"/>
                  <a:pt x="19" y="159"/>
                  <a:pt x="50" y="117"/>
                </a:cubicBezTo>
                <a:cubicBezTo>
                  <a:pt x="90" y="63"/>
                  <a:pt x="145" y="31"/>
                  <a:pt x="211" y="21"/>
                </a:cubicBezTo>
                <a:cubicBezTo>
                  <a:pt x="347" y="0"/>
                  <a:pt x="467" y="92"/>
                  <a:pt x="491" y="217"/>
                </a:cubicBezTo>
                <a:cubicBezTo>
                  <a:pt x="501" y="265"/>
                  <a:pt x="495" y="312"/>
                  <a:pt x="478" y="357"/>
                </a:cubicBezTo>
                <a:cubicBezTo>
                  <a:pt x="467" y="388"/>
                  <a:pt x="450" y="415"/>
                  <a:pt x="430" y="440"/>
                </a:cubicBezTo>
                <a:cubicBezTo>
                  <a:pt x="386" y="496"/>
                  <a:pt x="339" y="550"/>
                  <a:pt x="291" y="604"/>
                </a:cubicBezTo>
                <a:cubicBezTo>
                  <a:pt x="277" y="620"/>
                  <a:pt x="263" y="635"/>
                  <a:pt x="249" y="651"/>
                </a:cubicBezTo>
                <a:cubicBezTo>
                  <a:pt x="248" y="652"/>
                  <a:pt x="247" y="653"/>
                  <a:pt x="247" y="653"/>
                </a:cubicBezTo>
                <a:close/>
                <a:moveTo>
                  <a:pt x="416" y="266"/>
                </a:moveTo>
                <a:cubicBezTo>
                  <a:pt x="416" y="173"/>
                  <a:pt x="341" y="99"/>
                  <a:pt x="249" y="99"/>
                </a:cubicBezTo>
                <a:cubicBezTo>
                  <a:pt x="155" y="98"/>
                  <a:pt x="81" y="173"/>
                  <a:pt x="81" y="266"/>
                </a:cubicBezTo>
                <a:cubicBezTo>
                  <a:pt x="81" y="359"/>
                  <a:pt x="156" y="433"/>
                  <a:pt x="250" y="433"/>
                </a:cubicBezTo>
                <a:cubicBezTo>
                  <a:pt x="339" y="433"/>
                  <a:pt x="416" y="361"/>
                  <a:pt x="416" y="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5" name="Freeform 40"/>
          <p:cNvSpPr>
            <a:spLocks/>
          </p:cNvSpPr>
          <p:nvPr/>
        </p:nvSpPr>
        <p:spPr bwMode="auto">
          <a:xfrm flipH="1">
            <a:off x="10734020" y="5303254"/>
            <a:ext cx="241128" cy="259498"/>
          </a:xfrm>
          <a:custGeom>
            <a:avLst/>
            <a:gdLst>
              <a:gd name="T0" fmla="*/ 1 w 511"/>
              <a:gd name="T1" fmla="*/ 133 h 549"/>
              <a:gd name="T2" fmla="*/ 10 w 511"/>
              <a:gd name="T3" fmla="*/ 189 h 549"/>
              <a:gd name="T4" fmla="*/ 224 w 511"/>
              <a:gd name="T5" fmla="*/ 477 h 549"/>
              <a:gd name="T6" fmla="*/ 349 w 511"/>
              <a:gd name="T7" fmla="*/ 539 h 549"/>
              <a:gd name="T8" fmla="*/ 493 w 511"/>
              <a:gd name="T9" fmla="*/ 491 h 549"/>
              <a:gd name="T10" fmla="*/ 503 w 511"/>
              <a:gd name="T11" fmla="*/ 420 h 549"/>
              <a:gd name="T12" fmla="*/ 489 w 511"/>
              <a:gd name="T13" fmla="*/ 408 h 549"/>
              <a:gd name="T14" fmla="*/ 378 w 511"/>
              <a:gd name="T15" fmla="*/ 362 h 549"/>
              <a:gd name="T16" fmla="*/ 357 w 511"/>
              <a:gd name="T17" fmla="*/ 363 h 549"/>
              <a:gd name="T18" fmla="*/ 313 w 511"/>
              <a:gd name="T19" fmla="*/ 396 h 549"/>
              <a:gd name="T20" fmla="*/ 282 w 511"/>
              <a:gd name="T21" fmla="*/ 399 h 549"/>
              <a:gd name="T22" fmla="*/ 126 w 511"/>
              <a:gd name="T23" fmla="*/ 218 h 549"/>
              <a:gd name="T24" fmla="*/ 133 w 511"/>
              <a:gd name="T25" fmla="*/ 190 h 549"/>
              <a:gd name="T26" fmla="*/ 182 w 511"/>
              <a:gd name="T27" fmla="*/ 151 h 549"/>
              <a:gd name="T28" fmla="*/ 190 w 511"/>
              <a:gd name="T29" fmla="*/ 120 h 549"/>
              <a:gd name="T30" fmla="*/ 153 w 511"/>
              <a:gd name="T31" fmla="*/ 43 h 549"/>
              <a:gd name="T32" fmla="*/ 145 w 511"/>
              <a:gd name="T33" fmla="*/ 26 h 549"/>
              <a:gd name="T34" fmla="*/ 103 w 511"/>
              <a:gd name="T35" fmla="*/ 2 h 549"/>
              <a:gd name="T36" fmla="*/ 4 w 511"/>
              <a:gd name="T37" fmla="*/ 99 h 549"/>
              <a:gd name="T38" fmla="*/ 1 w 511"/>
              <a:gd name="T39" fmla="*/ 133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1" h="549">
                <a:moveTo>
                  <a:pt x="1" y="133"/>
                </a:moveTo>
                <a:cubicBezTo>
                  <a:pt x="0" y="152"/>
                  <a:pt x="5" y="170"/>
                  <a:pt x="10" y="189"/>
                </a:cubicBezTo>
                <a:cubicBezTo>
                  <a:pt x="45" y="311"/>
                  <a:pt x="122" y="403"/>
                  <a:pt x="224" y="477"/>
                </a:cubicBezTo>
                <a:cubicBezTo>
                  <a:pt x="262" y="504"/>
                  <a:pt x="301" y="530"/>
                  <a:pt x="349" y="539"/>
                </a:cubicBezTo>
                <a:cubicBezTo>
                  <a:pt x="406" y="549"/>
                  <a:pt x="454" y="533"/>
                  <a:pt x="493" y="491"/>
                </a:cubicBezTo>
                <a:cubicBezTo>
                  <a:pt x="506" y="477"/>
                  <a:pt x="511" y="436"/>
                  <a:pt x="503" y="420"/>
                </a:cubicBezTo>
                <a:cubicBezTo>
                  <a:pt x="500" y="414"/>
                  <a:pt x="495" y="410"/>
                  <a:pt x="489" y="408"/>
                </a:cubicBezTo>
                <a:cubicBezTo>
                  <a:pt x="452" y="392"/>
                  <a:pt x="415" y="377"/>
                  <a:pt x="378" y="362"/>
                </a:cubicBezTo>
                <a:cubicBezTo>
                  <a:pt x="371" y="359"/>
                  <a:pt x="364" y="360"/>
                  <a:pt x="357" y="363"/>
                </a:cubicBezTo>
                <a:cubicBezTo>
                  <a:pt x="340" y="371"/>
                  <a:pt x="327" y="383"/>
                  <a:pt x="313" y="396"/>
                </a:cubicBezTo>
                <a:cubicBezTo>
                  <a:pt x="303" y="406"/>
                  <a:pt x="294" y="406"/>
                  <a:pt x="282" y="399"/>
                </a:cubicBezTo>
                <a:cubicBezTo>
                  <a:pt x="210" y="356"/>
                  <a:pt x="157" y="296"/>
                  <a:pt x="126" y="218"/>
                </a:cubicBezTo>
                <a:cubicBezTo>
                  <a:pt x="121" y="206"/>
                  <a:pt x="123" y="197"/>
                  <a:pt x="133" y="190"/>
                </a:cubicBezTo>
                <a:cubicBezTo>
                  <a:pt x="149" y="177"/>
                  <a:pt x="165" y="163"/>
                  <a:pt x="182" y="151"/>
                </a:cubicBezTo>
                <a:cubicBezTo>
                  <a:pt x="194" y="142"/>
                  <a:pt x="195" y="132"/>
                  <a:pt x="190" y="120"/>
                </a:cubicBezTo>
                <a:cubicBezTo>
                  <a:pt x="178" y="95"/>
                  <a:pt x="166" y="69"/>
                  <a:pt x="153" y="43"/>
                </a:cubicBezTo>
                <a:cubicBezTo>
                  <a:pt x="151" y="37"/>
                  <a:pt x="148" y="31"/>
                  <a:pt x="145" y="26"/>
                </a:cubicBezTo>
                <a:cubicBezTo>
                  <a:pt x="132" y="0"/>
                  <a:pt x="132" y="0"/>
                  <a:pt x="103" y="2"/>
                </a:cubicBezTo>
                <a:cubicBezTo>
                  <a:pt x="46" y="6"/>
                  <a:pt x="18" y="49"/>
                  <a:pt x="4" y="99"/>
                </a:cubicBezTo>
                <a:cubicBezTo>
                  <a:pt x="1" y="110"/>
                  <a:pt x="1" y="122"/>
                  <a:pt x="1" y="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 flipH="1">
            <a:off x="10726520" y="5774449"/>
            <a:ext cx="256128" cy="162808"/>
          </a:xfrm>
          <a:custGeom>
            <a:avLst/>
            <a:gdLst>
              <a:gd name="connsiteX0" fmla="*/ 0 w 279162"/>
              <a:gd name="connsiteY0" fmla="*/ 21640 h 177450"/>
              <a:gd name="connsiteX1" fmla="*/ 2684 w 279162"/>
              <a:gd name="connsiteY1" fmla="*/ 23860 h 177450"/>
              <a:gd name="connsiteX2" fmla="*/ 42053 w 279162"/>
              <a:gd name="connsiteY2" fmla="*/ 53601 h 177450"/>
              <a:gd name="connsiteX3" fmla="*/ 82764 w 279162"/>
              <a:gd name="connsiteY3" fmla="*/ 84231 h 177450"/>
              <a:gd name="connsiteX4" fmla="*/ 137792 w 279162"/>
              <a:gd name="connsiteY4" fmla="*/ 126401 h 177450"/>
              <a:gd name="connsiteX5" fmla="*/ 140923 w 279162"/>
              <a:gd name="connsiteY5" fmla="*/ 126401 h 177450"/>
              <a:gd name="connsiteX6" fmla="*/ 177161 w 279162"/>
              <a:gd name="connsiteY6" fmla="*/ 99323 h 177450"/>
              <a:gd name="connsiteX7" fmla="*/ 216082 w 279162"/>
              <a:gd name="connsiteY7" fmla="*/ 69582 h 177450"/>
              <a:gd name="connsiteX8" fmla="*/ 263504 w 279162"/>
              <a:gd name="connsiteY8" fmla="*/ 33626 h 177450"/>
              <a:gd name="connsiteX9" fmla="*/ 279162 w 279162"/>
              <a:gd name="connsiteY9" fmla="*/ 21640 h 177450"/>
              <a:gd name="connsiteX10" fmla="*/ 279162 w 279162"/>
              <a:gd name="connsiteY10" fmla="*/ 161914 h 177450"/>
              <a:gd name="connsiteX11" fmla="*/ 274688 w 279162"/>
              <a:gd name="connsiteY11" fmla="*/ 170792 h 177450"/>
              <a:gd name="connsiteX12" fmla="*/ 262162 w 279162"/>
              <a:gd name="connsiteY12" fmla="*/ 177450 h 177450"/>
              <a:gd name="connsiteX13" fmla="*/ 16553 w 279162"/>
              <a:gd name="connsiteY13" fmla="*/ 177450 h 177450"/>
              <a:gd name="connsiteX14" fmla="*/ 6263 w 279162"/>
              <a:gd name="connsiteY14" fmla="*/ 173011 h 177450"/>
              <a:gd name="connsiteX15" fmla="*/ 0 w 279162"/>
              <a:gd name="connsiteY15" fmla="*/ 161914 h 177450"/>
              <a:gd name="connsiteX16" fmla="*/ 0 w 279162"/>
              <a:gd name="connsiteY16" fmla="*/ 21640 h 177450"/>
              <a:gd name="connsiteX17" fmla="*/ 18069 w 279162"/>
              <a:gd name="connsiteY17" fmla="*/ 0 h 177450"/>
              <a:gd name="connsiteX18" fmla="*/ 138722 w 279162"/>
              <a:gd name="connsiteY18" fmla="*/ 0 h 177450"/>
              <a:gd name="connsiteX19" fmla="*/ 260266 w 279162"/>
              <a:gd name="connsiteY19" fmla="*/ 0 h 177450"/>
              <a:gd name="connsiteX20" fmla="*/ 267835 w 279162"/>
              <a:gd name="connsiteY20" fmla="*/ 444 h 177450"/>
              <a:gd name="connsiteX21" fmla="*/ 270506 w 279162"/>
              <a:gd name="connsiteY21" fmla="*/ 2663 h 177450"/>
              <a:gd name="connsiteX22" fmla="*/ 268725 w 279162"/>
              <a:gd name="connsiteY22" fmla="*/ 4883 h 177450"/>
              <a:gd name="connsiteX23" fmla="*/ 235779 w 279162"/>
              <a:gd name="connsiteY23" fmla="*/ 31073 h 177450"/>
              <a:gd name="connsiteX24" fmla="*/ 205059 w 279162"/>
              <a:gd name="connsiteY24" fmla="*/ 54156 h 177450"/>
              <a:gd name="connsiteX25" fmla="*/ 175230 w 279162"/>
              <a:gd name="connsiteY25" fmla="*/ 76795 h 177450"/>
              <a:gd name="connsiteX26" fmla="*/ 140948 w 279162"/>
              <a:gd name="connsiteY26" fmla="*/ 102542 h 177450"/>
              <a:gd name="connsiteX27" fmla="*/ 137387 w 279162"/>
              <a:gd name="connsiteY27" fmla="*/ 102542 h 177450"/>
              <a:gd name="connsiteX28" fmla="*/ 96872 w 279162"/>
              <a:gd name="connsiteY28" fmla="*/ 71912 h 177450"/>
              <a:gd name="connsiteX29" fmla="*/ 55912 w 279162"/>
              <a:gd name="connsiteY29" fmla="*/ 40839 h 177450"/>
              <a:gd name="connsiteX30" fmla="*/ 22966 w 279162"/>
              <a:gd name="connsiteY30" fmla="*/ 15536 h 177450"/>
              <a:gd name="connsiteX31" fmla="*/ 8719 w 279162"/>
              <a:gd name="connsiteY31" fmla="*/ 4439 h 177450"/>
              <a:gd name="connsiteX32" fmla="*/ 9610 w 279162"/>
              <a:gd name="connsiteY32" fmla="*/ 888 h 177450"/>
              <a:gd name="connsiteX33" fmla="*/ 12281 w 279162"/>
              <a:gd name="connsiteY33" fmla="*/ 444 h 177450"/>
              <a:gd name="connsiteX34" fmla="*/ 18069 w 279162"/>
              <a:gd name="connsiteY34" fmla="*/ 0 h 17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9162" h="177450">
                <a:moveTo>
                  <a:pt x="0" y="21640"/>
                </a:moveTo>
                <a:cubicBezTo>
                  <a:pt x="895" y="22528"/>
                  <a:pt x="1790" y="22972"/>
                  <a:pt x="2684" y="23860"/>
                </a:cubicBezTo>
                <a:cubicBezTo>
                  <a:pt x="15658" y="33626"/>
                  <a:pt x="29079" y="43835"/>
                  <a:pt x="42053" y="53601"/>
                </a:cubicBezTo>
                <a:cubicBezTo>
                  <a:pt x="55475" y="63811"/>
                  <a:pt x="69343" y="74021"/>
                  <a:pt x="82764" y="84231"/>
                </a:cubicBezTo>
                <a:cubicBezTo>
                  <a:pt x="101107" y="98435"/>
                  <a:pt x="119449" y="112640"/>
                  <a:pt x="137792" y="126401"/>
                </a:cubicBezTo>
                <a:cubicBezTo>
                  <a:pt x="139134" y="127289"/>
                  <a:pt x="140028" y="127289"/>
                  <a:pt x="140923" y="126401"/>
                </a:cubicBezTo>
                <a:cubicBezTo>
                  <a:pt x="153002" y="117523"/>
                  <a:pt x="165081" y="108201"/>
                  <a:pt x="177161" y="99323"/>
                </a:cubicBezTo>
                <a:cubicBezTo>
                  <a:pt x="190134" y="89114"/>
                  <a:pt x="203108" y="79348"/>
                  <a:pt x="216082" y="69582"/>
                </a:cubicBezTo>
                <a:cubicBezTo>
                  <a:pt x="231740" y="57596"/>
                  <a:pt x="247846" y="45611"/>
                  <a:pt x="263504" y="33626"/>
                </a:cubicBezTo>
                <a:cubicBezTo>
                  <a:pt x="268872" y="29631"/>
                  <a:pt x="273794" y="25635"/>
                  <a:pt x="279162" y="21640"/>
                </a:cubicBezTo>
                <a:cubicBezTo>
                  <a:pt x="279162" y="68250"/>
                  <a:pt x="279162" y="114860"/>
                  <a:pt x="279162" y="161914"/>
                </a:cubicBezTo>
                <a:cubicBezTo>
                  <a:pt x="277820" y="164577"/>
                  <a:pt x="276478" y="167684"/>
                  <a:pt x="274688" y="170792"/>
                </a:cubicBezTo>
                <a:cubicBezTo>
                  <a:pt x="271557" y="174787"/>
                  <a:pt x="267978" y="177450"/>
                  <a:pt x="262162" y="177450"/>
                </a:cubicBezTo>
                <a:cubicBezTo>
                  <a:pt x="180292" y="177006"/>
                  <a:pt x="98423" y="177450"/>
                  <a:pt x="16553" y="177450"/>
                </a:cubicBezTo>
                <a:cubicBezTo>
                  <a:pt x="12527" y="177450"/>
                  <a:pt x="9395" y="175675"/>
                  <a:pt x="6263" y="173011"/>
                </a:cubicBezTo>
                <a:cubicBezTo>
                  <a:pt x="3132" y="169460"/>
                  <a:pt x="1342" y="165909"/>
                  <a:pt x="0" y="161914"/>
                </a:cubicBezTo>
                <a:cubicBezTo>
                  <a:pt x="0" y="114860"/>
                  <a:pt x="0" y="68250"/>
                  <a:pt x="0" y="21640"/>
                </a:cubicBezTo>
                <a:close/>
                <a:moveTo>
                  <a:pt x="18069" y="0"/>
                </a:moveTo>
                <a:cubicBezTo>
                  <a:pt x="58583" y="0"/>
                  <a:pt x="98653" y="0"/>
                  <a:pt x="138722" y="0"/>
                </a:cubicBezTo>
                <a:cubicBezTo>
                  <a:pt x="179237" y="0"/>
                  <a:pt x="219751" y="0"/>
                  <a:pt x="260266" y="0"/>
                </a:cubicBezTo>
                <a:cubicBezTo>
                  <a:pt x="262492" y="0"/>
                  <a:pt x="265163" y="444"/>
                  <a:pt x="267835" y="444"/>
                </a:cubicBezTo>
                <a:cubicBezTo>
                  <a:pt x="268725" y="888"/>
                  <a:pt x="269616" y="1775"/>
                  <a:pt x="270506" y="2663"/>
                </a:cubicBezTo>
                <a:cubicBezTo>
                  <a:pt x="270061" y="3551"/>
                  <a:pt x="269616" y="4439"/>
                  <a:pt x="268725" y="4883"/>
                </a:cubicBezTo>
                <a:cubicBezTo>
                  <a:pt x="258040" y="13761"/>
                  <a:pt x="246910" y="22639"/>
                  <a:pt x="235779" y="31073"/>
                </a:cubicBezTo>
                <a:cubicBezTo>
                  <a:pt x="225539" y="38620"/>
                  <a:pt x="215299" y="46610"/>
                  <a:pt x="205059" y="54156"/>
                </a:cubicBezTo>
                <a:cubicBezTo>
                  <a:pt x="195265" y="61703"/>
                  <a:pt x="185025" y="69249"/>
                  <a:pt x="175230" y="76795"/>
                </a:cubicBezTo>
                <a:cubicBezTo>
                  <a:pt x="164099" y="85229"/>
                  <a:pt x="152524" y="93664"/>
                  <a:pt x="140948" y="102542"/>
                </a:cubicBezTo>
                <a:cubicBezTo>
                  <a:pt x="139613" y="103429"/>
                  <a:pt x="138722" y="103873"/>
                  <a:pt x="137387" y="102542"/>
                </a:cubicBezTo>
                <a:cubicBezTo>
                  <a:pt x="123585" y="92332"/>
                  <a:pt x="110228" y="82122"/>
                  <a:pt x="96872" y="71912"/>
                </a:cubicBezTo>
                <a:cubicBezTo>
                  <a:pt x="83070" y="61259"/>
                  <a:pt x="69714" y="51049"/>
                  <a:pt x="55912" y="40839"/>
                </a:cubicBezTo>
                <a:cubicBezTo>
                  <a:pt x="44782" y="32405"/>
                  <a:pt x="33651" y="23971"/>
                  <a:pt x="22966" y="15536"/>
                </a:cubicBezTo>
                <a:cubicBezTo>
                  <a:pt x="18069" y="11985"/>
                  <a:pt x="13171" y="7990"/>
                  <a:pt x="8719" y="4439"/>
                </a:cubicBezTo>
                <a:cubicBezTo>
                  <a:pt x="6493" y="2663"/>
                  <a:pt x="6938" y="1331"/>
                  <a:pt x="9610" y="888"/>
                </a:cubicBezTo>
                <a:cubicBezTo>
                  <a:pt x="10500" y="444"/>
                  <a:pt x="11390" y="444"/>
                  <a:pt x="12281" y="444"/>
                </a:cubicBezTo>
                <a:cubicBezTo>
                  <a:pt x="14507" y="0"/>
                  <a:pt x="16288" y="0"/>
                  <a:pt x="180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flipH="1">
            <a:off x="9583603" y="4502981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Anonymous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 flipH="1">
            <a:off x="9242163" y="5294386"/>
            <a:ext cx="1468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+62 22 2018 208</a:t>
            </a:r>
            <a:endParaRPr lang="en-US" sz="130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 flipH="1">
            <a:off x="8754850" y="5698927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anonym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@amarish.com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588297" y="735086"/>
            <a:ext cx="241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AMA</a:t>
            </a:r>
            <a:r>
              <a:rPr lang="en-US" sz="360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RISH</a:t>
            </a:r>
            <a:endParaRPr lang="en-US" sz="3600">
              <a:solidFill>
                <a:schemeClr val="accent2">
                  <a:lumMod val="75000"/>
                </a:schemeClr>
              </a:solidFill>
              <a:latin typeface="Montserrat Light" panose="000004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7377107" y="5047797"/>
            <a:ext cx="949398" cy="954576"/>
            <a:chOff x="7635875" y="2328863"/>
            <a:chExt cx="3783013" cy="3803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6" name="Rectangle 84"/>
            <p:cNvSpPr>
              <a:spLocks noChangeArrowheads="1"/>
            </p:cNvSpPr>
            <p:nvPr/>
          </p:nvSpPr>
          <p:spPr bwMode="auto">
            <a:xfrm>
              <a:off x="7937500" y="4010025"/>
              <a:ext cx="13335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85"/>
            <p:cNvSpPr>
              <a:spLocks noChangeArrowheads="1"/>
            </p:cNvSpPr>
            <p:nvPr/>
          </p:nvSpPr>
          <p:spPr bwMode="auto">
            <a:xfrm>
              <a:off x="7785100" y="4164013"/>
              <a:ext cx="13335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8091488" y="3857625"/>
              <a:ext cx="1285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7"/>
            <p:cNvSpPr>
              <a:spLocks/>
            </p:cNvSpPr>
            <p:nvPr/>
          </p:nvSpPr>
          <p:spPr bwMode="auto">
            <a:xfrm>
              <a:off x="7937500" y="4316413"/>
              <a:ext cx="133350" cy="290513"/>
            </a:xfrm>
            <a:custGeom>
              <a:avLst/>
              <a:gdLst>
                <a:gd name="T0" fmla="*/ 84 w 84"/>
                <a:gd name="T1" fmla="*/ 183 h 183"/>
                <a:gd name="T2" fmla="*/ 84 w 84"/>
                <a:gd name="T3" fmla="*/ 0 h 183"/>
                <a:gd name="T4" fmla="*/ 0 w 84"/>
                <a:gd name="T5" fmla="*/ 0 h 183"/>
                <a:gd name="T6" fmla="*/ 3 w 84"/>
                <a:gd name="T7" fmla="*/ 183 h 183"/>
                <a:gd name="T8" fmla="*/ 84 w 8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83">
                  <a:moveTo>
                    <a:pt x="84" y="183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3" y="183"/>
                  </a:lnTo>
                  <a:lnTo>
                    <a:pt x="8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8"/>
            <p:cNvSpPr>
              <a:spLocks/>
            </p:cNvSpPr>
            <p:nvPr/>
          </p:nvSpPr>
          <p:spPr bwMode="auto">
            <a:xfrm>
              <a:off x="7635875" y="3556000"/>
              <a:ext cx="434975" cy="587375"/>
            </a:xfrm>
            <a:custGeom>
              <a:avLst/>
              <a:gdLst>
                <a:gd name="T0" fmla="*/ 0 w 274"/>
                <a:gd name="T1" fmla="*/ 370 h 370"/>
                <a:gd name="T2" fmla="*/ 82 w 274"/>
                <a:gd name="T3" fmla="*/ 370 h 370"/>
                <a:gd name="T4" fmla="*/ 82 w 274"/>
                <a:gd name="T5" fmla="*/ 178 h 370"/>
                <a:gd name="T6" fmla="*/ 274 w 274"/>
                <a:gd name="T7" fmla="*/ 178 h 370"/>
                <a:gd name="T8" fmla="*/ 274 w 274"/>
                <a:gd name="T9" fmla="*/ 0 h 370"/>
                <a:gd name="T10" fmla="*/ 0 w 274"/>
                <a:gd name="T11" fmla="*/ 0 h 370"/>
                <a:gd name="T12" fmla="*/ 0 w 274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70">
                  <a:moveTo>
                    <a:pt x="0" y="370"/>
                  </a:moveTo>
                  <a:lnTo>
                    <a:pt x="82" y="370"/>
                  </a:lnTo>
                  <a:lnTo>
                    <a:pt x="82" y="178"/>
                  </a:lnTo>
                  <a:lnTo>
                    <a:pt x="274" y="178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89"/>
            <p:cNvSpPr>
              <a:spLocks noChangeArrowheads="1"/>
            </p:cNvSpPr>
            <p:nvPr/>
          </p:nvSpPr>
          <p:spPr bwMode="auto">
            <a:xfrm>
              <a:off x="8243888" y="4625975"/>
              <a:ext cx="136525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0"/>
            <p:cNvSpPr>
              <a:spLocks/>
            </p:cNvSpPr>
            <p:nvPr/>
          </p:nvSpPr>
          <p:spPr bwMode="auto">
            <a:xfrm>
              <a:off x="7785100" y="4622800"/>
              <a:ext cx="136525" cy="133350"/>
            </a:xfrm>
            <a:custGeom>
              <a:avLst/>
              <a:gdLst>
                <a:gd name="T0" fmla="*/ 35 w 35"/>
                <a:gd name="T1" fmla="*/ 34 h 34"/>
                <a:gd name="T2" fmla="*/ 35 w 35"/>
                <a:gd name="T3" fmla="*/ 1 h 34"/>
                <a:gd name="T4" fmla="*/ 0 w 35"/>
                <a:gd name="T5" fmla="*/ 0 h 34"/>
                <a:gd name="T6" fmla="*/ 0 w 35"/>
                <a:gd name="T7" fmla="*/ 34 h 34"/>
                <a:gd name="T8" fmla="*/ 35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4" y="0"/>
                    <a:pt x="12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91"/>
            <p:cNvSpPr>
              <a:spLocks noChangeArrowheads="1"/>
            </p:cNvSpPr>
            <p:nvPr/>
          </p:nvSpPr>
          <p:spPr bwMode="auto">
            <a:xfrm>
              <a:off x="8094663" y="4775200"/>
              <a:ext cx="1285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92"/>
            <p:cNvSpPr>
              <a:spLocks noChangeArrowheads="1"/>
            </p:cNvSpPr>
            <p:nvPr/>
          </p:nvSpPr>
          <p:spPr bwMode="auto">
            <a:xfrm>
              <a:off x="8399463" y="4010025"/>
              <a:ext cx="1301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93"/>
            <p:cNvSpPr>
              <a:spLocks noChangeArrowheads="1"/>
            </p:cNvSpPr>
            <p:nvPr/>
          </p:nvSpPr>
          <p:spPr bwMode="auto">
            <a:xfrm>
              <a:off x="8548688" y="4164013"/>
              <a:ext cx="1285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4"/>
            <p:cNvSpPr>
              <a:spLocks noEditPoints="1"/>
            </p:cNvSpPr>
            <p:nvPr/>
          </p:nvSpPr>
          <p:spPr bwMode="auto">
            <a:xfrm>
              <a:off x="7635875" y="5084763"/>
              <a:ext cx="1041400" cy="1042988"/>
            </a:xfrm>
            <a:custGeom>
              <a:avLst/>
              <a:gdLst>
                <a:gd name="T0" fmla="*/ 0 w 656"/>
                <a:gd name="T1" fmla="*/ 0 h 657"/>
                <a:gd name="T2" fmla="*/ 0 w 656"/>
                <a:gd name="T3" fmla="*/ 657 h 657"/>
                <a:gd name="T4" fmla="*/ 656 w 656"/>
                <a:gd name="T5" fmla="*/ 657 h 657"/>
                <a:gd name="T6" fmla="*/ 656 w 656"/>
                <a:gd name="T7" fmla="*/ 0 h 657"/>
                <a:gd name="T8" fmla="*/ 0 w 656"/>
                <a:gd name="T9" fmla="*/ 0 h 657"/>
                <a:gd name="T10" fmla="*/ 573 w 656"/>
                <a:gd name="T11" fmla="*/ 573 h 657"/>
                <a:gd name="T12" fmla="*/ 87 w 656"/>
                <a:gd name="T13" fmla="*/ 573 h 657"/>
                <a:gd name="T14" fmla="*/ 87 w 656"/>
                <a:gd name="T15" fmla="*/ 89 h 657"/>
                <a:gd name="T16" fmla="*/ 573 w 656"/>
                <a:gd name="T17" fmla="*/ 89 h 657"/>
                <a:gd name="T18" fmla="*/ 573 w 656"/>
                <a:gd name="T19" fmla="*/ 57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657">
                  <a:moveTo>
                    <a:pt x="0" y="0"/>
                  </a:moveTo>
                  <a:lnTo>
                    <a:pt x="0" y="657"/>
                  </a:lnTo>
                  <a:lnTo>
                    <a:pt x="656" y="657"/>
                  </a:lnTo>
                  <a:lnTo>
                    <a:pt x="656" y="0"/>
                  </a:lnTo>
                  <a:lnTo>
                    <a:pt x="0" y="0"/>
                  </a:lnTo>
                  <a:close/>
                  <a:moveTo>
                    <a:pt x="573" y="573"/>
                  </a:moveTo>
                  <a:lnTo>
                    <a:pt x="87" y="573"/>
                  </a:lnTo>
                  <a:lnTo>
                    <a:pt x="87" y="89"/>
                  </a:lnTo>
                  <a:lnTo>
                    <a:pt x="573" y="89"/>
                  </a:lnTo>
                  <a:lnTo>
                    <a:pt x="573" y="5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95"/>
            <p:cNvSpPr>
              <a:spLocks noChangeArrowheads="1"/>
            </p:cNvSpPr>
            <p:nvPr/>
          </p:nvSpPr>
          <p:spPr bwMode="auto">
            <a:xfrm>
              <a:off x="7937500" y="2625725"/>
              <a:ext cx="442913" cy="447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6"/>
            <p:cNvSpPr>
              <a:spLocks noEditPoints="1"/>
            </p:cNvSpPr>
            <p:nvPr/>
          </p:nvSpPr>
          <p:spPr bwMode="auto">
            <a:xfrm>
              <a:off x="7635875" y="2328863"/>
              <a:ext cx="1038225" cy="1046163"/>
            </a:xfrm>
            <a:custGeom>
              <a:avLst/>
              <a:gdLst>
                <a:gd name="T0" fmla="*/ 654 w 654"/>
                <a:gd name="T1" fmla="*/ 659 h 659"/>
                <a:gd name="T2" fmla="*/ 654 w 654"/>
                <a:gd name="T3" fmla="*/ 0 h 659"/>
                <a:gd name="T4" fmla="*/ 0 w 654"/>
                <a:gd name="T5" fmla="*/ 0 h 659"/>
                <a:gd name="T6" fmla="*/ 0 w 654"/>
                <a:gd name="T7" fmla="*/ 659 h 659"/>
                <a:gd name="T8" fmla="*/ 654 w 654"/>
                <a:gd name="T9" fmla="*/ 659 h 659"/>
                <a:gd name="T10" fmla="*/ 87 w 654"/>
                <a:gd name="T11" fmla="*/ 86 h 659"/>
                <a:gd name="T12" fmla="*/ 570 w 654"/>
                <a:gd name="T13" fmla="*/ 86 h 659"/>
                <a:gd name="T14" fmla="*/ 570 w 654"/>
                <a:gd name="T15" fmla="*/ 570 h 659"/>
                <a:gd name="T16" fmla="*/ 87 w 654"/>
                <a:gd name="T17" fmla="*/ 570 h 659"/>
                <a:gd name="T18" fmla="*/ 87 w 654"/>
                <a:gd name="T19" fmla="*/ 8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4" h="659">
                  <a:moveTo>
                    <a:pt x="654" y="659"/>
                  </a:moveTo>
                  <a:lnTo>
                    <a:pt x="654" y="0"/>
                  </a:lnTo>
                  <a:lnTo>
                    <a:pt x="0" y="0"/>
                  </a:lnTo>
                  <a:lnTo>
                    <a:pt x="0" y="659"/>
                  </a:lnTo>
                  <a:lnTo>
                    <a:pt x="654" y="659"/>
                  </a:lnTo>
                  <a:close/>
                  <a:moveTo>
                    <a:pt x="87" y="86"/>
                  </a:moveTo>
                  <a:lnTo>
                    <a:pt x="570" y="86"/>
                  </a:lnTo>
                  <a:lnTo>
                    <a:pt x="570" y="570"/>
                  </a:lnTo>
                  <a:lnTo>
                    <a:pt x="87" y="570"/>
                  </a:ln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97"/>
            <p:cNvSpPr>
              <a:spLocks noChangeArrowheads="1"/>
            </p:cNvSpPr>
            <p:nvPr/>
          </p:nvSpPr>
          <p:spPr bwMode="auto">
            <a:xfrm>
              <a:off x="10987088" y="355600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98"/>
            <p:cNvSpPr>
              <a:spLocks noChangeArrowheads="1"/>
            </p:cNvSpPr>
            <p:nvPr/>
          </p:nvSpPr>
          <p:spPr bwMode="auto">
            <a:xfrm>
              <a:off x="7937500" y="5386388"/>
              <a:ext cx="442913" cy="439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99"/>
            <p:cNvSpPr>
              <a:spLocks noChangeArrowheads="1"/>
            </p:cNvSpPr>
            <p:nvPr/>
          </p:nvSpPr>
          <p:spPr bwMode="auto">
            <a:xfrm>
              <a:off x="8548688" y="4775200"/>
              <a:ext cx="1285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0"/>
            <p:cNvSpPr>
              <a:spLocks noEditPoints="1"/>
            </p:cNvSpPr>
            <p:nvPr/>
          </p:nvSpPr>
          <p:spPr bwMode="auto">
            <a:xfrm>
              <a:off x="8850313" y="3556000"/>
              <a:ext cx="2259013" cy="2576513"/>
            </a:xfrm>
            <a:custGeom>
              <a:avLst/>
              <a:gdLst>
                <a:gd name="T0" fmla="*/ 1235 w 1423"/>
                <a:gd name="T1" fmla="*/ 1440 h 1623"/>
                <a:gd name="T2" fmla="*/ 1423 w 1423"/>
                <a:gd name="T3" fmla="*/ 1247 h 1623"/>
                <a:gd name="T4" fmla="*/ 1235 w 1423"/>
                <a:gd name="T5" fmla="*/ 765 h 1623"/>
                <a:gd name="T6" fmla="*/ 1159 w 1423"/>
                <a:gd name="T7" fmla="*/ 672 h 1623"/>
                <a:gd name="T8" fmla="*/ 1048 w 1423"/>
                <a:gd name="T9" fmla="*/ 763 h 1623"/>
                <a:gd name="T10" fmla="*/ 1132 w 1423"/>
                <a:gd name="T11" fmla="*/ 659 h 1623"/>
                <a:gd name="T12" fmla="*/ 1137 w 1423"/>
                <a:gd name="T13" fmla="*/ 568 h 1623"/>
                <a:gd name="T14" fmla="*/ 1142 w 1423"/>
                <a:gd name="T15" fmla="*/ 467 h 1623"/>
                <a:gd name="T16" fmla="*/ 1045 w 1423"/>
                <a:gd name="T17" fmla="*/ 271 h 1623"/>
                <a:gd name="T18" fmla="*/ 1045 w 1423"/>
                <a:gd name="T19" fmla="*/ 190 h 1623"/>
                <a:gd name="T20" fmla="*/ 868 w 1423"/>
                <a:gd name="T21" fmla="*/ 81 h 1623"/>
                <a:gd name="T22" fmla="*/ 868 w 1423"/>
                <a:gd name="T23" fmla="*/ 190 h 1623"/>
                <a:gd name="T24" fmla="*/ 954 w 1423"/>
                <a:gd name="T25" fmla="*/ 378 h 1623"/>
                <a:gd name="T26" fmla="*/ 846 w 1423"/>
                <a:gd name="T27" fmla="*/ 286 h 1623"/>
                <a:gd name="T28" fmla="*/ 767 w 1423"/>
                <a:gd name="T29" fmla="*/ 380 h 1623"/>
                <a:gd name="T30" fmla="*/ 767 w 1423"/>
                <a:gd name="T31" fmla="*/ 467 h 1623"/>
                <a:gd name="T32" fmla="*/ 954 w 1423"/>
                <a:gd name="T33" fmla="*/ 763 h 1623"/>
                <a:gd name="T34" fmla="*/ 658 w 1423"/>
                <a:gd name="T35" fmla="*/ 672 h 1623"/>
                <a:gd name="T36" fmla="*/ 658 w 1423"/>
                <a:gd name="T37" fmla="*/ 573 h 1623"/>
                <a:gd name="T38" fmla="*/ 478 w 1423"/>
                <a:gd name="T39" fmla="*/ 190 h 1623"/>
                <a:gd name="T40" fmla="*/ 382 w 1423"/>
                <a:gd name="T41" fmla="*/ 481 h 1623"/>
                <a:gd name="T42" fmla="*/ 195 w 1423"/>
                <a:gd name="T43" fmla="*/ 573 h 1623"/>
                <a:gd name="T44" fmla="*/ 382 w 1423"/>
                <a:gd name="T45" fmla="*/ 756 h 1623"/>
                <a:gd name="T46" fmla="*/ 565 w 1423"/>
                <a:gd name="T47" fmla="*/ 849 h 1623"/>
                <a:gd name="T48" fmla="*/ 668 w 1423"/>
                <a:gd name="T49" fmla="*/ 1050 h 1623"/>
                <a:gd name="T50" fmla="*/ 663 w 1423"/>
                <a:gd name="T51" fmla="*/ 1536 h 1623"/>
                <a:gd name="T52" fmla="*/ 473 w 1423"/>
                <a:gd name="T53" fmla="*/ 1240 h 1623"/>
                <a:gd name="T54" fmla="*/ 661 w 1423"/>
                <a:gd name="T55" fmla="*/ 1143 h 1623"/>
                <a:gd name="T56" fmla="*/ 567 w 1423"/>
                <a:gd name="T57" fmla="*/ 963 h 1623"/>
                <a:gd name="T58" fmla="*/ 385 w 1423"/>
                <a:gd name="T59" fmla="*/ 1151 h 1623"/>
                <a:gd name="T60" fmla="*/ 382 w 1423"/>
                <a:gd name="T61" fmla="*/ 1245 h 1623"/>
                <a:gd name="T62" fmla="*/ 276 w 1423"/>
                <a:gd name="T63" fmla="*/ 1161 h 1623"/>
                <a:gd name="T64" fmla="*/ 271 w 1423"/>
                <a:gd name="T65" fmla="*/ 1151 h 1623"/>
                <a:gd name="T66" fmla="*/ 271 w 1423"/>
                <a:gd name="T67" fmla="*/ 1047 h 1623"/>
                <a:gd name="T68" fmla="*/ 276 w 1423"/>
                <a:gd name="T69" fmla="*/ 1037 h 1623"/>
                <a:gd name="T70" fmla="*/ 377 w 1423"/>
                <a:gd name="T71" fmla="*/ 953 h 1623"/>
                <a:gd name="T72" fmla="*/ 286 w 1423"/>
                <a:gd name="T73" fmla="*/ 864 h 1623"/>
                <a:gd name="T74" fmla="*/ 195 w 1423"/>
                <a:gd name="T75" fmla="*/ 1237 h 1623"/>
                <a:gd name="T76" fmla="*/ 0 w 1423"/>
                <a:gd name="T77" fmla="*/ 1623 h 1623"/>
                <a:gd name="T78" fmla="*/ 570 w 1423"/>
                <a:gd name="T79" fmla="*/ 1529 h 1623"/>
                <a:gd name="T80" fmla="*/ 848 w 1423"/>
                <a:gd name="T81" fmla="*/ 1623 h 1623"/>
                <a:gd name="T82" fmla="*/ 952 w 1423"/>
                <a:gd name="T83" fmla="*/ 1237 h 1623"/>
                <a:gd name="T84" fmla="*/ 1149 w 1423"/>
                <a:gd name="T85" fmla="*/ 1326 h 1623"/>
                <a:gd name="T86" fmla="*/ 380 w 1423"/>
                <a:gd name="T87" fmla="*/ 1539 h 1623"/>
                <a:gd name="T88" fmla="*/ 380 w 1423"/>
                <a:gd name="T89" fmla="*/ 1435 h 1623"/>
                <a:gd name="T90" fmla="*/ 856 w 1423"/>
                <a:gd name="T91" fmla="*/ 472 h 1623"/>
                <a:gd name="T92" fmla="*/ 856 w 1423"/>
                <a:gd name="T93" fmla="*/ 570 h 1623"/>
                <a:gd name="T94" fmla="*/ 856 w 1423"/>
                <a:gd name="T95" fmla="*/ 857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3" h="1623">
                  <a:moveTo>
                    <a:pt x="1329" y="1529"/>
                  </a:moveTo>
                  <a:lnTo>
                    <a:pt x="1329" y="1440"/>
                  </a:lnTo>
                  <a:lnTo>
                    <a:pt x="1235" y="1440"/>
                  </a:lnTo>
                  <a:lnTo>
                    <a:pt x="1235" y="1326"/>
                  </a:lnTo>
                  <a:lnTo>
                    <a:pt x="1423" y="1326"/>
                  </a:lnTo>
                  <a:lnTo>
                    <a:pt x="1423" y="1247"/>
                  </a:lnTo>
                  <a:lnTo>
                    <a:pt x="1329" y="1247"/>
                  </a:lnTo>
                  <a:lnTo>
                    <a:pt x="1329" y="765"/>
                  </a:lnTo>
                  <a:lnTo>
                    <a:pt x="1235" y="765"/>
                  </a:lnTo>
                  <a:lnTo>
                    <a:pt x="1235" y="669"/>
                  </a:lnTo>
                  <a:lnTo>
                    <a:pt x="1156" y="669"/>
                  </a:lnTo>
                  <a:lnTo>
                    <a:pt x="1159" y="672"/>
                  </a:lnTo>
                  <a:lnTo>
                    <a:pt x="1149" y="672"/>
                  </a:lnTo>
                  <a:lnTo>
                    <a:pt x="1149" y="763"/>
                  </a:lnTo>
                  <a:lnTo>
                    <a:pt x="1048" y="763"/>
                  </a:lnTo>
                  <a:lnTo>
                    <a:pt x="1048" y="662"/>
                  </a:lnTo>
                  <a:lnTo>
                    <a:pt x="1134" y="662"/>
                  </a:lnTo>
                  <a:lnTo>
                    <a:pt x="1132" y="659"/>
                  </a:lnTo>
                  <a:lnTo>
                    <a:pt x="1137" y="659"/>
                  </a:lnTo>
                  <a:lnTo>
                    <a:pt x="1137" y="573"/>
                  </a:lnTo>
                  <a:lnTo>
                    <a:pt x="1137" y="568"/>
                  </a:lnTo>
                  <a:lnTo>
                    <a:pt x="1045" y="568"/>
                  </a:lnTo>
                  <a:lnTo>
                    <a:pt x="1045" y="467"/>
                  </a:lnTo>
                  <a:lnTo>
                    <a:pt x="1142" y="467"/>
                  </a:lnTo>
                  <a:lnTo>
                    <a:pt x="1142" y="380"/>
                  </a:lnTo>
                  <a:lnTo>
                    <a:pt x="1045" y="380"/>
                  </a:lnTo>
                  <a:lnTo>
                    <a:pt x="1045" y="271"/>
                  </a:lnTo>
                  <a:lnTo>
                    <a:pt x="1137" y="271"/>
                  </a:lnTo>
                  <a:lnTo>
                    <a:pt x="1137" y="190"/>
                  </a:lnTo>
                  <a:lnTo>
                    <a:pt x="1045" y="190"/>
                  </a:lnTo>
                  <a:lnTo>
                    <a:pt x="1045" y="0"/>
                  </a:lnTo>
                  <a:lnTo>
                    <a:pt x="868" y="0"/>
                  </a:lnTo>
                  <a:lnTo>
                    <a:pt x="868" y="81"/>
                  </a:lnTo>
                  <a:lnTo>
                    <a:pt x="954" y="81"/>
                  </a:lnTo>
                  <a:lnTo>
                    <a:pt x="954" y="190"/>
                  </a:lnTo>
                  <a:lnTo>
                    <a:pt x="868" y="190"/>
                  </a:lnTo>
                  <a:lnTo>
                    <a:pt x="868" y="276"/>
                  </a:lnTo>
                  <a:lnTo>
                    <a:pt x="954" y="276"/>
                  </a:lnTo>
                  <a:lnTo>
                    <a:pt x="954" y="378"/>
                  </a:lnTo>
                  <a:lnTo>
                    <a:pt x="853" y="378"/>
                  </a:lnTo>
                  <a:lnTo>
                    <a:pt x="853" y="286"/>
                  </a:lnTo>
                  <a:lnTo>
                    <a:pt x="846" y="286"/>
                  </a:lnTo>
                  <a:lnTo>
                    <a:pt x="848" y="281"/>
                  </a:lnTo>
                  <a:lnTo>
                    <a:pt x="767" y="281"/>
                  </a:lnTo>
                  <a:lnTo>
                    <a:pt x="767" y="380"/>
                  </a:lnTo>
                  <a:lnTo>
                    <a:pt x="668" y="380"/>
                  </a:lnTo>
                  <a:lnTo>
                    <a:pt x="668" y="467"/>
                  </a:lnTo>
                  <a:lnTo>
                    <a:pt x="767" y="467"/>
                  </a:lnTo>
                  <a:lnTo>
                    <a:pt x="767" y="662"/>
                  </a:lnTo>
                  <a:lnTo>
                    <a:pt x="954" y="662"/>
                  </a:lnTo>
                  <a:lnTo>
                    <a:pt x="954" y="763"/>
                  </a:lnTo>
                  <a:lnTo>
                    <a:pt x="757" y="763"/>
                  </a:lnTo>
                  <a:lnTo>
                    <a:pt x="757" y="672"/>
                  </a:lnTo>
                  <a:lnTo>
                    <a:pt x="658" y="672"/>
                  </a:lnTo>
                  <a:lnTo>
                    <a:pt x="658" y="659"/>
                  </a:lnTo>
                  <a:lnTo>
                    <a:pt x="658" y="659"/>
                  </a:lnTo>
                  <a:lnTo>
                    <a:pt x="658" y="573"/>
                  </a:lnTo>
                  <a:lnTo>
                    <a:pt x="565" y="573"/>
                  </a:lnTo>
                  <a:lnTo>
                    <a:pt x="565" y="190"/>
                  </a:lnTo>
                  <a:lnTo>
                    <a:pt x="478" y="190"/>
                  </a:lnTo>
                  <a:lnTo>
                    <a:pt x="478" y="380"/>
                  </a:lnTo>
                  <a:lnTo>
                    <a:pt x="382" y="380"/>
                  </a:lnTo>
                  <a:lnTo>
                    <a:pt x="382" y="481"/>
                  </a:lnTo>
                  <a:lnTo>
                    <a:pt x="286" y="481"/>
                  </a:lnTo>
                  <a:lnTo>
                    <a:pt x="286" y="573"/>
                  </a:lnTo>
                  <a:lnTo>
                    <a:pt x="195" y="573"/>
                  </a:lnTo>
                  <a:lnTo>
                    <a:pt x="195" y="659"/>
                  </a:lnTo>
                  <a:lnTo>
                    <a:pt x="382" y="659"/>
                  </a:lnTo>
                  <a:lnTo>
                    <a:pt x="382" y="756"/>
                  </a:lnTo>
                  <a:lnTo>
                    <a:pt x="478" y="756"/>
                  </a:lnTo>
                  <a:lnTo>
                    <a:pt x="478" y="849"/>
                  </a:lnTo>
                  <a:lnTo>
                    <a:pt x="565" y="849"/>
                  </a:lnTo>
                  <a:lnTo>
                    <a:pt x="565" y="761"/>
                  </a:lnTo>
                  <a:lnTo>
                    <a:pt x="668" y="761"/>
                  </a:lnTo>
                  <a:lnTo>
                    <a:pt x="668" y="1050"/>
                  </a:lnTo>
                  <a:lnTo>
                    <a:pt x="764" y="1050"/>
                  </a:lnTo>
                  <a:lnTo>
                    <a:pt x="764" y="1536"/>
                  </a:lnTo>
                  <a:lnTo>
                    <a:pt x="663" y="1536"/>
                  </a:lnTo>
                  <a:lnTo>
                    <a:pt x="663" y="1442"/>
                  </a:lnTo>
                  <a:lnTo>
                    <a:pt x="473" y="1442"/>
                  </a:lnTo>
                  <a:lnTo>
                    <a:pt x="473" y="1240"/>
                  </a:lnTo>
                  <a:lnTo>
                    <a:pt x="565" y="1240"/>
                  </a:lnTo>
                  <a:lnTo>
                    <a:pt x="565" y="1143"/>
                  </a:lnTo>
                  <a:lnTo>
                    <a:pt x="661" y="1143"/>
                  </a:lnTo>
                  <a:lnTo>
                    <a:pt x="661" y="1057"/>
                  </a:lnTo>
                  <a:lnTo>
                    <a:pt x="567" y="1057"/>
                  </a:lnTo>
                  <a:lnTo>
                    <a:pt x="567" y="963"/>
                  </a:lnTo>
                  <a:lnTo>
                    <a:pt x="481" y="963"/>
                  </a:lnTo>
                  <a:lnTo>
                    <a:pt x="481" y="1151"/>
                  </a:lnTo>
                  <a:lnTo>
                    <a:pt x="385" y="1151"/>
                  </a:lnTo>
                  <a:lnTo>
                    <a:pt x="385" y="1161"/>
                  </a:lnTo>
                  <a:lnTo>
                    <a:pt x="382" y="1158"/>
                  </a:lnTo>
                  <a:lnTo>
                    <a:pt x="382" y="1245"/>
                  </a:lnTo>
                  <a:lnTo>
                    <a:pt x="279" y="1245"/>
                  </a:lnTo>
                  <a:lnTo>
                    <a:pt x="279" y="1158"/>
                  </a:lnTo>
                  <a:lnTo>
                    <a:pt x="276" y="1161"/>
                  </a:lnTo>
                  <a:lnTo>
                    <a:pt x="276" y="1153"/>
                  </a:lnTo>
                  <a:lnTo>
                    <a:pt x="269" y="1153"/>
                  </a:lnTo>
                  <a:lnTo>
                    <a:pt x="271" y="1151"/>
                  </a:lnTo>
                  <a:lnTo>
                    <a:pt x="185" y="1151"/>
                  </a:lnTo>
                  <a:lnTo>
                    <a:pt x="185" y="1047"/>
                  </a:lnTo>
                  <a:lnTo>
                    <a:pt x="271" y="1047"/>
                  </a:lnTo>
                  <a:lnTo>
                    <a:pt x="269" y="1045"/>
                  </a:lnTo>
                  <a:lnTo>
                    <a:pt x="276" y="1045"/>
                  </a:lnTo>
                  <a:lnTo>
                    <a:pt x="276" y="1037"/>
                  </a:lnTo>
                  <a:lnTo>
                    <a:pt x="279" y="1042"/>
                  </a:lnTo>
                  <a:lnTo>
                    <a:pt x="279" y="953"/>
                  </a:lnTo>
                  <a:lnTo>
                    <a:pt x="377" y="953"/>
                  </a:lnTo>
                  <a:lnTo>
                    <a:pt x="377" y="765"/>
                  </a:lnTo>
                  <a:lnTo>
                    <a:pt x="286" y="765"/>
                  </a:lnTo>
                  <a:lnTo>
                    <a:pt x="286" y="864"/>
                  </a:lnTo>
                  <a:lnTo>
                    <a:pt x="7" y="864"/>
                  </a:lnTo>
                  <a:lnTo>
                    <a:pt x="7" y="1237"/>
                  </a:lnTo>
                  <a:lnTo>
                    <a:pt x="195" y="1237"/>
                  </a:lnTo>
                  <a:lnTo>
                    <a:pt x="195" y="1346"/>
                  </a:lnTo>
                  <a:lnTo>
                    <a:pt x="0" y="1346"/>
                  </a:lnTo>
                  <a:lnTo>
                    <a:pt x="0" y="1623"/>
                  </a:lnTo>
                  <a:lnTo>
                    <a:pt x="473" y="1623"/>
                  </a:lnTo>
                  <a:lnTo>
                    <a:pt x="473" y="1529"/>
                  </a:lnTo>
                  <a:lnTo>
                    <a:pt x="570" y="1529"/>
                  </a:lnTo>
                  <a:lnTo>
                    <a:pt x="572" y="1534"/>
                  </a:lnTo>
                  <a:lnTo>
                    <a:pt x="572" y="1623"/>
                  </a:lnTo>
                  <a:lnTo>
                    <a:pt x="848" y="1623"/>
                  </a:lnTo>
                  <a:lnTo>
                    <a:pt x="848" y="1326"/>
                  </a:lnTo>
                  <a:lnTo>
                    <a:pt x="952" y="1326"/>
                  </a:lnTo>
                  <a:lnTo>
                    <a:pt x="952" y="1237"/>
                  </a:lnTo>
                  <a:lnTo>
                    <a:pt x="1055" y="1237"/>
                  </a:lnTo>
                  <a:lnTo>
                    <a:pt x="1055" y="1326"/>
                  </a:lnTo>
                  <a:lnTo>
                    <a:pt x="1149" y="1326"/>
                  </a:lnTo>
                  <a:lnTo>
                    <a:pt x="1149" y="1529"/>
                  </a:lnTo>
                  <a:lnTo>
                    <a:pt x="1329" y="1529"/>
                  </a:lnTo>
                  <a:close/>
                  <a:moveTo>
                    <a:pt x="380" y="1539"/>
                  </a:moveTo>
                  <a:lnTo>
                    <a:pt x="185" y="1539"/>
                  </a:lnTo>
                  <a:lnTo>
                    <a:pt x="185" y="1435"/>
                  </a:lnTo>
                  <a:lnTo>
                    <a:pt x="380" y="1435"/>
                  </a:lnTo>
                  <a:lnTo>
                    <a:pt x="380" y="1539"/>
                  </a:lnTo>
                  <a:close/>
                  <a:moveTo>
                    <a:pt x="856" y="570"/>
                  </a:moveTo>
                  <a:lnTo>
                    <a:pt x="856" y="472"/>
                  </a:lnTo>
                  <a:lnTo>
                    <a:pt x="957" y="472"/>
                  </a:lnTo>
                  <a:lnTo>
                    <a:pt x="957" y="570"/>
                  </a:lnTo>
                  <a:lnTo>
                    <a:pt x="856" y="570"/>
                  </a:lnTo>
                  <a:close/>
                  <a:moveTo>
                    <a:pt x="1147" y="1148"/>
                  </a:moveTo>
                  <a:lnTo>
                    <a:pt x="856" y="1148"/>
                  </a:lnTo>
                  <a:lnTo>
                    <a:pt x="856" y="857"/>
                  </a:lnTo>
                  <a:lnTo>
                    <a:pt x="1147" y="857"/>
                  </a:lnTo>
                  <a:lnTo>
                    <a:pt x="1147" y="1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01"/>
            <p:cNvSpPr>
              <a:spLocks noChangeArrowheads="1"/>
            </p:cNvSpPr>
            <p:nvPr/>
          </p:nvSpPr>
          <p:spPr bwMode="auto">
            <a:xfrm>
              <a:off x="10377488" y="5849938"/>
              <a:ext cx="1317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2"/>
            <p:cNvSpPr>
              <a:spLocks/>
            </p:cNvSpPr>
            <p:nvPr/>
          </p:nvSpPr>
          <p:spPr bwMode="auto">
            <a:xfrm>
              <a:off x="10529888" y="5999163"/>
              <a:ext cx="128588" cy="128588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33 h 33"/>
                <a:gd name="T4" fmla="*/ 33 w 33"/>
                <a:gd name="T5" fmla="*/ 1 h 33"/>
                <a:gd name="T6" fmla="*/ 16 w 33"/>
                <a:gd name="T7" fmla="*/ 0 h 33"/>
                <a:gd name="T8" fmla="*/ 0 w 33"/>
                <a:gd name="T9" fmla="*/ 0 h 33"/>
                <a:gd name="T10" fmla="*/ 0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6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03"/>
            <p:cNvSpPr>
              <a:spLocks noChangeArrowheads="1"/>
            </p:cNvSpPr>
            <p:nvPr/>
          </p:nvSpPr>
          <p:spPr bwMode="auto">
            <a:xfrm>
              <a:off x="10377488" y="5081588"/>
              <a:ext cx="12065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4"/>
            <p:cNvSpPr>
              <a:spLocks/>
            </p:cNvSpPr>
            <p:nvPr/>
          </p:nvSpPr>
          <p:spPr bwMode="auto">
            <a:xfrm>
              <a:off x="8247063" y="3241675"/>
              <a:ext cx="1193800" cy="1514475"/>
            </a:xfrm>
            <a:custGeom>
              <a:avLst/>
              <a:gdLst>
                <a:gd name="T0" fmla="*/ 150 w 305"/>
                <a:gd name="T1" fmla="*/ 386 h 386"/>
                <a:gd name="T2" fmla="*/ 150 w 305"/>
                <a:gd name="T3" fmla="*/ 308 h 386"/>
                <a:gd name="T4" fmla="*/ 189 w 305"/>
                <a:gd name="T5" fmla="*/ 308 h 386"/>
                <a:gd name="T6" fmla="*/ 189 w 305"/>
                <a:gd name="T7" fmla="*/ 191 h 386"/>
                <a:gd name="T8" fmla="*/ 228 w 305"/>
                <a:gd name="T9" fmla="*/ 191 h 386"/>
                <a:gd name="T10" fmla="*/ 228 w 305"/>
                <a:gd name="T11" fmla="*/ 158 h 386"/>
                <a:gd name="T12" fmla="*/ 227 w 305"/>
                <a:gd name="T13" fmla="*/ 159 h 386"/>
                <a:gd name="T14" fmla="*/ 227 w 305"/>
                <a:gd name="T15" fmla="*/ 156 h 386"/>
                <a:gd name="T16" fmla="*/ 151 w 305"/>
                <a:gd name="T17" fmla="*/ 156 h 386"/>
                <a:gd name="T18" fmla="*/ 151 w 305"/>
                <a:gd name="T19" fmla="*/ 114 h 386"/>
                <a:gd name="T20" fmla="*/ 188 w 305"/>
                <a:gd name="T21" fmla="*/ 114 h 386"/>
                <a:gd name="T22" fmla="*/ 188 w 305"/>
                <a:gd name="T23" fmla="*/ 76 h 386"/>
                <a:gd name="T24" fmla="*/ 231 w 305"/>
                <a:gd name="T25" fmla="*/ 76 h 386"/>
                <a:gd name="T26" fmla="*/ 231 w 305"/>
                <a:gd name="T27" fmla="*/ 152 h 386"/>
                <a:gd name="T28" fmla="*/ 235 w 305"/>
                <a:gd name="T29" fmla="*/ 152 h 386"/>
                <a:gd name="T30" fmla="*/ 234 w 305"/>
                <a:gd name="T31" fmla="*/ 153 h 386"/>
                <a:gd name="T32" fmla="*/ 305 w 305"/>
                <a:gd name="T33" fmla="*/ 153 h 386"/>
                <a:gd name="T34" fmla="*/ 305 w 305"/>
                <a:gd name="T35" fmla="*/ 78 h 386"/>
                <a:gd name="T36" fmla="*/ 266 w 305"/>
                <a:gd name="T37" fmla="*/ 78 h 386"/>
                <a:gd name="T38" fmla="*/ 266 w 305"/>
                <a:gd name="T39" fmla="*/ 0 h 386"/>
                <a:gd name="T40" fmla="*/ 232 w 305"/>
                <a:gd name="T41" fmla="*/ 0 h 386"/>
                <a:gd name="T42" fmla="*/ 232 w 305"/>
                <a:gd name="T43" fmla="*/ 38 h 386"/>
                <a:gd name="T44" fmla="*/ 188 w 305"/>
                <a:gd name="T45" fmla="*/ 38 h 386"/>
                <a:gd name="T46" fmla="*/ 188 w 305"/>
                <a:gd name="T47" fmla="*/ 0 h 386"/>
                <a:gd name="T48" fmla="*/ 153 w 305"/>
                <a:gd name="T49" fmla="*/ 0 h 386"/>
                <a:gd name="T50" fmla="*/ 153 w 305"/>
                <a:gd name="T51" fmla="*/ 79 h 386"/>
                <a:gd name="T52" fmla="*/ 0 w 305"/>
                <a:gd name="T53" fmla="*/ 79 h 386"/>
                <a:gd name="T54" fmla="*/ 0 w 305"/>
                <a:gd name="T55" fmla="*/ 114 h 386"/>
                <a:gd name="T56" fmla="*/ 38 w 305"/>
                <a:gd name="T57" fmla="*/ 114 h 386"/>
                <a:gd name="T58" fmla="*/ 38 w 305"/>
                <a:gd name="T59" fmla="*/ 153 h 386"/>
                <a:gd name="T60" fmla="*/ 70 w 305"/>
                <a:gd name="T61" fmla="*/ 153 h 386"/>
                <a:gd name="T62" fmla="*/ 69 w 305"/>
                <a:gd name="T63" fmla="*/ 152 h 386"/>
                <a:gd name="T64" fmla="*/ 73 w 305"/>
                <a:gd name="T65" fmla="*/ 152 h 386"/>
                <a:gd name="T66" fmla="*/ 73 w 305"/>
                <a:gd name="T67" fmla="*/ 114 h 386"/>
                <a:gd name="T68" fmla="*/ 113 w 305"/>
                <a:gd name="T69" fmla="*/ 114 h 386"/>
                <a:gd name="T70" fmla="*/ 113 w 305"/>
                <a:gd name="T71" fmla="*/ 156 h 386"/>
                <a:gd name="T72" fmla="*/ 77 w 305"/>
                <a:gd name="T73" fmla="*/ 156 h 386"/>
                <a:gd name="T74" fmla="*/ 77 w 305"/>
                <a:gd name="T75" fmla="*/ 159 h 386"/>
                <a:gd name="T76" fmla="*/ 76 w 305"/>
                <a:gd name="T77" fmla="*/ 159 h 386"/>
                <a:gd name="T78" fmla="*/ 77 w 305"/>
                <a:gd name="T79" fmla="*/ 191 h 386"/>
                <a:gd name="T80" fmla="*/ 152 w 305"/>
                <a:gd name="T81" fmla="*/ 191 h 386"/>
                <a:gd name="T82" fmla="*/ 152 w 305"/>
                <a:gd name="T83" fmla="*/ 274 h 386"/>
                <a:gd name="T84" fmla="*/ 115 w 305"/>
                <a:gd name="T85" fmla="*/ 274 h 386"/>
                <a:gd name="T86" fmla="*/ 115 w 305"/>
                <a:gd name="T87" fmla="*/ 311 h 386"/>
                <a:gd name="T88" fmla="*/ 72 w 305"/>
                <a:gd name="T89" fmla="*/ 311 h 386"/>
                <a:gd name="T90" fmla="*/ 72 w 305"/>
                <a:gd name="T91" fmla="*/ 274 h 386"/>
                <a:gd name="T92" fmla="*/ 39 w 305"/>
                <a:gd name="T93" fmla="*/ 274 h 386"/>
                <a:gd name="T94" fmla="*/ 39 w 305"/>
                <a:gd name="T95" fmla="*/ 348 h 386"/>
                <a:gd name="T96" fmla="*/ 115 w 305"/>
                <a:gd name="T97" fmla="*/ 348 h 386"/>
                <a:gd name="T98" fmla="*/ 115 w 305"/>
                <a:gd name="T99" fmla="*/ 386 h 386"/>
                <a:gd name="T100" fmla="*/ 150 w 305"/>
                <a:gd name="T10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5" h="386">
                  <a:moveTo>
                    <a:pt x="150" y="386"/>
                  </a:moveTo>
                  <a:cubicBezTo>
                    <a:pt x="150" y="308"/>
                    <a:pt x="150" y="308"/>
                    <a:pt x="150" y="308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7" y="156"/>
                    <a:pt x="227" y="156"/>
                    <a:pt x="22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234" y="153"/>
                    <a:pt x="234" y="153"/>
                    <a:pt x="234" y="153"/>
                  </a:cubicBezTo>
                  <a:cubicBezTo>
                    <a:pt x="305" y="153"/>
                    <a:pt x="305" y="153"/>
                    <a:pt x="305" y="153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7" y="169"/>
                    <a:pt x="77" y="180"/>
                    <a:pt x="77" y="191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52" y="274"/>
                    <a:pt x="152" y="274"/>
                    <a:pt x="152" y="274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72" y="311"/>
                    <a:pt x="72" y="311"/>
                    <a:pt x="72" y="311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39" y="274"/>
                    <a:pt x="39" y="274"/>
                    <a:pt x="39" y="274"/>
                  </a:cubicBezTo>
                  <a:cubicBezTo>
                    <a:pt x="39" y="348"/>
                    <a:pt x="39" y="348"/>
                    <a:pt x="39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86"/>
                    <a:pt x="115" y="386"/>
                    <a:pt x="115" y="386"/>
                  </a:cubicBezTo>
                  <a:lnTo>
                    <a:pt x="15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05"/>
            <p:cNvSpPr>
              <a:spLocks noChangeArrowheads="1"/>
            </p:cNvSpPr>
            <p:nvPr/>
          </p:nvSpPr>
          <p:spPr bwMode="auto">
            <a:xfrm>
              <a:off x="8091488" y="4164013"/>
              <a:ext cx="1285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06"/>
            <p:cNvSpPr>
              <a:spLocks noChangeArrowheads="1"/>
            </p:cNvSpPr>
            <p:nvPr/>
          </p:nvSpPr>
          <p:spPr bwMode="auto">
            <a:xfrm>
              <a:off x="11285538" y="5695950"/>
              <a:ext cx="128588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7"/>
            <p:cNvSpPr>
              <a:spLocks/>
            </p:cNvSpPr>
            <p:nvPr/>
          </p:nvSpPr>
          <p:spPr bwMode="auto">
            <a:xfrm>
              <a:off x="8853488" y="2328863"/>
              <a:ext cx="736600" cy="744538"/>
            </a:xfrm>
            <a:custGeom>
              <a:avLst/>
              <a:gdLst>
                <a:gd name="T0" fmla="*/ 77 w 188"/>
                <a:gd name="T1" fmla="*/ 77 h 190"/>
                <a:gd name="T2" fmla="*/ 0 w 188"/>
                <a:gd name="T3" fmla="*/ 77 h 190"/>
                <a:gd name="T4" fmla="*/ 0 w 188"/>
                <a:gd name="T5" fmla="*/ 112 h 190"/>
                <a:gd name="T6" fmla="*/ 38 w 188"/>
                <a:gd name="T7" fmla="*/ 112 h 190"/>
                <a:gd name="T8" fmla="*/ 38 w 188"/>
                <a:gd name="T9" fmla="*/ 152 h 190"/>
                <a:gd name="T10" fmla="*/ 76 w 188"/>
                <a:gd name="T11" fmla="*/ 152 h 190"/>
                <a:gd name="T12" fmla="*/ 76 w 188"/>
                <a:gd name="T13" fmla="*/ 154 h 190"/>
                <a:gd name="T14" fmla="*/ 77 w 188"/>
                <a:gd name="T15" fmla="*/ 173 h 190"/>
                <a:gd name="T16" fmla="*/ 78 w 188"/>
                <a:gd name="T17" fmla="*/ 190 h 190"/>
                <a:gd name="T18" fmla="*/ 112 w 188"/>
                <a:gd name="T19" fmla="*/ 190 h 190"/>
                <a:gd name="T20" fmla="*/ 112 w 188"/>
                <a:gd name="T21" fmla="*/ 150 h 190"/>
                <a:gd name="T22" fmla="*/ 151 w 188"/>
                <a:gd name="T23" fmla="*/ 150 h 190"/>
                <a:gd name="T24" fmla="*/ 151 w 188"/>
                <a:gd name="T25" fmla="*/ 118 h 190"/>
                <a:gd name="T26" fmla="*/ 150 w 188"/>
                <a:gd name="T27" fmla="*/ 119 h 190"/>
                <a:gd name="T28" fmla="*/ 150 w 188"/>
                <a:gd name="T29" fmla="*/ 115 h 190"/>
                <a:gd name="T30" fmla="*/ 113 w 188"/>
                <a:gd name="T31" fmla="*/ 115 h 190"/>
                <a:gd name="T32" fmla="*/ 113 w 188"/>
                <a:gd name="T33" fmla="*/ 74 h 190"/>
                <a:gd name="T34" fmla="*/ 154 w 188"/>
                <a:gd name="T35" fmla="*/ 74 h 190"/>
                <a:gd name="T36" fmla="*/ 154 w 188"/>
                <a:gd name="T37" fmla="*/ 111 h 190"/>
                <a:gd name="T38" fmla="*/ 158 w 188"/>
                <a:gd name="T39" fmla="*/ 111 h 190"/>
                <a:gd name="T40" fmla="*/ 157 w 188"/>
                <a:gd name="T41" fmla="*/ 112 h 190"/>
                <a:gd name="T42" fmla="*/ 188 w 188"/>
                <a:gd name="T43" fmla="*/ 112 h 190"/>
                <a:gd name="T44" fmla="*/ 188 w 188"/>
                <a:gd name="T45" fmla="*/ 0 h 190"/>
                <a:gd name="T46" fmla="*/ 154 w 188"/>
                <a:gd name="T47" fmla="*/ 0 h 190"/>
                <a:gd name="T48" fmla="*/ 154 w 188"/>
                <a:gd name="T49" fmla="*/ 38 h 190"/>
                <a:gd name="T50" fmla="*/ 77 w 188"/>
                <a:gd name="T51" fmla="*/ 38 h 190"/>
                <a:gd name="T52" fmla="*/ 77 w 188"/>
                <a:gd name="T53" fmla="*/ 7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" h="190">
                  <a:moveTo>
                    <a:pt x="77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61"/>
                    <a:pt x="77" y="167"/>
                    <a:pt x="77" y="173"/>
                  </a:cubicBezTo>
                  <a:cubicBezTo>
                    <a:pt x="77" y="179"/>
                    <a:pt x="77" y="185"/>
                    <a:pt x="78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77" y="38"/>
                    <a:pt x="77" y="38"/>
                    <a:pt x="77" y="38"/>
                  </a:cubicBezTo>
                  <a:lnTo>
                    <a:pt x="7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08"/>
            <p:cNvSpPr>
              <a:spLocks noChangeArrowheads="1"/>
            </p:cNvSpPr>
            <p:nvPr/>
          </p:nvSpPr>
          <p:spPr bwMode="auto">
            <a:xfrm>
              <a:off x="9312275" y="4010025"/>
              <a:ext cx="1285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9"/>
            <p:cNvSpPr>
              <a:spLocks/>
            </p:cNvSpPr>
            <p:nvPr/>
          </p:nvSpPr>
          <p:spPr bwMode="auto">
            <a:xfrm>
              <a:off x="11139488" y="5845175"/>
              <a:ext cx="279400" cy="287338"/>
            </a:xfrm>
            <a:custGeom>
              <a:avLst/>
              <a:gdLst>
                <a:gd name="T0" fmla="*/ 0 w 176"/>
                <a:gd name="T1" fmla="*/ 0 h 181"/>
                <a:gd name="T2" fmla="*/ 0 w 176"/>
                <a:gd name="T3" fmla="*/ 181 h 181"/>
                <a:gd name="T4" fmla="*/ 176 w 176"/>
                <a:gd name="T5" fmla="*/ 181 h 181"/>
                <a:gd name="T6" fmla="*/ 176 w 176"/>
                <a:gd name="T7" fmla="*/ 94 h 181"/>
                <a:gd name="T8" fmla="*/ 82 w 176"/>
                <a:gd name="T9" fmla="*/ 94 h 181"/>
                <a:gd name="T10" fmla="*/ 82 w 176"/>
                <a:gd name="T11" fmla="*/ 0 h 181"/>
                <a:gd name="T12" fmla="*/ 0 w 176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81">
                  <a:moveTo>
                    <a:pt x="0" y="0"/>
                  </a:moveTo>
                  <a:lnTo>
                    <a:pt x="0" y="181"/>
                  </a:lnTo>
                  <a:lnTo>
                    <a:pt x="176" y="181"/>
                  </a:lnTo>
                  <a:lnTo>
                    <a:pt x="176" y="94"/>
                  </a:lnTo>
                  <a:lnTo>
                    <a:pt x="82" y="94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0"/>
            <p:cNvSpPr>
              <a:spLocks/>
            </p:cNvSpPr>
            <p:nvPr/>
          </p:nvSpPr>
          <p:spPr bwMode="auto">
            <a:xfrm>
              <a:off x="9002713" y="3092450"/>
              <a:ext cx="136525" cy="130175"/>
            </a:xfrm>
            <a:custGeom>
              <a:avLst/>
              <a:gdLst>
                <a:gd name="T0" fmla="*/ 0 w 35"/>
                <a:gd name="T1" fmla="*/ 33 h 33"/>
                <a:gd name="T2" fmla="*/ 34 w 35"/>
                <a:gd name="T3" fmla="*/ 33 h 33"/>
                <a:gd name="T4" fmla="*/ 35 w 35"/>
                <a:gd name="T5" fmla="*/ 0 h 33"/>
                <a:gd name="T6" fmla="*/ 0 w 35"/>
                <a:gd name="T7" fmla="*/ 0 h 33"/>
                <a:gd name="T8" fmla="*/ 0 w 3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5" y="22"/>
                    <a:pt x="35" y="11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11"/>
            <p:cNvSpPr>
              <a:spLocks noChangeArrowheads="1"/>
            </p:cNvSpPr>
            <p:nvPr/>
          </p:nvSpPr>
          <p:spPr bwMode="auto">
            <a:xfrm>
              <a:off x="10679113" y="2633663"/>
              <a:ext cx="438150" cy="439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12"/>
            <p:cNvSpPr>
              <a:spLocks noChangeArrowheads="1"/>
            </p:cNvSpPr>
            <p:nvPr/>
          </p:nvSpPr>
          <p:spPr bwMode="auto">
            <a:xfrm>
              <a:off x="9007475" y="4622800"/>
              <a:ext cx="1285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3"/>
            <p:cNvSpPr>
              <a:spLocks noEditPoints="1"/>
            </p:cNvSpPr>
            <p:nvPr/>
          </p:nvSpPr>
          <p:spPr bwMode="auto">
            <a:xfrm>
              <a:off x="10377488" y="2328863"/>
              <a:ext cx="1041400" cy="1046163"/>
            </a:xfrm>
            <a:custGeom>
              <a:avLst/>
              <a:gdLst>
                <a:gd name="T0" fmla="*/ 0 w 656"/>
                <a:gd name="T1" fmla="*/ 0 h 659"/>
                <a:gd name="T2" fmla="*/ 0 w 656"/>
                <a:gd name="T3" fmla="*/ 659 h 659"/>
                <a:gd name="T4" fmla="*/ 656 w 656"/>
                <a:gd name="T5" fmla="*/ 659 h 659"/>
                <a:gd name="T6" fmla="*/ 656 w 656"/>
                <a:gd name="T7" fmla="*/ 0 h 659"/>
                <a:gd name="T8" fmla="*/ 0 w 656"/>
                <a:gd name="T9" fmla="*/ 0 h 659"/>
                <a:gd name="T10" fmla="*/ 569 w 656"/>
                <a:gd name="T11" fmla="*/ 570 h 659"/>
                <a:gd name="T12" fmla="*/ 88 w 656"/>
                <a:gd name="T13" fmla="*/ 570 h 659"/>
                <a:gd name="T14" fmla="*/ 88 w 656"/>
                <a:gd name="T15" fmla="*/ 86 h 659"/>
                <a:gd name="T16" fmla="*/ 569 w 656"/>
                <a:gd name="T17" fmla="*/ 86 h 659"/>
                <a:gd name="T18" fmla="*/ 569 w 656"/>
                <a:gd name="T19" fmla="*/ 57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659">
                  <a:moveTo>
                    <a:pt x="0" y="0"/>
                  </a:moveTo>
                  <a:lnTo>
                    <a:pt x="0" y="659"/>
                  </a:lnTo>
                  <a:lnTo>
                    <a:pt x="656" y="659"/>
                  </a:lnTo>
                  <a:lnTo>
                    <a:pt x="656" y="0"/>
                  </a:lnTo>
                  <a:lnTo>
                    <a:pt x="0" y="0"/>
                  </a:lnTo>
                  <a:close/>
                  <a:moveTo>
                    <a:pt x="569" y="570"/>
                  </a:moveTo>
                  <a:lnTo>
                    <a:pt x="88" y="570"/>
                  </a:lnTo>
                  <a:lnTo>
                    <a:pt x="88" y="86"/>
                  </a:lnTo>
                  <a:lnTo>
                    <a:pt x="569" y="86"/>
                  </a:lnTo>
                  <a:lnTo>
                    <a:pt x="569" y="5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14"/>
            <p:cNvSpPr>
              <a:spLocks noChangeArrowheads="1"/>
            </p:cNvSpPr>
            <p:nvPr/>
          </p:nvSpPr>
          <p:spPr bwMode="auto">
            <a:xfrm>
              <a:off x="7635875" y="4775200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15"/>
            <p:cNvSpPr>
              <a:spLocks noChangeArrowheads="1"/>
            </p:cNvSpPr>
            <p:nvPr/>
          </p:nvSpPr>
          <p:spPr bwMode="auto">
            <a:xfrm>
              <a:off x="7635875" y="4473575"/>
              <a:ext cx="1301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16"/>
            <p:cNvSpPr>
              <a:spLocks noChangeArrowheads="1"/>
            </p:cNvSpPr>
            <p:nvPr/>
          </p:nvSpPr>
          <p:spPr bwMode="auto">
            <a:xfrm>
              <a:off x="10834688" y="4167188"/>
              <a:ext cx="130175" cy="282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17"/>
            <p:cNvSpPr>
              <a:spLocks noChangeArrowheads="1"/>
            </p:cNvSpPr>
            <p:nvPr/>
          </p:nvSpPr>
          <p:spPr bwMode="auto">
            <a:xfrm>
              <a:off x="9007475" y="2328863"/>
              <a:ext cx="1285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18"/>
            <p:cNvSpPr>
              <a:spLocks/>
            </p:cNvSpPr>
            <p:nvPr/>
          </p:nvSpPr>
          <p:spPr bwMode="auto">
            <a:xfrm>
              <a:off x="11136313" y="4932363"/>
              <a:ext cx="277813" cy="587375"/>
            </a:xfrm>
            <a:custGeom>
              <a:avLst/>
              <a:gdLst>
                <a:gd name="T0" fmla="*/ 0 w 175"/>
                <a:gd name="T1" fmla="*/ 286 h 370"/>
                <a:gd name="T2" fmla="*/ 0 w 175"/>
                <a:gd name="T3" fmla="*/ 370 h 370"/>
                <a:gd name="T4" fmla="*/ 175 w 175"/>
                <a:gd name="T5" fmla="*/ 370 h 370"/>
                <a:gd name="T6" fmla="*/ 175 w 175"/>
                <a:gd name="T7" fmla="*/ 0 h 370"/>
                <a:gd name="T8" fmla="*/ 2 w 175"/>
                <a:gd name="T9" fmla="*/ 0 h 370"/>
                <a:gd name="T10" fmla="*/ 2 w 175"/>
                <a:gd name="T11" fmla="*/ 183 h 370"/>
                <a:gd name="T12" fmla="*/ 94 w 175"/>
                <a:gd name="T13" fmla="*/ 183 h 370"/>
                <a:gd name="T14" fmla="*/ 94 w 175"/>
                <a:gd name="T15" fmla="*/ 286 h 370"/>
                <a:gd name="T16" fmla="*/ 0 w 175"/>
                <a:gd name="T17" fmla="*/ 28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370">
                  <a:moveTo>
                    <a:pt x="0" y="286"/>
                  </a:moveTo>
                  <a:lnTo>
                    <a:pt x="0" y="370"/>
                  </a:lnTo>
                  <a:lnTo>
                    <a:pt x="175" y="370"/>
                  </a:lnTo>
                  <a:lnTo>
                    <a:pt x="175" y="0"/>
                  </a:lnTo>
                  <a:lnTo>
                    <a:pt x="2" y="0"/>
                  </a:lnTo>
                  <a:lnTo>
                    <a:pt x="2" y="183"/>
                  </a:lnTo>
                  <a:lnTo>
                    <a:pt x="94" y="183"/>
                  </a:lnTo>
                  <a:lnTo>
                    <a:pt x="94" y="286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9"/>
            <p:cNvSpPr>
              <a:spLocks/>
            </p:cNvSpPr>
            <p:nvPr/>
          </p:nvSpPr>
          <p:spPr bwMode="auto">
            <a:xfrm>
              <a:off x="9304338" y="5229225"/>
              <a:ext cx="141288" cy="141288"/>
            </a:xfrm>
            <a:custGeom>
              <a:avLst/>
              <a:gdLst>
                <a:gd name="T0" fmla="*/ 10 w 89"/>
                <a:gd name="T1" fmla="*/ 3 h 89"/>
                <a:gd name="T2" fmla="*/ 2 w 89"/>
                <a:gd name="T3" fmla="*/ 3 h 89"/>
                <a:gd name="T4" fmla="*/ 2 w 89"/>
                <a:gd name="T5" fmla="*/ 10 h 89"/>
                <a:gd name="T6" fmla="*/ 0 w 89"/>
                <a:gd name="T7" fmla="*/ 8 h 89"/>
                <a:gd name="T8" fmla="*/ 0 w 89"/>
                <a:gd name="T9" fmla="*/ 84 h 89"/>
                <a:gd name="T10" fmla="*/ 2 w 89"/>
                <a:gd name="T11" fmla="*/ 80 h 89"/>
                <a:gd name="T12" fmla="*/ 2 w 89"/>
                <a:gd name="T13" fmla="*/ 87 h 89"/>
                <a:gd name="T14" fmla="*/ 10 w 89"/>
                <a:gd name="T15" fmla="*/ 87 h 89"/>
                <a:gd name="T16" fmla="*/ 7 w 89"/>
                <a:gd name="T17" fmla="*/ 89 h 89"/>
                <a:gd name="T18" fmla="*/ 86 w 89"/>
                <a:gd name="T19" fmla="*/ 89 h 89"/>
                <a:gd name="T20" fmla="*/ 86 w 89"/>
                <a:gd name="T21" fmla="*/ 80 h 89"/>
                <a:gd name="T22" fmla="*/ 89 w 89"/>
                <a:gd name="T23" fmla="*/ 82 h 89"/>
                <a:gd name="T24" fmla="*/ 89 w 89"/>
                <a:gd name="T25" fmla="*/ 0 h 89"/>
                <a:gd name="T26" fmla="*/ 5 w 89"/>
                <a:gd name="T27" fmla="*/ 0 h 89"/>
                <a:gd name="T28" fmla="*/ 10 w 89"/>
                <a:gd name="T2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9">
                  <a:moveTo>
                    <a:pt x="10" y="3"/>
                  </a:moveTo>
                  <a:lnTo>
                    <a:pt x="2" y="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2" y="87"/>
                  </a:lnTo>
                  <a:lnTo>
                    <a:pt x="10" y="87"/>
                  </a:lnTo>
                  <a:lnTo>
                    <a:pt x="7" y="89"/>
                  </a:lnTo>
                  <a:lnTo>
                    <a:pt x="86" y="89"/>
                  </a:lnTo>
                  <a:lnTo>
                    <a:pt x="86" y="80"/>
                  </a:lnTo>
                  <a:lnTo>
                    <a:pt x="89" y="82"/>
                  </a:lnTo>
                  <a:lnTo>
                    <a:pt x="89" y="0"/>
                  </a:lnTo>
                  <a:lnTo>
                    <a:pt x="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20"/>
            <p:cNvSpPr>
              <a:spLocks noChangeArrowheads="1"/>
            </p:cNvSpPr>
            <p:nvPr/>
          </p:nvSpPr>
          <p:spPr bwMode="auto">
            <a:xfrm>
              <a:off x="9613900" y="2935288"/>
              <a:ext cx="133350" cy="287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1"/>
            <p:cNvSpPr>
              <a:spLocks/>
            </p:cNvSpPr>
            <p:nvPr/>
          </p:nvSpPr>
          <p:spPr bwMode="auto">
            <a:xfrm>
              <a:off x="10979150" y="3705225"/>
              <a:ext cx="434975" cy="1046163"/>
            </a:xfrm>
            <a:custGeom>
              <a:avLst/>
              <a:gdLst>
                <a:gd name="T0" fmla="*/ 0 w 274"/>
                <a:gd name="T1" fmla="*/ 481 h 659"/>
                <a:gd name="T2" fmla="*/ 0 w 274"/>
                <a:gd name="T3" fmla="*/ 570 h 659"/>
                <a:gd name="T4" fmla="*/ 97 w 274"/>
                <a:gd name="T5" fmla="*/ 570 h 659"/>
                <a:gd name="T6" fmla="*/ 97 w 274"/>
                <a:gd name="T7" fmla="*/ 659 h 659"/>
                <a:gd name="T8" fmla="*/ 185 w 274"/>
                <a:gd name="T9" fmla="*/ 659 h 659"/>
                <a:gd name="T10" fmla="*/ 185 w 274"/>
                <a:gd name="T11" fmla="*/ 565 h 659"/>
                <a:gd name="T12" fmla="*/ 274 w 274"/>
                <a:gd name="T13" fmla="*/ 565 h 659"/>
                <a:gd name="T14" fmla="*/ 274 w 274"/>
                <a:gd name="T15" fmla="*/ 286 h 659"/>
                <a:gd name="T16" fmla="*/ 185 w 274"/>
                <a:gd name="T17" fmla="*/ 286 h 659"/>
                <a:gd name="T18" fmla="*/ 185 w 274"/>
                <a:gd name="T19" fmla="*/ 180 h 659"/>
                <a:gd name="T20" fmla="*/ 274 w 274"/>
                <a:gd name="T21" fmla="*/ 180 h 659"/>
                <a:gd name="T22" fmla="*/ 274 w 274"/>
                <a:gd name="T23" fmla="*/ 0 h 659"/>
                <a:gd name="T24" fmla="*/ 190 w 274"/>
                <a:gd name="T25" fmla="*/ 0 h 659"/>
                <a:gd name="T26" fmla="*/ 190 w 274"/>
                <a:gd name="T27" fmla="*/ 96 h 659"/>
                <a:gd name="T28" fmla="*/ 3 w 274"/>
                <a:gd name="T29" fmla="*/ 96 h 659"/>
                <a:gd name="T30" fmla="*/ 3 w 274"/>
                <a:gd name="T31" fmla="*/ 182 h 659"/>
                <a:gd name="T32" fmla="*/ 99 w 274"/>
                <a:gd name="T33" fmla="*/ 182 h 659"/>
                <a:gd name="T34" fmla="*/ 99 w 274"/>
                <a:gd name="T35" fmla="*/ 375 h 659"/>
                <a:gd name="T36" fmla="*/ 188 w 274"/>
                <a:gd name="T37" fmla="*/ 375 h 659"/>
                <a:gd name="T38" fmla="*/ 188 w 274"/>
                <a:gd name="T39" fmla="*/ 481 h 659"/>
                <a:gd name="T40" fmla="*/ 0 w 274"/>
                <a:gd name="T41" fmla="*/ 48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659">
                  <a:moveTo>
                    <a:pt x="0" y="481"/>
                  </a:moveTo>
                  <a:lnTo>
                    <a:pt x="0" y="570"/>
                  </a:lnTo>
                  <a:lnTo>
                    <a:pt x="97" y="570"/>
                  </a:lnTo>
                  <a:lnTo>
                    <a:pt x="97" y="659"/>
                  </a:lnTo>
                  <a:lnTo>
                    <a:pt x="185" y="659"/>
                  </a:lnTo>
                  <a:lnTo>
                    <a:pt x="185" y="565"/>
                  </a:lnTo>
                  <a:lnTo>
                    <a:pt x="274" y="565"/>
                  </a:lnTo>
                  <a:lnTo>
                    <a:pt x="274" y="286"/>
                  </a:lnTo>
                  <a:lnTo>
                    <a:pt x="185" y="286"/>
                  </a:lnTo>
                  <a:lnTo>
                    <a:pt x="185" y="180"/>
                  </a:lnTo>
                  <a:lnTo>
                    <a:pt x="274" y="180"/>
                  </a:lnTo>
                  <a:lnTo>
                    <a:pt x="274" y="0"/>
                  </a:lnTo>
                  <a:lnTo>
                    <a:pt x="190" y="0"/>
                  </a:lnTo>
                  <a:lnTo>
                    <a:pt x="190" y="96"/>
                  </a:lnTo>
                  <a:lnTo>
                    <a:pt x="3" y="96"/>
                  </a:lnTo>
                  <a:lnTo>
                    <a:pt x="3" y="182"/>
                  </a:lnTo>
                  <a:lnTo>
                    <a:pt x="99" y="182"/>
                  </a:lnTo>
                  <a:lnTo>
                    <a:pt x="99" y="375"/>
                  </a:lnTo>
                  <a:lnTo>
                    <a:pt x="188" y="375"/>
                  </a:lnTo>
                  <a:lnTo>
                    <a:pt x="188" y="481"/>
                  </a:lnTo>
                  <a:lnTo>
                    <a:pt x="0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22"/>
            <p:cNvSpPr>
              <a:spLocks noChangeArrowheads="1"/>
            </p:cNvSpPr>
            <p:nvPr/>
          </p:nvSpPr>
          <p:spPr bwMode="auto">
            <a:xfrm>
              <a:off x="9915525" y="2935288"/>
              <a:ext cx="131763" cy="287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23"/>
            <p:cNvSpPr>
              <a:spLocks noChangeArrowheads="1"/>
            </p:cNvSpPr>
            <p:nvPr/>
          </p:nvSpPr>
          <p:spPr bwMode="auto">
            <a:xfrm>
              <a:off x="10067925" y="3708400"/>
              <a:ext cx="133350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24"/>
            <p:cNvSpPr>
              <a:spLocks noChangeArrowheads="1"/>
            </p:cNvSpPr>
            <p:nvPr/>
          </p:nvSpPr>
          <p:spPr bwMode="auto">
            <a:xfrm>
              <a:off x="10067925" y="3241675"/>
              <a:ext cx="1285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5"/>
            <p:cNvSpPr>
              <a:spLocks/>
            </p:cNvSpPr>
            <p:nvPr/>
          </p:nvSpPr>
          <p:spPr bwMode="auto">
            <a:xfrm>
              <a:off x="9456738" y="3241675"/>
              <a:ext cx="590550" cy="439738"/>
            </a:xfrm>
            <a:custGeom>
              <a:avLst/>
              <a:gdLst>
                <a:gd name="T0" fmla="*/ 0 w 372"/>
                <a:gd name="T1" fmla="*/ 0 h 277"/>
                <a:gd name="T2" fmla="*/ 0 w 372"/>
                <a:gd name="T3" fmla="*/ 183 h 277"/>
                <a:gd name="T4" fmla="*/ 99 w 372"/>
                <a:gd name="T5" fmla="*/ 183 h 277"/>
                <a:gd name="T6" fmla="*/ 99 w 372"/>
                <a:gd name="T7" fmla="*/ 277 h 277"/>
                <a:gd name="T8" fmla="*/ 279 w 372"/>
                <a:gd name="T9" fmla="*/ 277 h 277"/>
                <a:gd name="T10" fmla="*/ 279 w 372"/>
                <a:gd name="T11" fmla="*/ 183 h 277"/>
                <a:gd name="T12" fmla="*/ 372 w 372"/>
                <a:gd name="T13" fmla="*/ 183 h 277"/>
                <a:gd name="T14" fmla="*/ 372 w 372"/>
                <a:gd name="T15" fmla="*/ 96 h 277"/>
                <a:gd name="T16" fmla="*/ 276 w 372"/>
                <a:gd name="T17" fmla="*/ 96 h 277"/>
                <a:gd name="T18" fmla="*/ 276 w 372"/>
                <a:gd name="T19" fmla="*/ 0 h 277"/>
                <a:gd name="T20" fmla="*/ 192 w 372"/>
                <a:gd name="T21" fmla="*/ 0 h 277"/>
                <a:gd name="T22" fmla="*/ 192 w 372"/>
                <a:gd name="T23" fmla="*/ 94 h 277"/>
                <a:gd name="T24" fmla="*/ 86 w 372"/>
                <a:gd name="T25" fmla="*/ 94 h 277"/>
                <a:gd name="T26" fmla="*/ 86 w 372"/>
                <a:gd name="T27" fmla="*/ 0 h 277"/>
                <a:gd name="T28" fmla="*/ 0 w 372"/>
                <a:gd name="T2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277">
                  <a:moveTo>
                    <a:pt x="0" y="0"/>
                  </a:moveTo>
                  <a:lnTo>
                    <a:pt x="0" y="183"/>
                  </a:lnTo>
                  <a:lnTo>
                    <a:pt x="99" y="183"/>
                  </a:lnTo>
                  <a:lnTo>
                    <a:pt x="99" y="277"/>
                  </a:lnTo>
                  <a:lnTo>
                    <a:pt x="279" y="277"/>
                  </a:lnTo>
                  <a:lnTo>
                    <a:pt x="279" y="183"/>
                  </a:lnTo>
                  <a:lnTo>
                    <a:pt x="372" y="183"/>
                  </a:lnTo>
                  <a:lnTo>
                    <a:pt x="372" y="96"/>
                  </a:lnTo>
                  <a:lnTo>
                    <a:pt x="276" y="96"/>
                  </a:lnTo>
                  <a:lnTo>
                    <a:pt x="276" y="0"/>
                  </a:lnTo>
                  <a:lnTo>
                    <a:pt x="192" y="0"/>
                  </a:lnTo>
                  <a:lnTo>
                    <a:pt x="192" y="94"/>
                  </a:lnTo>
                  <a:lnTo>
                    <a:pt x="86" y="94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26"/>
            <p:cNvSpPr>
              <a:spLocks/>
            </p:cNvSpPr>
            <p:nvPr/>
          </p:nvSpPr>
          <p:spPr bwMode="auto">
            <a:xfrm>
              <a:off x="9766300" y="2328863"/>
              <a:ext cx="430213" cy="587375"/>
            </a:xfrm>
            <a:custGeom>
              <a:avLst/>
              <a:gdLst>
                <a:gd name="T0" fmla="*/ 0 w 271"/>
                <a:gd name="T1" fmla="*/ 0 h 370"/>
                <a:gd name="T2" fmla="*/ 0 w 271"/>
                <a:gd name="T3" fmla="*/ 370 h 370"/>
                <a:gd name="T4" fmla="*/ 81 w 271"/>
                <a:gd name="T5" fmla="*/ 370 h 370"/>
                <a:gd name="T6" fmla="*/ 81 w 271"/>
                <a:gd name="T7" fmla="*/ 182 h 370"/>
                <a:gd name="T8" fmla="*/ 190 w 271"/>
                <a:gd name="T9" fmla="*/ 182 h 370"/>
                <a:gd name="T10" fmla="*/ 190 w 271"/>
                <a:gd name="T11" fmla="*/ 271 h 370"/>
                <a:gd name="T12" fmla="*/ 271 w 271"/>
                <a:gd name="T13" fmla="*/ 271 h 370"/>
                <a:gd name="T14" fmla="*/ 271 w 271"/>
                <a:gd name="T15" fmla="*/ 91 h 370"/>
                <a:gd name="T16" fmla="*/ 177 w 271"/>
                <a:gd name="T17" fmla="*/ 91 h 370"/>
                <a:gd name="T18" fmla="*/ 177 w 271"/>
                <a:gd name="T19" fmla="*/ 0 h 370"/>
                <a:gd name="T20" fmla="*/ 0 w 271"/>
                <a:gd name="T2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370">
                  <a:moveTo>
                    <a:pt x="0" y="0"/>
                  </a:moveTo>
                  <a:lnTo>
                    <a:pt x="0" y="370"/>
                  </a:lnTo>
                  <a:lnTo>
                    <a:pt x="81" y="370"/>
                  </a:lnTo>
                  <a:lnTo>
                    <a:pt x="81" y="182"/>
                  </a:lnTo>
                  <a:lnTo>
                    <a:pt x="190" y="182"/>
                  </a:lnTo>
                  <a:lnTo>
                    <a:pt x="190" y="271"/>
                  </a:lnTo>
                  <a:lnTo>
                    <a:pt x="271" y="271"/>
                  </a:lnTo>
                  <a:lnTo>
                    <a:pt x="271" y="91"/>
                  </a:lnTo>
                  <a:lnTo>
                    <a:pt x="177" y="91"/>
                  </a:lnTo>
                  <a:lnTo>
                    <a:pt x="17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" name="Rectangle 143"/>
          <p:cNvSpPr/>
          <p:nvPr/>
        </p:nvSpPr>
        <p:spPr>
          <a:xfrm flipH="1">
            <a:off x="9335778" y="1244234"/>
            <a:ext cx="1646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xpert member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9" name="Freeform 133"/>
          <p:cNvSpPr>
            <a:spLocks/>
          </p:cNvSpPr>
          <p:nvPr/>
        </p:nvSpPr>
        <p:spPr bwMode="auto">
          <a:xfrm>
            <a:off x="10708721" y="4465386"/>
            <a:ext cx="270460" cy="275904"/>
          </a:xfrm>
          <a:custGeom>
            <a:avLst/>
            <a:gdLst>
              <a:gd name="T0" fmla="*/ 62 w 63"/>
              <a:gd name="T1" fmla="*/ 49 h 64"/>
              <a:gd name="T2" fmla="*/ 47 w 63"/>
              <a:gd name="T3" fmla="*/ 41 h 64"/>
              <a:gd name="T4" fmla="*/ 40 w 63"/>
              <a:gd name="T5" fmla="*/ 38 h 64"/>
              <a:gd name="T6" fmla="*/ 40 w 63"/>
              <a:gd name="T7" fmla="*/ 32 h 64"/>
              <a:gd name="T8" fmla="*/ 43 w 63"/>
              <a:gd name="T9" fmla="*/ 25 h 64"/>
              <a:gd name="T10" fmla="*/ 46 w 63"/>
              <a:gd name="T11" fmla="*/ 21 h 64"/>
              <a:gd name="T12" fmla="*/ 44 w 63"/>
              <a:gd name="T13" fmla="*/ 16 h 64"/>
              <a:gd name="T14" fmla="*/ 44 w 63"/>
              <a:gd name="T15" fmla="*/ 10 h 64"/>
              <a:gd name="T16" fmla="*/ 32 w 63"/>
              <a:gd name="T17" fmla="*/ 0 h 64"/>
              <a:gd name="T18" fmla="*/ 19 w 63"/>
              <a:gd name="T19" fmla="*/ 10 h 64"/>
              <a:gd name="T20" fmla="*/ 20 w 63"/>
              <a:gd name="T21" fmla="*/ 16 h 64"/>
              <a:gd name="T22" fmla="*/ 18 w 63"/>
              <a:gd name="T23" fmla="*/ 21 h 64"/>
              <a:gd name="T24" fmla="*/ 21 w 63"/>
              <a:gd name="T25" fmla="*/ 25 h 64"/>
              <a:gd name="T26" fmla="*/ 24 w 63"/>
              <a:gd name="T27" fmla="*/ 32 h 64"/>
              <a:gd name="T28" fmla="*/ 24 w 63"/>
              <a:gd name="T29" fmla="*/ 38 h 64"/>
              <a:gd name="T30" fmla="*/ 16 w 63"/>
              <a:gd name="T31" fmla="*/ 41 h 64"/>
              <a:gd name="T32" fmla="*/ 2 w 63"/>
              <a:gd name="T33" fmla="*/ 49 h 64"/>
              <a:gd name="T34" fmla="*/ 1 w 63"/>
              <a:gd name="T35" fmla="*/ 64 h 64"/>
              <a:gd name="T36" fmla="*/ 63 w 63"/>
              <a:gd name="T37" fmla="*/ 64 h 64"/>
              <a:gd name="T38" fmla="*/ 62 w 63"/>
              <a:gd name="T39" fmla="*/ 4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" h="64">
                <a:moveTo>
                  <a:pt x="62" y="49"/>
                </a:moveTo>
                <a:cubicBezTo>
                  <a:pt x="60" y="46"/>
                  <a:pt x="54" y="44"/>
                  <a:pt x="47" y="41"/>
                </a:cubicBezTo>
                <a:cubicBezTo>
                  <a:pt x="41" y="39"/>
                  <a:pt x="40" y="38"/>
                  <a:pt x="40" y="38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2" y="30"/>
                  <a:pt x="43" y="25"/>
                </a:cubicBezTo>
                <a:cubicBezTo>
                  <a:pt x="44" y="25"/>
                  <a:pt x="46" y="22"/>
                  <a:pt x="46" y="21"/>
                </a:cubicBezTo>
                <a:cubicBezTo>
                  <a:pt x="46" y="20"/>
                  <a:pt x="46" y="16"/>
                  <a:pt x="44" y="16"/>
                </a:cubicBezTo>
                <a:cubicBezTo>
                  <a:pt x="44" y="14"/>
                  <a:pt x="44" y="11"/>
                  <a:pt x="44" y="10"/>
                </a:cubicBezTo>
                <a:cubicBezTo>
                  <a:pt x="44" y="5"/>
                  <a:pt x="39" y="0"/>
                  <a:pt x="32" y="0"/>
                </a:cubicBezTo>
                <a:cubicBezTo>
                  <a:pt x="25" y="0"/>
                  <a:pt x="20" y="5"/>
                  <a:pt x="19" y="10"/>
                </a:cubicBezTo>
                <a:cubicBezTo>
                  <a:pt x="19" y="11"/>
                  <a:pt x="20" y="14"/>
                  <a:pt x="20" y="16"/>
                </a:cubicBezTo>
                <a:cubicBezTo>
                  <a:pt x="18" y="16"/>
                  <a:pt x="18" y="20"/>
                  <a:pt x="18" y="21"/>
                </a:cubicBezTo>
                <a:cubicBezTo>
                  <a:pt x="18" y="22"/>
                  <a:pt x="20" y="25"/>
                  <a:pt x="21" y="25"/>
                </a:cubicBezTo>
                <a:cubicBezTo>
                  <a:pt x="22" y="30"/>
                  <a:pt x="24" y="32"/>
                  <a:pt x="24" y="32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9"/>
                  <a:pt x="16" y="41"/>
                </a:cubicBezTo>
                <a:cubicBezTo>
                  <a:pt x="10" y="44"/>
                  <a:pt x="4" y="46"/>
                  <a:pt x="2" y="49"/>
                </a:cubicBezTo>
                <a:cubicBezTo>
                  <a:pt x="0" y="51"/>
                  <a:pt x="1" y="64"/>
                  <a:pt x="1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64"/>
                  <a:pt x="63" y="51"/>
                  <a:pt x="62" y="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TextBox 189"/>
          <p:cNvSpPr txBox="1"/>
          <p:nvPr/>
        </p:nvSpPr>
        <p:spPr>
          <a:xfrm flipH="1">
            <a:off x="8985683" y="487445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Bandung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Indonesia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1" name="Freeform 18"/>
          <p:cNvSpPr>
            <a:spLocks noEditPoints="1"/>
          </p:cNvSpPr>
          <p:nvPr/>
        </p:nvSpPr>
        <p:spPr bwMode="auto">
          <a:xfrm>
            <a:off x="1363196" y="3153331"/>
            <a:ext cx="720514" cy="576412"/>
          </a:xfrm>
          <a:custGeom>
            <a:avLst/>
            <a:gdLst>
              <a:gd name="T0" fmla="*/ 108 w 108"/>
              <a:gd name="T1" fmla="*/ 10 h 86"/>
              <a:gd name="T2" fmla="*/ 108 w 108"/>
              <a:gd name="T3" fmla="*/ 75 h 86"/>
              <a:gd name="T4" fmla="*/ 97 w 108"/>
              <a:gd name="T5" fmla="*/ 86 h 86"/>
              <a:gd name="T6" fmla="*/ 11 w 108"/>
              <a:gd name="T7" fmla="*/ 86 h 86"/>
              <a:gd name="T8" fmla="*/ 0 w 108"/>
              <a:gd name="T9" fmla="*/ 75 h 86"/>
              <a:gd name="T10" fmla="*/ 0 w 108"/>
              <a:gd name="T11" fmla="*/ 10 h 86"/>
              <a:gd name="T12" fmla="*/ 11 w 108"/>
              <a:gd name="T13" fmla="*/ 0 h 86"/>
              <a:gd name="T14" fmla="*/ 97 w 108"/>
              <a:gd name="T15" fmla="*/ 0 h 86"/>
              <a:gd name="T16" fmla="*/ 108 w 108"/>
              <a:gd name="T17" fmla="*/ 10 h 86"/>
              <a:gd name="T18" fmla="*/ 97 w 108"/>
              <a:gd name="T19" fmla="*/ 10 h 86"/>
              <a:gd name="T20" fmla="*/ 11 w 108"/>
              <a:gd name="T21" fmla="*/ 10 h 86"/>
              <a:gd name="T22" fmla="*/ 11 w 108"/>
              <a:gd name="T23" fmla="*/ 75 h 86"/>
              <a:gd name="T24" fmla="*/ 97 w 108"/>
              <a:gd name="T25" fmla="*/ 75 h 86"/>
              <a:gd name="T26" fmla="*/ 97 w 108"/>
              <a:gd name="T27" fmla="*/ 10 h 86"/>
              <a:gd name="T28" fmla="*/ 48 w 108"/>
              <a:gd name="T29" fmla="*/ 32 h 86"/>
              <a:gd name="T30" fmla="*/ 21 w 108"/>
              <a:gd name="T31" fmla="*/ 32 h 86"/>
              <a:gd name="T32" fmla="*/ 21 w 108"/>
              <a:gd name="T33" fmla="*/ 22 h 86"/>
              <a:gd name="T34" fmla="*/ 48 w 108"/>
              <a:gd name="T35" fmla="*/ 22 h 86"/>
              <a:gd name="T36" fmla="*/ 48 w 108"/>
              <a:gd name="T37" fmla="*/ 32 h 86"/>
              <a:gd name="T38" fmla="*/ 48 w 108"/>
              <a:gd name="T39" fmla="*/ 48 h 86"/>
              <a:gd name="T40" fmla="*/ 21 w 108"/>
              <a:gd name="T41" fmla="*/ 48 h 86"/>
              <a:gd name="T42" fmla="*/ 21 w 108"/>
              <a:gd name="T43" fmla="*/ 38 h 86"/>
              <a:gd name="T44" fmla="*/ 48 w 108"/>
              <a:gd name="T45" fmla="*/ 38 h 86"/>
              <a:gd name="T46" fmla="*/ 48 w 108"/>
              <a:gd name="T47" fmla="*/ 48 h 86"/>
              <a:gd name="T48" fmla="*/ 48 w 108"/>
              <a:gd name="T49" fmla="*/ 64 h 86"/>
              <a:gd name="T50" fmla="*/ 21 w 108"/>
              <a:gd name="T51" fmla="*/ 64 h 86"/>
              <a:gd name="T52" fmla="*/ 21 w 108"/>
              <a:gd name="T53" fmla="*/ 54 h 86"/>
              <a:gd name="T54" fmla="*/ 48 w 108"/>
              <a:gd name="T55" fmla="*/ 54 h 86"/>
              <a:gd name="T56" fmla="*/ 48 w 108"/>
              <a:gd name="T57" fmla="*/ 64 h 86"/>
              <a:gd name="T58" fmla="*/ 86 w 108"/>
              <a:gd name="T59" fmla="*/ 64 h 86"/>
              <a:gd name="T60" fmla="*/ 59 w 108"/>
              <a:gd name="T61" fmla="*/ 64 h 86"/>
              <a:gd name="T62" fmla="*/ 60 w 108"/>
              <a:gd name="T63" fmla="*/ 56 h 86"/>
              <a:gd name="T64" fmla="*/ 69 w 108"/>
              <a:gd name="T65" fmla="*/ 49 h 86"/>
              <a:gd name="T66" fmla="*/ 63 w 108"/>
              <a:gd name="T67" fmla="*/ 34 h 86"/>
              <a:gd name="T68" fmla="*/ 73 w 108"/>
              <a:gd name="T69" fmla="*/ 22 h 86"/>
              <a:gd name="T70" fmla="*/ 82 w 108"/>
              <a:gd name="T71" fmla="*/ 34 h 86"/>
              <a:gd name="T72" fmla="*/ 76 w 108"/>
              <a:gd name="T73" fmla="*/ 49 h 86"/>
              <a:gd name="T74" fmla="*/ 85 w 108"/>
              <a:gd name="T75" fmla="*/ 56 h 86"/>
              <a:gd name="T76" fmla="*/ 86 w 108"/>
              <a:gd name="T77" fmla="*/ 6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86">
                <a:moveTo>
                  <a:pt x="108" y="10"/>
                </a:moveTo>
                <a:cubicBezTo>
                  <a:pt x="108" y="75"/>
                  <a:pt x="108" y="75"/>
                  <a:pt x="108" y="75"/>
                </a:cubicBezTo>
                <a:cubicBezTo>
                  <a:pt x="108" y="81"/>
                  <a:pt x="103" y="86"/>
                  <a:pt x="97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3" y="0"/>
                  <a:pt x="108" y="5"/>
                  <a:pt x="108" y="10"/>
                </a:cubicBezTo>
                <a:close/>
                <a:moveTo>
                  <a:pt x="97" y="10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75"/>
                  <a:pt x="11" y="75"/>
                  <a:pt x="11" y="75"/>
                </a:cubicBezTo>
                <a:cubicBezTo>
                  <a:pt x="97" y="75"/>
                  <a:pt x="97" y="75"/>
                  <a:pt x="97" y="75"/>
                </a:cubicBezTo>
                <a:lnTo>
                  <a:pt x="97" y="10"/>
                </a:lnTo>
                <a:close/>
                <a:moveTo>
                  <a:pt x="48" y="32"/>
                </a:moveTo>
                <a:cubicBezTo>
                  <a:pt x="21" y="32"/>
                  <a:pt x="21" y="32"/>
                  <a:pt x="21" y="32"/>
                </a:cubicBezTo>
                <a:cubicBezTo>
                  <a:pt x="21" y="22"/>
                  <a:pt x="21" y="22"/>
                  <a:pt x="21" y="22"/>
                </a:cubicBezTo>
                <a:cubicBezTo>
                  <a:pt x="48" y="22"/>
                  <a:pt x="48" y="22"/>
                  <a:pt x="48" y="22"/>
                </a:cubicBezTo>
                <a:lnTo>
                  <a:pt x="48" y="32"/>
                </a:lnTo>
                <a:close/>
                <a:moveTo>
                  <a:pt x="48" y="48"/>
                </a:moveTo>
                <a:cubicBezTo>
                  <a:pt x="21" y="48"/>
                  <a:pt x="21" y="48"/>
                  <a:pt x="21" y="48"/>
                </a:cubicBezTo>
                <a:cubicBezTo>
                  <a:pt x="21" y="38"/>
                  <a:pt x="21" y="38"/>
                  <a:pt x="21" y="38"/>
                </a:cubicBezTo>
                <a:cubicBezTo>
                  <a:pt x="48" y="38"/>
                  <a:pt x="48" y="38"/>
                  <a:pt x="48" y="38"/>
                </a:cubicBezTo>
                <a:lnTo>
                  <a:pt x="48" y="48"/>
                </a:lnTo>
                <a:close/>
                <a:moveTo>
                  <a:pt x="48" y="64"/>
                </a:moveTo>
                <a:cubicBezTo>
                  <a:pt x="21" y="64"/>
                  <a:pt x="21" y="64"/>
                  <a:pt x="21" y="64"/>
                </a:cubicBezTo>
                <a:cubicBezTo>
                  <a:pt x="21" y="54"/>
                  <a:pt x="21" y="54"/>
                  <a:pt x="21" y="54"/>
                </a:cubicBezTo>
                <a:cubicBezTo>
                  <a:pt x="48" y="54"/>
                  <a:pt x="48" y="54"/>
                  <a:pt x="48" y="54"/>
                </a:cubicBezTo>
                <a:lnTo>
                  <a:pt x="48" y="64"/>
                </a:lnTo>
                <a:close/>
                <a:moveTo>
                  <a:pt x="86" y="64"/>
                </a:move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56"/>
                  <a:pt x="60" y="56"/>
                </a:cubicBezTo>
                <a:cubicBezTo>
                  <a:pt x="60" y="56"/>
                  <a:pt x="69" y="54"/>
                  <a:pt x="69" y="49"/>
                </a:cubicBezTo>
                <a:cubicBezTo>
                  <a:pt x="69" y="45"/>
                  <a:pt x="63" y="43"/>
                  <a:pt x="63" y="34"/>
                </a:cubicBezTo>
                <a:cubicBezTo>
                  <a:pt x="63" y="26"/>
                  <a:pt x="65" y="22"/>
                  <a:pt x="73" y="22"/>
                </a:cubicBezTo>
                <a:cubicBezTo>
                  <a:pt x="80" y="22"/>
                  <a:pt x="82" y="26"/>
                  <a:pt x="82" y="34"/>
                </a:cubicBezTo>
                <a:cubicBezTo>
                  <a:pt x="82" y="43"/>
                  <a:pt x="76" y="45"/>
                  <a:pt x="76" y="49"/>
                </a:cubicBezTo>
                <a:cubicBezTo>
                  <a:pt x="76" y="54"/>
                  <a:pt x="85" y="56"/>
                  <a:pt x="85" y="56"/>
                </a:cubicBezTo>
                <a:cubicBezTo>
                  <a:pt x="86" y="56"/>
                  <a:pt x="86" y="64"/>
                  <a:pt x="8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Picture Placeholder 198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24682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/>
        </p:nvSpPr>
        <p:spPr bwMode="auto">
          <a:xfrm flipH="1">
            <a:off x="847317" y="3575514"/>
            <a:ext cx="1328546" cy="890183"/>
          </a:xfrm>
          <a:custGeom>
            <a:avLst/>
            <a:gdLst>
              <a:gd name="connsiteX0" fmla="*/ 1247137 w 1879253"/>
              <a:gd name="connsiteY0" fmla="*/ 0 h 1259181"/>
              <a:gd name="connsiteX1" fmla="*/ 167294 w 1879253"/>
              <a:gd name="connsiteY1" fmla="*/ 0 h 1259181"/>
              <a:gd name="connsiteX2" fmla="*/ 87775 w 1879253"/>
              <a:gd name="connsiteY2" fmla="*/ 46176 h 1259181"/>
              <a:gd name="connsiteX3" fmla="*/ 0 w 1879253"/>
              <a:gd name="connsiteY3" fmla="*/ 198402 h 1259181"/>
              <a:gd name="connsiteX4" fmla="*/ 72759 w 1879253"/>
              <a:gd name="connsiteY4" fmla="*/ 198402 h 1259181"/>
              <a:gd name="connsiteX5" fmla="*/ 1084147 w 1879253"/>
              <a:gd name="connsiteY5" fmla="*/ 198402 h 1259181"/>
              <a:gd name="connsiteX6" fmla="*/ 1182681 w 1879253"/>
              <a:gd name="connsiteY6" fmla="*/ 255620 h 1259181"/>
              <a:gd name="connsiteX7" fmla="*/ 1734534 w 1879253"/>
              <a:gd name="connsiteY7" fmla="*/ 1212688 h 1259181"/>
              <a:gd name="connsiteX8" fmla="*/ 1761343 w 1879253"/>
              <a:gd name="connsiteY8" fmla="*/ 1259181 h 1259181"/>
              <a:gd name="connsiteX9" fmla="*/ 1770956 w 1879253"/>
              <a:gd name="connsiteY9" fmla="*/ 1242529 h 1259181"/>
              <a:gd name="connsiteX10" fmla="*/ 1867153 w 1879253"/>
              <a:gd name="connsiteY10" fmla="*/ 1075902 h 1259181"/>
              <a:gd name="connsiteX11" fmla="*/ 1867153 w 1879253"/>
              <a:gd name="connsiteY11" fmla="*/ 983550 h 1259181"/>
              <a:gd name="connsiteX12" fmla="*/ 1326655 w 1879253"/>
              <a:gd name="connsiteY12" fmla="*/ 46176 h 1259181"/>
              <a:gd name="connsiteX13" fmla="*/ 1247137 w 1879253"/>
              <a:gd name="connsiteY13" fmla="*/ 0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253" h="1259181">
                <a:moveTo>
                  <a:pt x="1247137" y="0"/>
                </a:moveTo>
                <a:cubicBezTo>
                  <a:pt x="167294" y="0"/>
                  <a:pt x="167294" y="0"/>
                  <a:pt x="167294" y="0"/>
                </a:cubicBezTo>
                <a:cubicBezTo>
                  <a:pt x="133873" y="0"/>
                  <a:pt x="103909" y="17316"/>
                  <a:pt x="87775" y="46176"/>
                </a:cubicBezTo>
                <a:lnTo>
                  <a:pt x="0" y="198402"/>
                </a:lnTo>
                <a:lnTo>
                  <a:pt x="72759" y="198402"/>
                </a:lnTo>
                <a:cubicBezTo>
                  <a:pt x="268764" y="198402"/>
                  <a:pt x="582373" y="198402"/>
                  <a:pt x="1084147" y="198402"/>
                </a:cubicBezTo>
                <a:cubicBezTo>
                  <a:pt x="1125560" y="198402"/>
                  <a:pt x="1162689" y="219859"/>
                  <a:pt x="1182681" y="255620"/>
                </a:cubicBezTo>
                <a:cubicBezTo>
                  <a:pt x="1182681" y="255620"/>
                  <a:pt x="1182681" y="255620"/>
                  <a:pt x="1734534" y="1212688"/>
                </a:cubicBezTo>
                <a:lnTo>
                  <a:pt x="1761343" y="1259181"/>
                </a:lnTo>
                <a:lnTo>
                  <a:pt x="1770956" y="1242529"/>
                </a:lnTo>
                <a:cubicBezTo>
                  <a:pt x="1867153" y="1075902"/>
                  <a:pt x="1867153" y="1075902"/>
                  <a:pt x="1867153" y="1075902"/>
                </a:cubicBezTo>
                <a:cubicBezTo>
                  <a:pt x="1883287" y="1047042"/>
                  <a:pt x="1883287" y="1011256"/>
                  <a:pt x="1867153" y="983550"/>
                </a:cubicBezTo>
                <a:cubicBezTo>
                  <a:pt x="1326655" y="46176"/>
                  <a:pt x="1326655" y="46176"/>
                  <a:pt x="1326655" y="46176"/>
                </a:cubicBezTo>
                <a:cubicBezTo>
                  <a:pt x="1310521" y="17316"/>
                  <a:pt x="1280557" y="0"/>
                  <a:pt x="124713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27000" dist="38100" dir="7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 flipH="1">
            <a:off x="3577190" y="3575514"/>
            <a:ext cx="1328546" cy="890183"/>
          </a:xfrm>
          <a:custGeom>
            <a:avLst/>
            <a:gdLst>
              <a:gd name="connsiteX0" fmla="*/ 1247137 w 1879253"/>
              <a:gd name="connsiteY0" fmla="*/ 0 h 1259181"/>
              <a:gd name="connsiteX1" fmla="*/ 167294 w 1879253"/>
              <a:gd name="connsiteY1" fmla="*/ 0 h 1259181"/>
              <a:gd name="connsiteX2" fmla="*/ 87775 w 1879253"/>
              <a:gd name="connsiteY2" fmla="*/ 46176 h 1259181"/>
              <a:gd name="connsiteX3" fmla="*/ 0 w 1879253"/>
              <a:gd name="connsiteY3" fmla="*/ 198402 h 1259181"/>
              <a:gd name="connsiteX4" fmla="*/ 72759 w 1879253"/>
              <a:gd name="connsiteY4" fmla="*/ 198402 h 1259181"/>
              <a:gd name="connsiteX5" fmla="*/ 1084147 w 1879253"/>
              <a:gd name="connsiteY5" fmla="*/ 198402 h 1259181"/>
              <a:gd name="connsiteX6" fmla="*/ 1182681 w 1879253"/>
              <a:gd name="connsiteY6" fmla="*/ 255620 h 1259181"/>
              <a:gd name="connsiteX7" fmla="*/ 1734534 w 1879253"/>
              <a:gd name="connsiteY7" fmla="*/ 1212688 h 1259181"/>
              <a:gd name="connsiteX8" fmla="*/ 1761343 w 1879253"/>
              <a:gd name="connsiteY8" fmla="*/ 1259181 h 1259181"/>
              <a:gd name="connsiteX9" fmla="*/ 1770956 w 1879253"/>
              <a:gd name="connsiteY9" fmla="*/ 1242529 h 1259181"/>
              <a:gd name="connsiteX10" fmla="*/ 1867153 w 1879253"/>
              <a:gd name="connsiteY10" fmla="*/ 1075902 h 1259181"/>
              <a:gd name="connsiteX11" fmla="*/ 1867153 w 1879253"/>
              <a:gd name="connsiteY11" fmla="*/ 983550 h 1259181"/>
              <a:gd name="connsiteX12" fmla="*/ 1326655 w 1879253"/>
              <a:gd name="connsiteY12" fmla="*/ 46176 h 1259181"/>
              <a:gd name="connsiteX13" fmla="*/ 1247137 w 1879253"/>
              <a:gd name="connsiteY13" fmla="*/ 0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253" h="1259181">
                <a:moveTo>
                  <a:pt x="1247137" y="0"/>
                </a:moveTo>
                <a:cubicBezTo>
                  <a:pt x="167294" y="0"/>
                  <a:pt x="167294" y="0"/>
                  <a:pt x="167294" y="0"/>
                </a:cubicBezTo>
                <a:cubicBezTo>
                  <a:pt x="133873" y="0"/>
                  <a:pt x="103909" y="17316"/>
                  <a:pt x="87775" y="46176"/>
                </a:cubicBezTo>
                <a:lnTo>
                  <a:pt x="0" y="198402"/>
                </a:lnTo>
                <a:lnTo>
                  <a:pt x="72759" y="198402"/>
                </a:lnTo>
                <a:cubicBezTo>
                  <a:pt x="268764" y="198402"/>
                  <a:pt x="582373" y="198402"/>
                  <a:pt x="1084147" y="198402"/>
                </a:cubicBezTo>
                <a:cubicBezTo>
                  <a:pt x="1125560" y="198402"/>
                  <a:pt x="1162689" y="219859"/>
                  <a:pt x="1182681" y="255620"/>
                </a:cubicBezTo>
                <a:cubicBezTo>
                  <a:pt x="1182681" y="255620"/>
                  <a:pt x="1182681" y="255620"/>
                  <a:pt x="1734534" y="1212688"/>
                </a:cubicBezTo>
                <a:lnTo>
                  <a:pt x="1761343" y="1259181"/>
                </a:lnTo>
                <a:lnTo>
                  <a:pt x="1770956" y="1242529"/>
                </a:lnTo>
                <a:cubicBezTo>
                  <a:pt x="1867153" y="1075902"/>
                  <a:pt x="1867153" y="1075902"/>
                  <a:pt x="1867153" y="1075902"/>
                </a:cubicBezTo>
                <a:cubicBezTo>
                  <a:pt x="1883287" y="1047042"/>
                  <a:pt x="1883287" y="1011256"/>
                  <a:pt x="1867153" y="983550"/>
                </a:cubicBezTo>
                <a:cubicBezTo>
                  <a:pt x="1326655" y="46176"/>
                  <a:pt x="1326655" y="46176"/>
                  <a:pt x="1326655" y="46176"/>
                </a:cubicBezTo>
                <a:cubicBezTo>
                  <a:pt x="1310521" y="17316"/>
                  <a:pt x="1280557" y="0"/>
                  <a:pt x="124713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27000" dist="38100" dir="7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 noChangeAspect="1"/>
          </p:cNvSpPr>
          <p:nvPr/>
        </p:nvSpPr>
        <p:spPr bwMode="auto">
          <a:xfrm flipH="1">
            <a:off x="847317" y="798450"/>
            <a:ext cx="1328546" cy="890183"/>
          </a:xfrm>
          <a:custGeom>
            <a:avLst/>
            <a:gdLst>
              <a:gd name="connsiteX0" fmla="*/ 1247137 w 1879253"/>
              <a:gd name="connsiteY0" fmla="*/ 0 h 1259181"/>
              <a:gd name="connsiteX1" fmla="*/ 167294 w 1879253"/>
              <a:gd name="connsiteY1" fmla="*/ 0 h 1259181"/>
              <a:gd name="connsiteX2" fmla="*/ 87775 w 1879253"/>
              <a:gd name="connsiteY2" fmla="*/ 46176 h 1259181"/>
              <a:gd name="connsiteX3" fmla="*/ 0 w 1879253"/>
              <a:gd name="connsiteY3" fmla="*/ 198402 h 1259181"/>
              <a:gd name="connsiteX4" fmla="*/ 72759 w 1879253"/>
              <a:gd name="connsiteY4" fmla="*/ 198402 h 1259181"/>
              <a:gd name="connsiteX5" fmla="*/ 1084147 w 1879253"/>
              <a:gd name="connsiteY5" fmla="*/ 198402 h 1259181"/>
              <a:gd name="connsiteX6" fmla="*/ 1182681 w 1879253"/>
              <a:gd name="connsiteY6" fmla="*/ 255620 h 1259181"/>
              <a:gd name="connsiteX7" fmla="*/ 1734534 w 1879253"/>
              <a:gd name="connsiteY7" fmla="*/ 1212688 h 1259181"/>
              <a:gd name="connsiteX8" fmla="*/ 1761343 w 1879253"/>
              <a:gd name="connsiteY8" fmla="*/ 1259181 h 1259181"/>
              <a:gd name="connsiteX9" fmla="*/ 1770956 w 1879253"/>
              <a:gd name="connsiteY9" fmla="*/ 1242529 h 1259181"/>
              <a:gd name="connsiteX10" fmla="*/ 1867153 w 1879253"/>
              <a:gd name="connsiteY10" fmla="*/ 1075902 h 1259181"/>
              <a:gd name="connsiteX11" fmla="*/ 1867153 w 1879253"/>
              <a:gd name="connsiteY11" fmla="*/ 983550 h 1259181"/>
              <a:gd name="connsiteX12" fmla="*/ 1326655 w 1879253"/>
              <a:gd name="connsiteY12" fmla="*/ 46176 h 1259181"/>
              <a:gd name="connsiteX13" fmla="*/ 1247137 w 1879253"/>
              <a:gd name="connsiteY13" fmla="*/ 0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253" h="1259181">
                <a:moveTo>
                  <a:pt x="1247137" y="0"/>
                </a:moveTo>
                <a:cubicBezTo>
                  <a:pt x="167294" y="0"/>
                  <a:pt x="167294" y="0"/>
                  <a:pt x="167294" y="0"/>
                </a:cubicBezTo>
                <a:cubicBezTo>
                  <a:pt x="133873" y="0"/>
                  <a:pt x="103909" y="17316"/>
                  <a:pt x="87775" y="46176"/>
                </a:cubicBezTo>
                <a:lnTo>
                  <a:pt x="0" y="198402"/>
                </a:lnTo>
                <a:lnTo>
                  <a:pt x="72759" y="198402"/>
                </a:lnTo>
                <a:cubicBezTo>
                  <a:pt x="268764" y="198402"/>
                  <a:pt x="582373" y="198402"/>
                  <a:pt x="1084147" y="198402"/>
                </a:cubicBezTo>
                <a:cubicBezTo>
                  <a:pt x="1125560" y="198402"/>
                  <a:pt x="1162689" y="219859"/>
                  <a:pt x="1182681" y="255620"/>
                </a:cubicBezTo>
                <a:cubicBezTo>
                  <a:pt x="1182681" y="255620"/>
                  <a:pt x="1182681" y="255620"/>
                  <a:pt x="1734534" y="1212688"/>
                </a:cubicBezTo>
                <a:lnTo>
                  <a:pt x="1761343" y="1259181"/>
                </a:lnTo>
                <a:lnTo>
                  <a:pt x="1770956" y="1242529"/>
                </a:lnTo>
                <a:cubicBezTo>
                  <a:pt x="1867153" y="1075902"/>
                  <a:pt x="1867153" y="1075902"/>
                  <a:pt x="1867153" y="1075902"/>
                </a:cubicBezTo>
                <a:cubicBezTo>
                  <a:pt x="1883287" y="1047042"/>
                  <a:pt x="1883287" y="1011256"/>
                  <a:pt x="1867153" y="983550"/>
                </a:cubicBezTo>
                <a:cubicBezTo>
                  <a:pt x="1326655" y="46176"/>
                  <a:pt x="1326655" y="46176"/>
                  <a:pt x="1326655" y="46176"/>
                </a:cubicBezTo>
                <a:cubicBezTo>
                  <a:pt x="1310521" y="17316"/>
                  <a:pt x="1280557" y="0"/>
                  <a:pt x="124713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27000" dist="38100" dir="7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 noChangeAspect="1"/>
          </p:cNvSpPr>
          <p:nvPr/>
        </p:nvSpPr>
        <p:spPr bwMode="auto">
          <a:xfrm flipH="1">
            <a:off x="3577190" y="798450"/>
            <a:ext cx="1328546" cy="890183"/>
          </a:xfrm>
          <a:custGeom>
            <a:avLst/>
            <a:gdLst>
              <a:gd name="connsiteX0" fmla="*/ 1247137 w 1879253"/>
              <a:gd name="connsiteY0" fmla="*/ 0 h 1259181"/>
              <a:gd name="connsiteX1" fmla="*/ 167294 w 1879253"/>
              <a:gd name="connsiteY1" fmla="*/ 0 h 1259181"/>
              <a:gd name="connsiteX2" fmla="*/ 87775 w 1879253"/>
              <a:gd name="connsiteY2" fmla="*/ 46176 h 1259181"/>
              <a:gd name="connsiteX3" fmla="*/ 0 w 1879253"/>
              <a:gd name="connsiteY3" fmla="*/ 198402 h 1259181"/>
              <a:gd name="connsiteX4" fmla="*/ 72759 w 1879253"/>
              <a:gd name="connsiteY4" fmla="*/ 198402 h 1259181"/>
              <a:gd name="connsiteX5" fmla="*/ 1084147 w 1879253"/>
              <a:gd name="connsiteY5" fmla="*/ 198402 h 1259181"/>
              <a:gd name="connsiteX6" fmla="*/ 1182681 w 1879253"/>
              <a:gd name="connsiteY6" fmla="*/ 255620 h 1259181"/>
              <a:gd name="connsiteX7" fmla="*/ 1734534 w 1879253"/>
              <a:gd name="connsiteY7" fmla="*/ 1212688 h 1259181"/>
              <a:gd name="connsiteX8" fmla="*/ 1761343 w 1879253"/>
              <a:gd name="connsiteY8" fmla="*/ 1259181 h 1259181"/>
              <a:gd name="connsiteX9" fmla="*/ 1770956 w 1879253"/>
              <a:gd name="connsiteY9" fmla="*/ 1242529 h 1259181"/>
              <a:gd name="connsiteX10" fmla="*/ 1867153 w 1879253"/>
              <a:gd name="connsiteY10" fmla="*/ 1075902 h 1259181"/>
              <a:gd name="connsiteX11" fmla="*/ 1867153 w 1879253"/>
              <a:gd name="connsiteY11" fmla="*/ 983550 h 1259181"/>
              <a:gd name="connsiteX12" fmla="*/ 1326655 w 1879253"/>
              <a:gd name="connsiteY12" fmla="*/ 46176 h 1259181"/>
              <a:gd name="connsiteX13" fmla="*/ 1247137 w 1879253"/>
              <a:gd name="connsiteY13" fmla="*/ 0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253" h="1259181">
                <a:moveTo>
                  <a:pt x="1247137" y="0"/>
                </a:moveTo>
                <a:cubicBezTo>
                  <a:pt x="167294" y="0"/>
                  <a:pt x="167294" y="0"/>
                  <a:pt x="167294" y="0"/>
                </a:cubicBezTo>
                <a:cubicBezTo>
                  <a:pt x="133873" y="0"/>
                  <a:pt x="103909" y="17316"/>
                  <a:pt x="87775" y="46176"/>
                </a:cubicBezTo>
                <a:lnTo>
                  <a:pt x="0" y="198402"/>
                </a:lnTo>
                <a:lnTo>
                  <a:pt x="72759" y="198402"/>
                </a:lnTo>
                <a:cubicBezTo>
                  <a:pt x="268764" y="198402"/>
                  <a:pt x="582373" y="198402"/>
                  <a:pt x="1084147" y="198402"/>
                </a:cubicBezTo>
                <a:cubicBezTo>
                  <a:pt x="1125560" y="198402"/>
                  <a:pt x="1162689" y="219859"/>
                  <a:pt x="1182681" y="255620"/>
                </a:cubicBezTo>
                <a:cubicBezTo>
                  <a:pt x="1182681" y="255620"/>
                  <a:pt x="1182681" y="255620"/>
                  <a:pt x="1734534" y="1212688"/>
                </a:cubicBezTo>
                <a:lnTo>
                  <a:pt x="1761343" y="1259181"/>
                </a:lnTo>
                <a:lnTo>
                  <a:pt x="1770956" y="1242529"/>
                </a:lnTo>
                <a:cubicBezTo>
                  <a:pt x="1867153" y="1075902"/>
                  <a:pt x="1867153" y="1075902"/>
                  <a:pt x="1867153" y="1075902"/>
                </a:cubicBezTo>
                <a:cubicBezTo>
                  <a:pt x="1883287" y="1047042"/>
                  <a:pt x="1883287" y="1011256"/>
                  <a:pt x="1867153" y="983550"/>
                </a:cubicBezTo>
                <a:cubicBezTo>
                  <a:pt x="1326655" y="46176"/>
                  <a:pt x="1326655" y="46176"/>
                  <a:pt x="1326655" y="46176"/>
                </a:cubicBezTo>
                <a:cubicBezTo>
                  <a:pt x="1310521" y="17316"/>
                  <a:pt x="1280557" y="0"/>
                  <a:pt x="124713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27000" dist="38100" dir="7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 noChangeAspect="1"/>
          </p:cNvSpPr>
          <p:nvPr/>
        </p:nvSpPr>
        <p:spPr bwMode="auto">
          <a:xfrm flipH="1">
            <a:off x="6307062" y="798450"/>
            <a:ext cx="1328546" cy="890183"/>
          </a:xfrm>
          <a:custGeom>
            <a:avLst/>
            <a:gdLst>
              <a:gd name="connsiteX0" fmla="*/ 1247137 w 1879253"/>
              <a:gd name="connsiteY0" fmla="*/ 0 h 1259181"/>
              <a:gd name="connsiteX1" fmla="*/ 167294 w 1879253"/>
              <a:gd name="connsiteY1" fmla="*/ 0 h 1259181"/>
              <a:gd name="connsiteX2" fmla="*/ 87775 w 1879253"/>
              <a:gd name="connsiteY2" fmla="*/ 46176 h 1259181"/>
              <a:gd name="connsiteX3" fmla="*/ 0 w 1879253"/>
              <a:gd name="connsiteY3" fmla="*/ 198402 h 1259181"/>
              <a:gd name="connsiteX4" fmla="*/ 72759 w 1879253"/>
              <a:gd name="connsiteY4" fmla="*/ 198402 h 1259181"/>
              <a:gd name="connsiteX5" fmla="*/ 1084147 w 1879253"/>
              <a:gd name="connsiteY5" fmla="*/ 198402 h 1259181"/>
              <a:gd name="connsiteX6" fmla="*/ 1182681 w 1879253"/>
              <a:gd name="connsiteY6" fmla="*/ 255620 h 1259181"/>
              <a:gd name="connsiteX7" fmla="*/ 1734534 w 1879253"/>
              <a:gd name="connsiteY7" fmla="*/ 1212688 h 1259181"/>
              <a:gd name="connsiteX8" fmla="*/ 1761343 w 1879253"/>
              <a:gd name="connsiteY8" fmla="*/ 1259181 h 1259181"/>
              <a:gd name="connsiteX9" fmla="*/ 1770956 w 1879253"/>
              <a:gd name="connsiteY9" fmla="*/ 1242529 h 1259181"/>
              <a:gd name="connsiteX10" fmla="*/ 1867153 w 1879253"/>
              <a:gd name="connsiteY10" fmla="*/ 1075902 h 1259181"/>
              <a:gd name="connsiteX11" fmla="*/ 1867153 w 1879253"/>
              <a:gd name="connsiteY11" fmla="*/ 983550 h 1259181"/>
              <a:gd name="connsiteX12" fmla="*/ 1326655 w 1879253"/>
              <a:gd name="connsiteY12" fmla="*/ 46176 h 1259181"/>
              <a:gd name="connsiteX13" fmla="*/ 1247137 w 1879253"/>
              <a:gd name="connsiteY13" fmla="*/ 0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253" h="1259181">
                <a:moveTo>
                  <a:pt x="1247137" y="0"/>
                </a:moveTo>
                <a:cubicBezTo>
                  <a:pt x="167294" y="0"/>
                  <a:pt x="167294" y="0"/>
                  <a:pt x="167294" y="0"/>
                </a:cubicBezTo>
                <a:cubicBezTo>
                  <a:pt x="133873" y="0"/>
                  <a:pt x="103909" y="17316"/>
                  <a:pt x="87775" y="46176"/>
                </a:cubicBezTo>
                <a:lnTo>
                  <a:pt x="0" y="198402"/>
                </a:lnTo>
                <a:lnTo>
                  <a:pt x="72759" y="198402"/>
                </a:lnTo>
                <a:cubicBezTo>
                  <a:pt x="268764" y="198402"/>
                  <a:pt x="582373" y="198402"/>
                  <a:pt x="1084147" y="198402"/>
                </a:cubicBezTo>
                <a:cubicBezTo>
                  <a:pt x="1125560" y="198402"/>
                  <a:pt x="1162689" y="219859"/>
                  <a:pt x="1182681" y="255620"/>
                </a:cubicBezTo>
                <a:cubicBezTo>
                  <a:pt x="1182681" y="255620"/>
                  <a:pt x="1182681" y="255620"/>
                  <a:pt x="1734534" y="1212688"/>
                </a:cubicBezTo>
                <a:lnTo>
                  <a:pt x="1761343" y="1259181"/>
                </a:lnTo>
                <a:lnTo>
                  <a:pt x="1770956" y="1242529"/>
                </a:lnTo>
                <a:cubicBezTo>
                  <a:pt x="1867153" y="1075902"/>
                  <a:pt x="1867153" y="1075902"/>
                  <a:pt x="1867153" y="1075902"/>
                </a:cubicBezTo>
                <a:cubicBezTo>
                  <a:pt x="1883287" y="1047042"/>
                  <a:pt x="1883287" y="1011256"/>
                  <a:pt x="1867153" y="983550"/>
                </a:cubicBezTo>
                <a:cubicBezTo>
                  <a:pt x="1326655" y="46176"/>
                  <a:pt x="1326655" y="46176"/>
                  <a:pt x="1326655" y="46176"/>
                </a:cubicBezTo>
                <a:cubicBezTo>
                  <a:pt x="1310521" y="17316"/>
                  <a:pt x="1280557" y="0"/>
                  <a:pt x="1247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27000" dist="38100" dir="7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1371484" y="5536330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</a:t>
            </a:r>
          </a:p>
          <a:p>
            <a:pPr algn="ctr"/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spelization</a:t>
            </a:r>
            <a:endParaRPr lang="en-US" sz="140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101357" y="5536330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</a:t>
            </a:r>
          </a:p>
          <a:p>
            <a:pPr algn="ctr"/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spelization</a:t>
            </a:r>
            <a:endParaRPr lang="en-US" sz="140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1371484" y="2759266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</a:t>
            </a:r>
          </a:p>
          <a:p>
            <a:pPr algn="ctr"/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spelization</a:t>
            </a:r>
            <a:endParaRPr lang="en-US" sz="140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4101357" y="2759266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</a:t>
            </a:r>
          </a:p>
          <a:p>
            <a:pPr algn="ctr"/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spelization</a:t>
            </a:r>
            <a:endParaRPr lang="en-US" sz="140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6831229" y="2759266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entor</a:t>
            </a:r>
          </a:p>
          <a:p>
            <a:pPr algn="ctr"/>
            <a:r>
              <a:rPr lang="en-US" sz="14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spelization</a:t>
            </a:r>
            <a:endParaRPr lang="en-US" sz="140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6918687" y="4657568"/>
            <a:ext cx="45768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CHOOSE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YOUR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MENTOR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94" name="Rectangle 93"/>
          <p:cNvSpPr/>
          <p:nvPr/>
        </p:nvSpPr>
        <p:spPr>
          <a:xfrm flipH="1">
            <a:off x="9709020" y="4730554"/>
            <a:ext cx="170688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839200" y="1485599"/>
            <a:ext cx="2643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 all has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been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the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industry's standard dummy text ever since the 1500s, when an unknown printer took a galley of type and scrambled it to make a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 specimen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book. It has survived not only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five </a:t>
            </a:r>
            <a:endParaRPr lang="en-US" sz="16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0193593" y="989613"/>
            <a:ext cx="462328" cy="462328"/>
            <a:chOff x="9597602" y="2078307"/>
            <a:chExt cx="462328" cy="462328"/>
          </a:xfrm>
        </p:grpSpPr>
        <p:sp>
          <p:nvSpPr>
            <p:cNvPr id="97" name="Oval 96"/>
            <p:cNvSpPr/>
            <p:nvPr/>
          </p:nvSpPr>
          <p:spPr>
            <a:xfrm>
              <a:off x="959760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726734" y="2178867"/>
              <a:ext cx="234262" cy="246922"/>
            </a:xfrm>
            <a:custGeom>
              <a:avLst/>
              <a:gdLst>
                <a:gd name="connsiteX0" fmla="*/ 170061 w 1329891"/>
                <a:gd name="connsiteY0" fmla="*/ 1230313 h 1401763"/>
                <a:gd name="connsiteX1" fmla="*/ 1000721 w 1329891"/>
                <a:gd name="connsiteY1" fmla="*/ 1230313 h 1401763"/>
                <a:gd name="connsiteX2" fmla="*/ 1023938 w 1329891"/>
                <a:gd name="connsiteY2" fmla="*/ 1254126 h 1401763"/>
                <a:gd name="connsiteX3" fmla="*/ 170061 w 1329891"/>
                <a:gd name="connsiteY3" fmla="*/ 1254126 h 1401763"/>
                <a:gd name="connsiteX4" fmla="*/ 157163 w 1329891"/>
                <a:gd name="connsiteY4" fmla="*/ 1243543 h 1401763"/>
                <a:gd name="connsiteX5" fmla="*/ 170061 w 1329891"/>
                <a:gd name="connsiteY5" fmla="*/ 1230313 h 1401763"/>
                <a:gd name="connsiteX6" fmla="*/ 848644 w 1329891"/>
                <a:gd name="connsiteY6" fmla="*/ 1103313 h 1401763"/>
                <a:gd name="connsiteX7" fmla="*/ 900447 w 1329891"/>
                <a:gd name="connsiteY7" fmla="*/ 1103313 h 1401763"/>
                <a:gd name="connsiteX8" fmla="*/ 915988 w 1329891"/>
                <a:gd name="connsiteY8" fmla="*/ 1128713 h 1401763"/>
                <a:gd name="connsiteX9" fmla="*/ 768350 w 1329891"/>
                <a:gd name="connsiteY9" fmla="*/ 1128713 h 1401763"/>
                <a:gd name="connsiteX10" fmla="*/ 781301 w 1329891"/>
                <a:gd name="connsiteY10" fmla="*/ 1126173 h 1401763"/>
                <a:gd name="connsiteX11" fmla="*/ 799432 w 1329891"/>
                <a:gd name="connsiteY11" fmla="*/ 1121093 h 1401763"/>
                <a:gd name="connsiteX12" fmla="*/ 814973 w 1329891"/>
                <a:gd name="connsiteY12" fmla="*/ 1116013 h 1401763"/>
                <a:gd name="connsiteX13" fmla="*/ 817563 w 1329891"/>
                <a:gd name="connsiteY13" fmla="*/ 1116013 h 1401763"/>
                <a:gd name="connsiteX14" fmla="*/ 825333 w 1329891"/>
                <a:gd name="connsiteY14" fmla="*/ 1113473 h 1401763"/>
                <a:gd name="connsiteX15" fmla="*/ 827923 w 1329891"/>
                <a:gd name="connsiteY15" fmla="*/ 1113473 h 1401763"/>
                <a:gd name="connsiteX16" fmla="*/ 830513 w 1329891"/>
                <a:gd name="connsiteY16" fmla="*/ 1110933 h 1401763"/>
                <a:gd name="connsiteX17" fmla="*/ 848644 w 1329891"/>
                <a:gd name="connsiteY17" fmla="*/ 1103313 h 1401763"/>
                <a:gd name="connsiteX18" fmla="*/ 170056 w 1329891"/>
                <a:gd name="connsiteY18" fmla="*/ 1103313 h 1401763"/>
                <a:gd name="connsiteX19" fmla="*/ 567167 w 1329891"/>
                <a:gd name="connsiteY19" fmla="*/ 1103313 h 1401763"/>
                <a:gd name="connsiteX20" fmla="*/ 600689 w 1329891"/>
                <a:gd name="connsiteY20" fmla="*/ 1116013 h 1401763"/>
                <a:gd name="connsiteX21" fmla="*/ 613582 w 1329891"/>
                <a:gd name="connsiteY21" fmla="*/ 1121093 h 1401763"/>
                <a:gd name="connsiteX22" fmla="*/ 644526 w 1329891"/>
                <a:gd name="connsiteY22" fmla="*/ 1128713 h 1401763"/>
                <a:gd name="connsiteX23" fmla="*/ 170056 w 1329891"/>
                <a:gd name="connsiteY23" fmla="*/ 1128713 h 1401763"/>
                <a:gd name="connsiteX24" fmla="*/ 157163 w 1329891"/>
                <a:gd name="connsiteY24" fmla="*/ 1116013 h 1401763"/>
                <a:gd name="connsiteX25" fmla="*/ 170056 w 1329891"/>
                <a:gd name="connsiteY25" fmla="*/ 1103313 h 1401763"/>
                <a:gd name="connsiteX26" fmla="*/ 170118 w 1329891"/>
                <a:gd name="connsiteY26" fmla="*/ 979488 h 1401763"/>
                <a:gd name="connsiteX27" fmla="*/ 416255 w 1329891"/>
                <a:gd name="connsiteY27" fmla="*/ 979488 h 1401763"/>
                <a:gd name="connsiteX28" fmla="*/ 431801 w 1329891"/>
                <a:gd name="connsiteY28" fmla="*/ 1001713 h 1401763"/>
                <a:gd name="connsiteX29" fmla="*/ 170118 w 1329891"/>
                <a:gd name="connsiteY29" fmla="*/ 1001713 h 1401763"/>
                <a:gd name="connsiteX30" fmla="*/ 157163 w 1329891"/>
                <a:gd name="connsiteY30" fmla="*/ 989366 h 1401763"/>
                <a:gd name="connsiteX31" fmla="*/ 170118 w 1329891"/>
                <a:gd name="connsiteY31" fmla="*/ 979488 h 1401763"/>
                <a:gd name="connsiteX32" fmla="*/ 170098 w 1329891"/>
                <a:gd name="connsiteY32" fmla="*/ 852488 h 1401763"/>
                <a:gd name="connsiteX33" fmla="*/ 358952 w 1329891"/>
                <a:gd name="connsiteY33" fmla="*/ 852488 h 1401763"/>
                <a:gd name="connsiteX34" fmla="*/ 364126 w 1329891"/>
                <a:gd name="connsiteY34" fmla="*/ 864835 h 1401763"/>
                <a:gd name="connsiteX35" fmla="*/ 364126 w 1329891"/>
                <a:gd name="connsiteY35" fmla="*/ 872244 h 1401763"/>
                <a:gd name="connsiteX36" fmla="*/ 366713 w 1329891"/>
                <a:gd name="connsiteY36" fmla="*/ 874713 h 1401763"/>
                <a:gd name="connsiteX37" fmla="*/ 170098 w 1329891"/>
                <a:gd name="connsiteY37" fmla="*/ 874713 h 1401763"/>
                <a:gd name="connsiteX38" fmla="*/ 157163 w 1329891"/>
                <a:gd name="connsiteY38" fmla="*/ 864835 h 1401763"/>
                <a:gd name="connsiteX39" fmla="*/ 170098 w 1329891"/>
                <a:gd name="connsiteY39" fmla="*/ 852488 h 1401763"/>
                <a:gd name="connsiteX40" fmla="*/ 170152 w 1329891"/>
                <a:gd name="connsiteY40" fmla="*/ 725488 h 1401763"/>
                <a:gd name="connsiteX41" fmla="*/ 357188 w 1329891"/>
                <a:gd name="connsiteY41" fmla="*/ 725488 h 1401763"/>
                <a:gd name="connsiteX42" fmla="*/ 354590 w 1329891"/>
                <a:gd name="connsiteY42" fmla="*/ 747713 h 1401763"/>
                <a:gd name="connsiteX43" fmla="*/ 170152 w 1329891"/>
                <a:gd name="connsiteY43" fmla="*/ 747713 h 1401763"/>
                <a:gd name="connsiteX44" fmla="*/ 157163 w 1329891"/>
                <a:gd name="connsiteY44" fmla="*/ 737835 h 1401763"/>
                <a:gd name="connsiteX45" fmla="*/ 170152 w 1329891"/>
                <a:gd name="connsiteY45" fmla="*/ 725488 h 1401763"/>
                <a:gd name="connsiteX46" fmla="*/ 1019175 w 1329891"/>
                <a:gd name="connsiteY46" fmla="*/ 600075 h 1401763"/>
                <a:gd name="connsiteX47" fmla="*/ 1024164 w 1329891"/>
                <a:gd name="connsiteY47" fmla="*/ 600075 h 1401763"/>
                <a:gd name="connsiteX48" fmla="*/ 1036638 w 1329891"/>
                <a:gd name="connsiteY48" fmla="*/ 610394 h 1401763"/>
                <a:gd name="connsiteX49" fmla="*/ 1031649 w 1329891"/>
                <a:gd name="connsiteY49" fmla="*/ 620713 h 1401763"/>
                <a:gd name="connsiteX50" fmla="*/ 1019175 w 1329891"/>
                <a:gd name="connsiteY50" fmla="*/ 600075 h 1401763"/>
                <a:gd name="connsiteX51" fmla="*/ 170136 w 1329891"/>
                <a:gd name="connsiteY51" fmla="*/ 600075 h 1401763"/>
                <a:gd name="connsiteX52" fmla="*/ 398463 w 1329891"/>
                <a:gd name="connsiteY52" fmla="*/ 600075 h 1401763"/>
                <a:gd name="connsiteX53" fmla="*/ 385490 w 1329891"/>
                <a:gd name="connsiteY53" fmla="*/ 623888 h 1401763"/>
                <a:gd name="connsiteX54" fmla="*/ 170136 w 1329891"/>
                <a:gd name="connsiteY54" fmla="*/ 623888 h 1401763"/>
                <a:gd name="connsiteX55" fmla="*/ 157163 w 1329891"/>
                <a:gd name="connsiteY55" fmla="*/ 610659 h 1401763"/>
                <a:gd name="connsiteX56" fmla="*/ 170136 w 1329891"/>
                <a:gd name="connsiteY56" fmla="*/ 600075 h 1401763"/>
                <a:gd name="connsiteX57" fmla="*/ 709660 w 1329891"/>
                <a:gd name="connsiteY57" fmla="*/ 530225 h 1401763"/>
                <a:gd name="connsiteX58" fmla="*/ 730251 w 1329891"/>
                <a:gd name="connsiteY58" fmla="*/ 553529 h 1401763"/>
                <a:gd name="connsiteX59" fmla="*/ 709660 w 1329891"/>
                <a:gd name="connsiteY59" fmla="*/ 574244 h 1401763"/>
                <a:gd name="connsiteX60" fmla="*/ 508895 w 1329891"/>
                <a:gd name="connsiteY60" fmla="*/ 773621 h 1401763"/>
                <a:gd name="connsiteX61" fmla="*/ 488303 w 1329891"/>
                <a:gd name="connsiteY61" fmla="*/ 796925 h 1401763"/>
                <a:gd name="connsiteX62" fmla="*/ 465138 w 1329891"/>
                <a:gd name="connsiteY62" fmla="*/ 773621 h 1401763"/>
                <a:gd name="connsiteX63" fmla="*/ 709660 w 1329891"/>
                <a:gd name="connsiteY63" fmla="*/ 530225 h 1401763"/>
                <a:gd name="connsiteX64" fmla="*/ 709613 w 1329891"/>
                <a:gd name="connsiteY64" fmla="*/ 504826 h 1401763"/>
                <a:gd name="connsiteX65" fmla="*/ 441325 w 1329891"/>
                <a:gd name="connsiteY65" fmla="*/ 773908 h 1401763"/>
                <a:gd name="connsiteX66" fmla="*/ 709613 w 1329891"/>
                <a:gd name="connsiteY66" fmla="*/ 1042990 h 1401763"/>
                <a:gd name="connsiteX67" fmla="*/ 977901 w 1329891"/>
                <a:gd name="connsiteY67" fmla="*/ 773908 h 1401763"/>
                <a:gd name="connsiteX68" fmla="*/ 709613 w 1329891"/>
                <a:gd name="connsiteY68" fmla="*/ 504826 h 1401763"/>
                <a:gd name="connsiteX69" fmla="*/ 900113 w 1329891"/>
                <a:gd name="connsiteY69" fmla="*/ 473075 h 1401763"/>
                <a:gd name="connsiteX70" fmla="*/ 1023758 w 1329891"/>
                <a:gd name="connsiteY70" fmla="*/ 473075 h 1401763"/>
                <a:gd name="connsiteX71" fmla="*/ 1036638 w 1329891"/>
                <a:gd name="connsiteY71" fmla="*/ 483659 h 1401763"/>
                <a:gd name="connsiteX72" fmla="*/ 1023758 w 1329891"/>
                <a:gd name="connsiteY72" fmla="*/ 496888 h 1401763"/>
                <a:gd name="connsiteX73" fmla="*/ 933600 w 1329891"/>
                <a:gd name="connsiteY73" fmla="*/ 496888 h 1401763"/>
                <a:gd name="connsiteX74" fmla="*/ 920721 w 1329891"/>
                <a:gd name="connsiteY74" fmla="*/ 486305 h 1401763"/>
                <a:gd name="connsiteX75" fmla="*/ 912993 w 1329891"/>
                <a:gd name="connsiteY75" fmla="*/ 481013 h 1401763"/>
                <a:gd name="connsiteX76" fmla="*/ 900113 w 1329891"/>
                <a:gd name="connsiteY76" fmla="*/ 473075 h 1401763"/>
                <a:gd name="connsiteX77" fmla="*/ 170069 w 1329891"/>
                <a:gd name="connsiteY77" fmla="*/ 473075 h 1401763"/>
                <a:gd name="connsiteX78" fmla="*/ 515938 w 1329891"/>
                <a:gd name="connsiteY78" fmla="*/ 473075 h 1401763"/>
                <a:gd name="connsiteX79" fmla="*/ 500451 w 1329891"/>
                <a:gd name="connsiteY79" fmla="*/ 483659 h 1401763"/>
                <a:gd name="connsiteX80" fmla="*/ 482384 w 1329891"/>
                <a:gd name="connsiteY80" fmla="*/ 496888 h 1401763"/>
                <a:gd name="connsiteX81" fmla="*/ 170069 w 1329891"/>
                <a:gd name="connsiteY81" fmla="*/ 496888 h 1401763"/>
                <a:gd name="connsiteX82" fmla="*/ 157163 w 1329891"/>
                <a:gd name="connsiteY82" fmla="*/ 483659 h 1401763"/>
                <a:gd name="connsiteX83" fmla="*/ 170069 w 1329891"/>
                <a:gd name="connsiteY83" fmla="*/ 473075 h 1401763"/>
                <a:gd name="connsiteX84" fmla="*/ 709733 w 1329891"/>
                <a:gd name="connsiteY84" fmla="*/ 444501 h 1401763"/>
                <a:gd name="connsiteX85" fmla="*/ 1036878 w 1329891"/>
                <a:gd name="connsiteY85" fmla="*/ 774018 h 1401763"/>
                <a:gd name="connsiteX86" fmla="*/ 982783 w 1329891"/>
                <a:gd name="connsiteY86" fmla="*/ 955642 h 1401763"/>
                <a:gd name="connsiteX87" fmla="*/ 1031726 w 1329891"/>
                <a:gd name="connsiteY87" fmla="*/ 1004940 h 1401763"/>
                <a:gd name="connsiteX88" fmla="*/ 1080669 w 1329891"/>
                <a:gd name="connsiteY88" fmla="*/ 1030886 h 1401763"/>
                <a:gd name="connsiteX89" fmla="*/ 1304776 w 1329891"/>
                <a:gd name="connsiteY89" fmla="*/ 1256618 h 1401763"/>
                <a:gd name="connsiteX90" fmla="*/ 1304776 w 1329891"/>
                <a:gd name="connsiteY90" fmla="*/ 1375971 h 1401763"/>
                <a:gd name="connsiteX91" fmla="*/ 1186282 w 1329891"/>
                <a:gd name="connsiteY91" fmla="*/ 1375971 h 1401763"/>
                <a:gd name="connsiteX92" fmla="*/ 962175 w 1329891"/>
                <a:gd name="connsiteY92" fmla="*/ 1150239 h 1401763"/>
                <a:gd name="connsiteX93" fmla="*/ 938992 w 1329891"/>
                <a:gd name="connsiteY93" fmla="*/ 1100941 h 1401763"/>
                <a:gd name="connsiteX94" fmla="*/ 887473 w 1329891"/>
                <a:gd name="connsiteY94" fmla="*/ 1049048 h 1401763"/>
                <a:gd name="connsiteX95" fmla="*/ 709733 w 1329891"/>
                <a:gd name="connsiteY95" fmla="*/ 1103536 h 1401763"/>
                <a:gd name="connsiteX96" fmla="*/ 382588 w 1329891"/>
                <a:gd name="connsiteY96" fmla="*/ 774018 h 1401763"/>
                <a:gd name="connsiteX97" fmla="*/ 709733 w 1329891"/>
                <a:gd name="connsiteY97" fmla="*/ 444501 h 1401763"/>
                <a:gd name="connsiteX98" fmla="*/ 170059 w 1329891"/>
                <a:gd name="connsiteY98" fmla="*/ 346075 h 1401763"/>
                <a:gd name="connsiteX99" fmla="*/ 1023742 w 1329891"/>
                <a:gd name="connsiteY99" fmla="*/ 346075 h 1401763"/>
                <a:gd name="connsiteX100" fmla="*/ 1036638 w 1329891"/>
                <a:gd name="connsiteY100" fmla="*/ 359304 h 1401763"/>
                <a:gd name="connsiteX101" fmla="*/ 1023742 w 1329891"/>
                <a:gd name="connsiteY101" fmla="*/ 369888 h 1401763"/>
                <a:gd name="connsiteX102" fmla="*/ 170059 w 1329891"/>
                <a:gd name="connsiteY102" fmla="*/ 369888 h 1401763"/>
                <a:gd name="connsiteX103" fmla="*/ 157163 w 1329891"/>
                <a:gd name="connsiteY103" fmla="*/ 359304 h 1401763"/>
                <a:gd name="connsiteX104" fmla="*/ 170059 w 1329891"/>
                <a:gd name="connsiteY104" fmla="*/ 346075 h 1401763"/>
                <a:gd name="connsiteX105" fmla="*/ 170059 w 1329891"/>
                <a:gd name="connsiteY105" fmla="*/ 219075 h 1401763"/>
                <a:gd name="connsiteX106" fmla="*/ 1023742 w 1329891"/>
                <a:gd name="connsiteY106" fmla="*/ 219075 h 1401763"/>
                <a:gd name="connsiteX107" fmla="*/ 1036638 w 1329891"/>
                <a:gd name="connsiteY107" fmla="*/ 232569 h 1401763"/>
                <a:gd name="connsiteX108" fmla="*/ 1023742 w 1329891"/>
                <a:gd name="connsiteY108" fmla="*/ 246063 h 1401763"/>
                <a:gd name="connsiteX109" fmla="*/ 170059 w 1329891"/>
                <a:gd name="connsiteY109" fmla="*/ 246063 h 1401763"/>
                <a:gd name="connsiteX110" fmla="*/ 157163 w 1329891"/>
                <a:gd name="connsiteY110" fmla="*/ 232569 h 1401763"/>
                <a:gd name="connsiteX111" fmla="*/ 170059 w 1329891"/>
                <a:gd name="connsiteY111" fmla="*/ 219075 h 1401763"/>
                <a:gd name="connsiteX112" fmla="*/ 433172 w 1329891"/>
                <a:gd name="connsiteY112" fmla="*/ 0 h 1401763"/>
                <a:gd name="connsiteX113" fmla="*/ 760628 w 1329891"/>
                <a:gd name="connsiteY113" fmla="*/ 0 h 1401763"/>
                <a:gd name="connsiteX114" fmla="*/ 845716 w 1329891"/>
                <a:gd name="connsiteY114" fmla="*/ 75141 h 1401763"/>
                <a:gd name="connsiteX115" fmla="*/ 1033939 w 1329891"/>
                <a:gd name="connsiteY115" fmla="*/ 75141 h 1401763"/>
                <a:gd name="connsiteX116" fmla="*/ 1062302 w 1329891"/>
                <a:gd name="connsiteY116" fmla="*/ 75141 h 1401763"/>
                <a:gd name="connsiteX117" fmla="*/ 1064880 w 1329891"/>
                <a:gd name="connsiteY117" fmla="*/ 75141 h 1401763"/>
                <a:gd name="connsiteX118" fmla="*/ 1193800 w 1329891"/>
                <a:gd name="connsiteY118" fmla="*/ 209876 h 1401763"/>
                <a:gd name="connsiteX119" fmla="*/ 1193800 w 1329891"/>
                <a:gd name="connsiteY119" fmla="*/ 1103791 h 1401763"/>
                <a:gd name="connsiteX120" fmla="*/ 1137075 w 1329891"/>
                <a:gd name="connsiteY120" fmla="*/ 1044197 h 1401763"/>
                <a:gd name="connsiteX121" fmla="*/ 1137075 w 1329891"/>
                <a:gd name="connsiteY121" fmla="*/ 209876 h 1401763"/>
                <a:gd name="connsiteX122" fmla="*/ 1062302 w 1329891"/>
                <a:gd name="connsiteY122" fmla="*/ 137326 h 1401763"/>
                <a:gd name="connsiteX123" fmla="*/ 131498 w 1329891"/>
                <a:gd name="connsiteY123" fmla="*/ 137326 h 1401763"/>
                <a:gd name="connsiteX124" fmla="*/ 118606 w 1329891"/>
                <a:gd name="connsiteY124" fmla="*/ 139917 h 1401763"/>
                <a:gd name="connsiteX125" fmla="*/ 113450 w 1329891"/>
                <a:gd name="connsiteY125" fmla="*/ 139917 h 1401763"/>
                <a:gd name="connsiteX126" fmla="*/ 103136 w 1329891"/>
                <a:gd name="connsiteY126" fmla="*/ 142508 h 1401763"/>
                <a:gd name="connsiteX127" fmla="*/ 100558 w 1329891"/>
                <a:gd name="connsiteY127" fmla="*/ 145099 h 1401763"/>
                <a:gd name="connsiteX128" fmla="*/ 90244 w 1329891"/>
                <a:gd name="connsiteY128" fmla="*/ 150281 h 1401763"/>
                <a:gd name="connsiteX129" fmla="*/ 79930 w 1329891"/>
                <a:gd name="connsiteY129" fmla="*/ 158055 h 1401763"/>
                <a:gd name="connsiteX130" fmla="*/ 79930 w 1329891"/>
                <a:gd name="connsiteY130" fmla="*/ 160646 h 1401763"/>
                <a:gd name="connsiteX131" fmla="*/ 69617 w 1329891"/>
                <a:gd name="connsiteY131" fmla="*/ 171010 h 1401763"/>
                <a:gd name="connsiteX132" fmla="*/ 64460 w 1329891"/>
                <a:gd name="connsiteY132" fmla="*/ 183965 h 1401763"/>
                <a:gd name="connsiteX133" fmla="*/ 61882 w 1329891"/>
                <a:gd name="connsiteY133" fmla="*/ 183965 h 1401763"/>
                <a:gd name="connsiteX134" fmla="*/ 56725 w 1329891"/>
                <a:gd name="connsiteY134" fmla="*/ 212467 h 1401763"/>
                <a:gd name="connsiteX135" fmla="*/ 56725 w 1329891"/>
                <a:gd name="connsiteY135" fmla="*/ 1267028 h 1401763"/>
                <a:gd name="connsiteX136" fmla="*/ 79930 w 1329891"/>
                <a:gd name="connsiteY136" fmla="*/ 1318849 h 1401763"/>
                <a:gd name="connsiteX137" fmla="*/ 82509 w 1329891"/>
                <a:gd name="connsiteY137" fmla="*/ 1321440 h 1401763"/>
                <a:gd name="connsiteX138" fmla="*/ 90244 w 1329891"/>
                <a:gd name="connsiteY138" fmla="*/ 1326622 h 1401763"/>
                <a:gd name="connsiteX139" fmla="*/ 131498 w 1329891"/>
                <a:gd name="connsiteY139" fmla="*/ 1339578 h 1401763"/>
                <a:gd name="connsiteX140" fmla="*/ 1062302 w 1329891"/>
                <a:gd name="connsiteY140" fmla="*/ 1339578 h 1401763"/>
                <a:gd name="connsiteX141" fmla="*/ 1098399 w 1329891"/>
                <a:gd name="connsiteY141" fmla="*/ 1329213 h 1401763"/>
                <a:gd name="connsiteX142" fmla="*/ 1142232 w 1329891"/>
                <a:gd name="connsiteY142" fmla="*/ 1373261 h 1401763"/>
                <a:gd name="connsiteX143" fmla="*/ 1064880 w 1329891"/>
                <a:gd name="connsiteY143" fmla="*/ 1401763 h 1401763"/>
                <a:gd name="connsiteX144" fmla="*/ 1062302 w 1329891"/>
                <a:gd name="connsiteY144" fmla="*/ 1401763 h 1401763"/>
                <a:gd name="connsiteX145" fmla="*/ 131498 w 1329891"/>
                <a:gd name="connsiteY145" fmla="*/ 1401763 h 1401763"/>
                <a:gd name="connsiteX146" fmla="*/ 77352 w 1329891"/>
                <a:gd name="connsiteY146" fmla="*/ 1388808 h 1401763"/>
                <a:gd name="connsiteX147" fmla="*/ 0 w 1329891"/>
                <a:gd name="connsiteY147" fmla="*/ 1267028 h 1401763"/>
                <a:gd name="connsiteX148" fmla="*/ 0 w 1329891"/>
                <a:gd name="connsiteY148" fmla="*/ 1264437 h 1401763"/>
                <a:gd name="connsiteX149" fmla="*/ 0 w 1329891"/>
                <a:gd name="connsiteY149" fmla="*/ 212467 h 1401763"/>
                <a:gd name="connsiteX150" fmla="*/ 0 w 1329891"/>
                <a:gd name="connsiteY150" fmla="*/ 209876 h 1401763"/>
                <a:gd name="connsiteX151" fmla="*/ 77352 w 1329891"/>
                <a:gd name="connsiteY151" fmla="*/ 88096 h 1401763"/>
                <a:gd name="connsiteX152" fmla="*/ 95401 w 1329891"/>
                <a:gd name="connsiteY152" fmla="*/ 82914 h 1401763"/>
                <a:gd name="connsiteX153" fmla="*/ 103136 w 1329891"/>
                <a:gd name="connsiteY153" fmla="*/ 80323 h 1401763"/>
                <a:gd name="connsiteX154" fmla="*/ 126342 w 1329891"/>
                <a:gd name="connsiteY154" fmla="*/ 77732 h 1401763"/>
                <a:gd name="connsiteX155" fmla="*/ 128920 w 1329891"/>
                <a:gd name="connsiteY155" fmla="*/ 75141 h 1401763"/>
                <a:gd name="connsiteX156" fmla="*/ 131498 w 1329891"/>
                <a:gd name="connsiteY156" fmla="*/ 75141 h 1401763"/>
                <a:gd name="connsiteX157" fmla="*/ 348084 w 1329891"/>
                <a:gd name="connsiteY157" fmla="*/ 75141 h 1401763"/>
                <a:gd name="connsiteX158" fmla="*/ 433172 w 1329891"/>
                <a:gd name="connsiteY158" fmla="*/ 0 h 1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329891" h="1401763">
                  <a:moveTo>
                    <a:pt x="170061" y="1230313"/>
                  </a:moveTo>
                  <a:cubicBezTo>
                    <a:pt x="170061" y="1230313"/>
                    <a:pt x="170061" y="1230313"/>
                    <a:pt x="1000721" y="1230313"/>
                  </a:cubicBezTo>
                  <a:cubicBezTo>
                    <a:pt x="1000721" y="1230313"/>
                    <a:pt x="1000721" y="1230313"/>
                    <a:pt x="1023938" y="1254126"/>
                  </a:cubicBezTo>
                  <a:cubicBezTo>
                    <a:pt x="1023938" y="1254126"/>
                    <a:pt x="1023938" y="1254126"/>
                    <a:pt x="170061" y="1254126"/>
                  </a:cubicBezTo>
                  <a:cubicBezTo>
                    <a:pt x="164902" y="1254126"/>
                    <a:pt x="157163" y="1248834"/>
                    <a:pt x="157163" y="1243543"/>
                  </a:cubicBezTo>
                  <a:cubicBezTo>
                    <a:pt x="157163" y="1235605"/>
                    <a:pt x="164902" y="1230313"/>
                    <a:pt x="170061" y="1230313"/>
                  </a:cubicBezTo>
                  <a:close/>
                  <a:moveTo>
                    <a:pt x="848644" y="1103313"/>
                  </a:moveTo>
                  <a:lnTo>
                    <a:pt x="900447" y="1103313"/>
                  </a:lnTo>
                  <a:cubicBezTo>
                    <a:pt x="900447" y="1103313"/>
                    <a:pt x="900447" y="1103313"/>
                    <a:pt x="915988" y="1128713"/>
                  </a:cubicBezTo>
                  <a:cubicBezTo>
                    <a:pt x="915988" y="1128713"/>
                    <a:pt x="915988" y="1128713"/>
                    <a:pt x="768350" y="1128713"/>
                  </a:cubicBezTo>
                  <a:cubicBezTo>
                    <a:pt x="773530" y="1128713"/>
                    <a:pt x="776120" y="1126173"/>
                    <a:pt x="781301" y="1126173"/>
                  </a:cubicBezTo>
                  <a:cubicBezTo>
                    <a:pt x="786481" y="1123633"/>
                    <a:pt x="791661" y="1123633"/>
                    <a:pt x="799432" y="1121093"/>
                  </a:cubicBezTo>
                  <a:cubicBezTo>
                    <a:pt x="804612" y="1121093"/>
                    <a:pt x="809792" y="1118553"/>
                    <a:pt x="814973" y="1116013"/>
                  </a:cubicBezTo>
                  <a:cubicBezTo>
                    <a:pt x="814973" y="1116013"/>
                    <a:pt x="814973" y="1116013"/>
                    <a:pt x="817563" y="1116013"/>
                  </a:cubicBezTo>
                  <a:cubicBezTo>
                    <a:pt x="820153" y="1116013"/>
                    <a:pt x="822743" y="1113473"/>
                    <a:pt x="825333" y="1113473"/>
                  </a:cubicBezTo>
                  <a:cubicBezTo>
                    <a:pt x="827923" y="1113473"/>
                    <a:pt x="827923" y="1113473"/>
                    <a:pt x="827923" y="1113473"/>
                  </a:cubicBezTo>
                  <a:cubicBezTo>
                    <a:pt x="830513" y="1113473"/>
                    <a:pt x="830513" y="1110933"/>
                    <a:pt x="830513" y="1110933"/>
                  </a:cubicBezTo>
                  <a:cubicBezTo>
                    <a:pt x="838284" y="1108393"/>
                    <a:pt x="843464" y="1105853"/>
                    <a:pt x="848644" y="1103313"/>
                  </a:cubicBezTo>
                  <a:close/>
                  <a:moveTo>
                    <a:pt x="170056" y="1103313"/>
                  </a:moveTo>
                  <a:cubicBezTo>
                    <a:pt x="170056" y="1103313"/>
                    <a:pt x="170056" y="1103313"/>
                    <a:pt x="567167" y="1103313"/>
                  </a:cubicBezTo>
                  <a:cubicBezTo>
                    <a:pt x="577481" y="1108393"/>
                    <a:pt x="590375" y="1113473"/>
                    <a:pt x="600689" y="1116013"/>
                  </a:cubicBezTo>
                  <a:cubicBezTo>
                    <a:pt x="605846" y="1118553"/>
                    <a:pt x="608425" y="1118553"/>
                    <a:pt x="613582" y="1121093"/>
                  </a:cubicBezTo>
                  <a:cubicBezTo>
                    <a:pt x="623897" y="1123633"/>
                    <a:pt x="634211" y="1126173"/>
                    <a:pt x="644526" y="1128713"/>
                  </a:cubicBezTo>
                  <a:cubicBezTo>
                    <a:pt x="644526" y="1128713"/>
                    <a:pt x="644526" y="1128713"/>
                    <a:pt x="170056" y="1128713"/>
                  </a:cubicBezTo>
                  <a:cubicBezTo>
                    <a:pt x="164899" y="1128713"/>
                    <a:pt x="157163" y="1123633"/>
                    <a:pt x="157163" y="1116013"/>
                  </a:cubicBezTo>
                  <a:cubicBezTo>
                    <a:pt x="157163" y="1110933"/>
                    <a:pt x="164899" y="1103313"/>
                    <a:pt x="170056" y="1103313"/>
                  </a:cubicBezTo>
                  <a:close/>
                  <a:moveTo>
                    <a:pt x="170118" y="979488"/>
                  </a:moveTo>
                  <a:lnTo>
                    <a:pt x="416255" y="979488"/>
                  </a:lnTo>
                  <a:cubicBezTo>
                    <a:pt x="421437" y="986896"/>
                    <a:pt x="426619" y="994305"/>
                    <a:pt x="431801" y="1001713"/>
                  </a:cubicBezTo>
                  <a:cubicBezTo>
                    <a:pt x="431801" y="1001713"/>
                    <a:pt x="431801" y="1001713"/>
                    <a:pt x="170118" y="1001713"/>
                  </a:cubicBezTo>
                  <a:cubicBezTo>
                    <a:pt x="164936" y="1001713"/>
                    <a:pt x="157163" y="996774"/>
                    <a:pt x="157163" y="989366"/>
                  </a:cubicBezTo>
                  <a:cubicBezTo>
                    <a:pt x="157163" y="984427"/>
                    <a:pt x="164936" y="979488"/>
                    <a:pt x="170118" y="979488"/>
                  </a:cubicBezTo>
                  <a:close/>
                  <a:moveTo>
                    <a:pt x="170098" y="852488"/>
                  </a:moveTo>
                  <a:cubicBezTo>
                    <a:pt x="170098" y="852488"/>
                    <a:pt x="170098" y="852488"/>
                    <a:pt x="358952" y="852488"/>
                  </a:cubicBezTo>
                  <a:cubicBezTo>
                    <a:pt x="361539" y="857427"/>
                    <a:pt x="361539" y="859896"/>
                    <a:pt x="364126" y="864835"/>
                  </a:cubicBezTo>
                  <a:cubicBezTo>
                    <a:pt x="364126" y="867305"/>
                    <a:pt x="364126" y="869774"/>
                    <a:pt x="364126" y="872244"/>
                  </a:cubicBezTo>
                  <a:cubicBezTo>
                    <a:pt x="364126" y="872244"/>
                    <a:pt x="366713" y="874713"/>
                    <a:pt x="366713" y="874713"/>
                  </a:cubicBezTo>
                  <a:cubicBezTo>
                    <a:pt x="366713" y="874713"/>
                    <a:pt x="366713" y="874713"/>
                    <a:pt x="170098" y="874713"/>
                  </a:cubicBezTo>
                  <a:cubicBezTo>
                    <a:pt x="164924" y="874713"/>
                    <a:pt x="157163" y="869774"/>
                    <a:pt x="157163" y="864835"/>
                  </a:cubicBezTo>
                  <a:cubicBezTo>
                    <a:pt x="157163" y="857427"/>
                    <a:pt x="164924" y="852488"/>
                    <a:pt x="170098" y="852488"/>
                  </a:cubicBezTo>
                  <a:close/>
                  <a:moveTo>
                    <a:pt x="170152" y="725488"/>
                  </a:moveTo>
                  <a:cubicBezTo>
                    <a:pt x="170152" y="725488"/>
                    <a:pt x="170152" y="725488"/>
                    <a:pt x="357188" y="725488"/>
                  </a:cubicBezTo>
                  <a:cubicBezTo>
                    <a:pt x="354590" y="732896"/>
                    <a:pt x="354590" y="740305"/>
                    <a:pt x="354590" y="747713"/>
                  </a:cubicBezTo>
                  <a:cubicBezTo>
                    <a:pt x="354590" y="747713"/>
                    <a:pt x="354590" y="747713"/>
                    <a:pt x="170152" y="747713"/>
                  </a:cubicBezTo>
                  <a:cubicBezTo>
                    <a:pt x="164956" y="747713"/>
                    <a:pt x="157163" y="745244"/>
                    <a:pt x="157163" y="737835"/>
                  </a:cubicBezTo>
                  <a:cubicBezTo>
                    <a:pt x="157163" y="730427"/>
                    <a:pt x="164956" y="725488"/>
                    <a:pt x="170152" y="725488"/>
                  </a:cubicBezTo>
                  <a:close/>
                  <a:moveTo>
                    <a:pt x="1019175" y="600075"/>
                  </a:moveTo>
                  <a:cubicBezTo>
                    <a:pt x="1019175" y="600075"/>
                    <a:pt x="1019175" y="600075"/>
                    <a:pt x="1024164" y="600075"/>
                  </a:cubicBezTo>
                  <a:cubicBezTo>
                    <a:pt x="1029154" y="600075"/>
                    <a:pt x="1036638" y="605235"/>
                    <a:pt x="1036638" y="610394"/>
                  </a:cubicBezTo>
                  <a:cubicBezTo>
                    <a:pt x="1036638" y="615554"/>
                    <a:pt x="1034143" y="618133"/>
                    <a:pt x="1031649" y="620713"/>
                  </a:cubicBezTo>
                  <a:cubicBezTo>
                    <a:pt x="1026659" y="612974"/>
                    <a:pt x="1024164" y="605235"/>
                    <a:pt x="1019175" y="600075"/>
                  </a:cubicBezTo>
                  <a:close/>
                  <a:moveTo>
                    <a:pt x="170136" y="600075"/>
                  </a:moveTo>
                  <a:cubicBezTo>
                    <a:pt x="170136" y="600075"/>
                    <a:pt x="170136" y="600075"/>
                    <a:pt x="398463" y="600075"/>
                  </a:cubicBezTo>
                  <a:cubicBezTo>
                    <a:pt x="393274" y="605367"/>
                    <a:pt x="390679" y="615950"/>
                    <a:pt x="385490" y="623888"/>
                  </a:cubicBezTo>
                  <a:cubicBezTo>
                    <a:pt x="385490" y="623888"/>
                    <a:pt x="385490" y="623888"/>
                    <a:pt x="170136" y="623888"/>
                  </a:cubicBezTo>
                  <a:cubicBezTo>
                    <a:pt x="164947" y="623888"/>
                    <a:pt x="157163" y="618596"/>
                    <a:pt x="157163" y="610659"/>
                  </a:cubicBezTo>
                  <a:cubicBezTo>
                    <a:pt x="157163" y="605367"/>
                    <a:pt x="164947" y="600075"/>
                    <a:pt x="170136" y="600075"/>
                  </a:cubicBezTo>
                  <a:close/>
                  <a:moveTo>
                    <a:pt x="709660" y="530225"/>
                  </a:moveTo>
                  <a:cubicBezTo>
                    <a:pt x="719955" y="530225"/>
                    <a:pt x="730251" y="540582"/>
                    <a:pt x="730251" y="553529"/>
                  </a:cubicBezTo>
                  <a:cubicBezTo>
                    <a:pt x="730251" y="563886"/>
                    <a:pt x="719955" y="574244"/>
                    <a:pt x="709660" y="574244"/>
                  </a:cubicBezTo>
                  <a:cubicBezTo>
                    <a:pt x="598981" y="574244"/>
                    <a:pt x="508895" y="664870"/>
                    <a:pt x="508895" y="773621"/>
                  </a:cubicBezTo>
                  <a:cubicBezTo>
                    <a:pt x="508895" y="786568"/>
                    <a:pt x="501173" y="796925"/>
                    <a:pt x="488303" y="796925"/>
                  </a:cubicBezTo>
                  <a:cubicBezTo>
                    <a:pt x="475434" y="796925"/>
                    <a:pt x="465138" y="786568"/>
                    <a:pt x="465138" y="773621"/>
                  </a:cubicBezTo>
                  <a:cubicBezTo>
                    <a:pt x="465138" y="638977"/>
                    <a:pt x="575816" y="530225"/>
                    <a:pt x="709660" y="530225"/>
                  </a:cubicBezTo>
                  <a:close/>
                  <a:moveTo>
                    <a:pt x="709613" y="504826"/>
                  </a:moveTo>
                  <a:cubicBezTo>
                    <a:pt x="561442" y="504826"/>
                    <a:pt x="441325" y="625298"/>
                    <a:pt x="441325" y="773908"/>
                  </a:cubicBezTo>
                  <a:cubicBezTo>
                    <a:pt x="441325" y="922518"/>
                    <a:pt x="561442" y="1042990"/>
                    <a:pt x="709613" y="1042990"/>
                  </a:cubicBezTo>
                  <a:cubicBezTo>
                    <a:pt x="857784" y="1042990"/>
                    <a:pt x="977901" y="922518"/>
                    <a:pt x="977901" y="773908"/>
                  </a:cubicBezTo>
                  <a:cubicBezTo>
                    <a:pt x="977901" y="625298"/>
                    <a:pt x="857784" y="504826"/>
                    <a:pt x="709613" y="504826"/>
                  </a:cubicBezTo>
                  <a:close/>
                  <a:moveTo>
                    <a:pt x="900113" y="473075"/>
                  </a:moveTo>
                  <a:cubicBezTo>
                    <a:pt x="900113" y="473075"/>
                    <a:pt x="900113" y="473075"/>
                    <a:pt x="1023758" y="473075"/>
                  </a:cubicBezTo>
                  <a:cubicBezTo>
                    <a:pt x="1028910" y="473075"/>
                    <a:pt x="1036638" y="478367"/>
                    <a:pt x="1036638" y="483659"/>
                  </a:cubicBezTo>
                  <a:cubicBezTo>
                    <a:pt x="1036638" y="491596"/>
                    <a:pt x="1028910" y="496888"/>
                    <a:pt x="1023758" y="496888"/>
                  </a:cubicBezTo>
                  <a:cubicBezTo>
                    <a:pt x="1023758" y="496888"/>
                    <a:pt x="1023758" y="496888"/>
                    <a:pt x="933600" y="496888"/>
                  </a:cubicBezTo>
                  <a:cubicBezTo>
                    <a:pt x="928448" y="494242"/>
                    <a:pt x="925872" y="491596"/>
                    <a:pt x="920721" y="486305"/>
                  </a:cubicBezTo>
                  <a:cubicBezTo>
                    <a:pt x="918145" y="486305"/>
                    <a:pt x="915569" y="483659"/>
                    <a:pt x="912993" y="481013"/>
                  </a:cubicBezTo>
                  <a:cubicBezTo>
                    <a:pt x="907841" y="478367"/>
                    <a:pt x="905265" y="475721"/>
                    <a:pt x="900113" y="473075"/>
                  </a:cubicBezTo>
                  <a:close/>
                  <a:moveTo>
                    <a:pt x="170069" y="473075"/>
                  </a:moveTo>
                  <a:cubicBezTo>
                    <a:pt x="170069" y="473075"/>
                    <a:pt x="170069" y="473075"/>
                    <a:pt x="515938" y="473075"/>
                  </a:cubicBezTo>
                  <a:cubicBezTo>
                    <a:pt x="510776" y="475721"/>
                    <a:pt x="505614" y="481013"/>
                    <a:pt x="500451" y="483659"/>
                  </a:cubicBezTo>
                  <a:cubicBezTo>
                    <a:pt x="495289" y="488950"/>
                    <a:pt x="487546" y="491596"/>
                    <a:pt x="482384" y="496888"/>
                  </a:cubicBezTo>
                  <a:cubicBezTo>
                    <a:pt x="482384" y="496888"/>
                    <a:pt x="482384" y="496888"/>
                    <a:pt x="170069" y="496888"/>
                  </a:cubicBezTo>
                  <a:cubicBezTo>
                    <a:pt x="164906" y="496888"/>
                    <a:pt x="157163" y="491596"/>
                    <a:pt x="157163" y="483659"/>
                  </a:cubicBezTo>
                  <a:cubicBezTo>
                    <a:pt x="157163" y="478367"/>
                    <a:pt x="164906" y="473075"/>
                    <a:pt x="170069" y="473075"/>
                  </a:cubicBezTo>
                  <a:close/>
                  <a:moveTo>
                    <a:pt x="709733" y="444501"/>
                  </a:moveTo>
                  <a:cubicBezTo>
                    <a:pt x="890049" y="444501"/>
                    <a:pt x="1036878" y="592395"/>
                    <a:pt x="1036878" y="774018"/>
                  </a:cubicBezTo>
                  <a:cubicBezTo>
                    <a:pt x="1036878" y="841478"/>
                    <a:pt x="1016270" y="903749"/>
                    <a:pt x="982783" y="955642"/>
                  </a:cubicBezTo>
                  <a:cubicBezTo>
                    <a:pt x="982783" y="955642"/>
                    <a:pt x="982783" y="955642"/>
                    <a:pt x="1031726" y="1004940"/>
                  </a:cubicBezTo>
                  <a:cubicBezTo>
                    <a:pt x="1049757" y="1007534"/>
                    <a:pt x="1067789" y="1015318"/>
                    <a:pt x="1080669" y="1030886"/>
                  </a:cubicBezTo>
                  <a:cubicBezTo>
                    <a:pt x="1080669" y="1030886"/>
                    <a:pt x="1080669" y="1030886"/>
                    <a:pt x="1304776" y="1256618"/>
                  </a:cubicBezTo>
                  <a:cubicBezTo>
                    <a:pt x="1338263" y="1290348"/>
                    <a:pt x="1338263" y="1342241"/>
                    <a:pt x="1304776" y="1375971"/>
                  </a:cubicBezTo>
                  <a:cubicBezTo>
                    <a:pt x="1273864" y="1409701"/>
                    <a:pt x="1219770" y="1409701"/>
                    <a:pt x="1186282" y="1375971"/>
                  </a:cubicBezTo>
                  <a:cubicBezTo>
                    <a:pt x="1186282" y="1375971"/>
                    <a:pt x="1186282" y="1375971"/>
                    <a:pt x="962175" y="1150239"/>
                  </a:cubicBezTo>
                  <a:cubicBezTo>
                    <a:pt x="949296" y="1137266"/>
                    <a:pt x="941568" y="1119103"/>
                    <a:pt x="938992" y="1100941"/>
                  </a:cubicBezTo>
                  <a:cubicBezTo>
                    <a:pt x="938992" y="1100941"/>
                    <a:pt x="938992" y="1100941"/>
                    <a:pt x="887473" y="1049048"/>
                  </a:cubicBezTo>
                  <a:cubicBezTo>
                    <a:pt x="835954" y="1085373"/>
                    <a:pt x="774131" y="1103536"/>
                    <a:pt x="709733" y="1103536"/>
                  </a:cubicBezTo>
                  <a:cubicBezTo>
                    <a:pt x="529417" y="1103536"/>
                    <a:pt x="382588" y="955642"/>
                    <a:pt x="382588" y="774018"/>
                  </a:cubicBezTo>
                  <a:cubicBezTo>
                    <a:pt x="382588" y="592395"/>
                    <a:pt x="529417" y="444501"/>
                    <a:pt x="709733" y="444501"/>
                  </a:cubicBezTo>
                  <a:close/>
                  <a:moveTo>
                    <a:pt x="170059" y="346075"/>
                  </a:moveTo>
                  <a:cubicBezTo>
                    <a:pt x="170059" y="346075"/>
                    <a:pt x="170059" y="346075"/>
                    <a:pt x="1023742" y="346075"/>
                  </a:cubicBezTo>
                  <a:cubicBezTo>
                    <a:pt x="1031480" y="346075"/>
                    <a:pt x="1036638" y="351367"/>
                    <a:pt x="1036638" y="359304"/>
                  </a:cubicBezTo>
                  <a:cubicBezTo>
                    <a:pt x="1036638" y="364596"/>
                    <a:pt x="1031480" y="369888"/>
                    <a:pt x="1023742" y="369888"/>
                  </a:cubicBezTo>
                  <a:cubicBezTo>
                    <a:pt x="1023742" y="369888"/>
                    <a:pt x="1023742" y="369888"/>
                    <a:pt x="170059" y="369888"/>
                  </a:cubicBezTo>
                  <a:cubicBezTo>
                    <a:pt x="162321" y="369888"/>
                    <a:pt x="157163" y="364596"/>
                    <a:pt x="157163" y="359304"/>
                  </a:cubicBezTo>
                  <a:cubicBezTo>
                    <a:pt x="157163" y="351367"/>
                    <a:pt x="162321" y="346075"/>
                    <a:pt x="170059" y="346075"/>
                  </a:cubicBezTo>
                  <a:close/>
                  <a:moveTo>
                    <a:pt x="170059" y="219075"/>
                  </a:moveTo>
                  <a:cubicBezTo>
                    <a:pt x="170059" y="219075"/>
                    <a:pt x="170059" y="219075"/>
                    <a:pt x="1023742" y="219075"/>
                  </a:cubicBezTo>
                  <a:cubicBezTo>
                    <a:pt x="1031480" y="219075"/>
                    <a:pt x="1036638" y="227171"/>
                    <a:pt x="1036638" y="232569"/>
                  </a:cubicBezTo>
                  <a:cubicBezTo>
                    <a:pt x="1036638" y="240665"/>
                    <a:pt x="1031480" y="246063"/>
                    <a:pt x="1023742" y="246063"/>
                  </a:cubicBezTo>
                  <a:cubicBezTo>
                    <a:pt x="1023742" y="246063"/>
                    <a:pt x="1023742" y="246063"/>
                    <a:pt x="170059" y="246063"/>
                  </a:cubicBezTo>
                  <a:cubicBezTo>
                    <a:pt x="162321" y="246063"/>
                    <a:pt x="157163" y="240665"/>
                    <a:pt x="157163" y="232569"/>
                  </a:cubicBezTo>
                  <a:cubicBezTo>
                    <a:pt x="157163" y="227171"/>
                    <a:pt x="162321" y="219075"/>
                    <a:pt x="170059" y="219075"/>
                  </a:cubicBezTo>
                  <a:close/>
                  <a:moveTo>
                    <a:pt x="433172" y="0"/>
                  </a:moveTo>
                  <a:cubicBezTo>
                    <a:pt x="433172" y="0"/>
                    <a:pt x="433172" y="0"/>
                    <a:pt x="760628" y="0"/>
                  </a:cubicBezTo>
                  <a:cubicBezTo>
                    <a:pt x="804461" y="0"/>
                    <a:pt x="840559" y="33684"/>
                    <a:pt x="845716" y="75141"/>
                  </a:cubicBezTo>
                  <a:cubicBezTo>
                    <a:pt x="845716" y="75141"/>
                    <a:pt x="845716" y="75141"/>
                    <a:pt x="1033939" y="75141"/>
                  </a:cubicBezTo>
                  <a:cubicBezTo>
                    <a:pt x="1033939" y="75141"/>
                    <a:pt x="1033939" y="75141"/>
                    <a:pt x="1062302" y="75141"/>
                  </a:cubicBezTo>
                  <a:cubicBezTo>
                    <a:pt x="1062302" y="75141"/>
                    <a:pt x="1064880" y="75141"/>
                    <a:pt x="1064880" y="75141"/>
                  </a:cubicBezTo>
                  <a:cubicBezTo>
                    <a:pt x="1139654" y="77732"/>
                    <a:pt x="1193800" y="137326"/>
                    <a:pt x="1193800" y="209876"/>
                  </a:cubicBezTo>
                  <a:cubicBezTo>
                    <a:pt x="1193800" y="209876"/>
                    <a:pt x="1193800" y="209876"/>
                    <a:pt x="1193800" y="1103791"/>
                  </a:cubicBezTo>
                  <a:cubicBezTo>
                    <a:pt x="1193800" y="1103791"/>
                    <a:pt x="1193800" y="1103791"/>
                    <a:pt x="1137075" y="1044197"/>
                  </a:cubicBezTo>
                  <a:cubicBezTo>
                    <a:pt x="1137075" y="1044197"/>
                    <a:pt x="1137075" y="1044197"/>
                    <a:pt x="1137075" y="209876"/>
                  </a:cubicBezTo>
                  <a:cubicBezTo>
                    <a:pt x="1137075" y="168419"/>
                    <a:pt x="1100978" y="137326"/>
                    <a:pt x="1062302" y="137326"/>
                  </a:cubicBezTo>
                  <a:cubicBezTo>
                    <a:pt x="1062302" y="137326"/>
                    <a:pt x="1062302" y="137326"/>
                    <a:pt x="131498" y="137326"/>
                  </a:cubicBezTo>
                  <a:cubicBezTo>
                    <a:pt x="126342" y="137326"/>
                    <a:pt x="121185" y="137326"/>
                    <a:pt x="118606" y="139917"/>
                  </a:cubicBezTo>
                  <a:cubicBezTo>
                    <a:pt x="116028" y="139917"/>
                    <a:pt x="116028" y="139917"/>
                    <a:pt x="113450" y="139917"/>
                  </a:cubicBezTo>
                  <a:cubicBezTo>
                    <a:pt x="110871" y="142508"/>
                    <a:pt x="105714" y="142508"/>
                    <a:pt x="103136" y="142508"/>
                  </a:cubicBezTo>
                  <a:cubicBezTo>
                    <a:pt x="103136" y="145099"/>
                    <a:pt x="103136" y="145099"/>
                    <a:pt x="100558" y="145099"/>
                  </a:cubicBezTo>
                  <a:cubicBezTo>
                    <a:pt x="97979" y="145099"/>
                    <a:pt x="92822" y="147690"/>
                    <a:pt x="90244" y="150281"/>
                  </a:cubicBezTo>
                  <a:cubicBezTo>
                    <a:pt x="85087" y="152872"/>
                    <a:pt x="82509" y="155464"/>
                    <a:pt x="79930" y="158055"/>
                  </a:cubicBezTo>
                  <a:cubicBezTo>
                    <a:pt x="79930" y="160646"/>
                    <a:pt x="79930" y="160646"/>
                    <a:pt x="79930" y="160646"/>
                  </a:cubicBezTo>
                  <a:cubicBezTo>
                    <a:pt x="74774" y="163237"/>
                    <a:pt x="72195" y="165828"/>
                    <a:pt x="69617" y="171010"/>
                  </a:cubicBezTo>
                  <a:cubicBezTo>
                    <a:pt x="67038" y="173601"/>
                    <a:pt x="64460" y="178783"/>
                    <a:pt x="64460" y="183965"/>
                  </a:cubicBezTo>
                  <a:cubicBezTo>
                    <a:pt x="61882" y="183965"/>
                    <a:pt x="61882" y="183965"/>
                    <a:pt x="61882" y="183965"/>
                  </a:cubicBezTo>
                  <a:cubicBezTo>
                    <a:pt x="59303" y="191738"/>
                    <a:pt x="56725" y="202103"/>
                    <a:pt x="56725" y="212467"/>
                  </a:cubicBezTo>
                  <a:cubicBezTo>
                    <a:pt x="56725" y="212467"/>
                    <a:pt x="56725" y="212467"/>
                    <a:pt x="56725" y="1267028"/>
                  </a:cubicBezTo>
                  <a:cubicBezTo>
                    <a:pt x="56725" y="1287756"/>
                    <a:pt x="67038" y="1305894"/>
                    <a:pt x="79930" y="1318849"/>
                  </a:cubicBezTo>
                  <a:cubicBezTo>
                    <a:pt x="79930" y="1318849"/>
                    <a:pt x="82509" y="1318849"/>
                    <a:pt x="82509" y="1321440"/>
                  </a:cubicBezTo>
                  <a:cubicBezTo>
                    <a:pt x="85087" y="1321440"/>
                    <a:pt x="87666" y="1324031"/>
                    <a:pt x="90244" y="1326622"/>
                  </a:cubicBezTo>
                  <a:cubicBezTo>
                    <a:pt x="103136" y="1334396"/>
                    <a:pt x="116028" y="1339578"/>
                    <a:pt x="131498" y="1339578"/>
                  </a:cubicBezTo>
                  <a:cubicBezTo>
                    <a:pt x="131498" y="1339578"/>
                    <a:pt x="131498" y="1339578"/>
                    <a:pt x="1062302" y="1339578"/>
                  </a:cubicBezTo>
                  <a:cubicBezTo>
                    <a:pt x="1075194" y="1339578"/>
                    <a:pt x="1085507" y="1334396"/>
                    <a:pt x="1098399" y="1329213"/>
                  </a:cubicBezTo>
                  <a:cubicBezTo>
                    <a:pt x="1098399" y="1329213"/>
                    <a:pt x="1098399" y="1329213"/>
                    <a:pt x="1142232" y="1373261"/>
                  </a:cubicBezTo>
                  <a:cubicBezTo>
                    <a:pt x="1121605" y="1388808"/>
                    <a:pt x="1095821" y="1399172"/>
                    <a:pt x="1064880" y="1401763"/>
                  </a:cubicBezTo>
                  <a:cubicBezTo>
                    <a:pt x="1064880" y="1401763"/>
                    <a:pt x="1062302" y="1401763"/>
                    <a:pt x="1062302" y="1401763"/>
                  </a:cubicBezTo>
                  <a:cubicBezTo>
                    <a:pt x="1062302" y="1401763"/>
                    <a:pt x="1062302" y="1401763"/>
                    <a:pt x="131498" y="1401763"/>
                  </a:cubicBezTo>
                  <a:cubicBezTo>
                    <a:pt x="113450" y="1401763"/>
                    <a:pt x="95401" y="1396581"/>
                    <a:pt x="77352" y="1388808"/>
                  </a:cubicBezTo>
                  <a:cubicBezTo>
                    <a:pt x="30941" y="1368079"/>
                    <a:pt x="0" y="1321440"/>
                    <a:pt x="0" y="1267028"/>
                  </a:cubicBezTo>
                  <a:cubicBezTo>
                    <a:pt x="0" y="1267028"/>
                    <a:pt x="0" y="1267028"/>
                    <a:pt x="0" y="1264437"/>
                  </a:cubicBezTo>
                  <a:cubicBezTo>
                    <a:pt x="0" y="1264437"/>
                    <a:pt x="0" y="297972"/>
                    <a:pt x="0" y="212467"/>
                  </a:cubicBezTo>
                  <a:cubicBezTo>
                    <a:pt x="0" y="212467"/>
                    <a:pt x="0" y="212467"/>
                    <a:pt x="0" y="209876"/>
                  </a:cubicBezTo>
                  <a:cubicBezTo>
                    <a:pt x="0" y="155464"/>
                    <a:pt x="30941" y="108824"/>
                    <a:pt x="77352" y="88096"/>
                  </a:cubicBezTo>
                  <a:cubicBezTo>
                    <a:pt x="85087" y="85505"/>
                    <a:pt x="90244" y="82914"/>
                    <a:pt x="95401" y="82914"/>
                  </a:cubicBezTo>
                  <a:cubicBezTo>
                    <a:pt x="97979" y="80323"/>
                    <a:pt x="100558" y="80323"/>
                    <a:pt x="103136" y="80323"/>
                  </a:cubicBezTo>
                  <a:cubicBezTo>
                    <a:pt x="110871" y="77732"/>
                    <a:pt x="118606" y="77732"/>
                    <a:pt x="126342" y="77732"/>
                  </a:cubicBezTo>
                  <a:cubicBezTo>
                    <a:pt x="126342" y="77732"/>
                    <a:pt x="126342" y="75141"/>
                    <a:pt x="128920" y="75141"/>
                  </a:cubicBezTo>
                  <a:cubicBezTo>
                    <a:pt x="128920" y="75141"/>
                    <a:pt x="131498" y="75141"/>
                    <a:pt x="131498" y="75141"/>
                  </a:cubicBezTo>
                  <a:cubicBezTo>
                    <a:pt x="131498" y="75141"/>
                    <a:pt x="224321" y="75141"/>
                    <a:pt x="348084" y="75141"/>
                  </a:cubicBezTo>
                  <a:cubicBezTo>
                    <a:pt x="353241" y="33684"/>
                    <a:pt x="389339" y="0"/>
                    <a:pt x="433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865473" y="989613"/>
            <a:ext cx="462328" cy="462328"/>
            <a:chOff x="10269482" y="2078307"/>
            <a:chExt cx="462328" cy="462328"/>
          </a:xfrm>
        </p:grpSpPr>
        <p:sp>
          <p:nvSpPr>
            <p:cNvPr id="100" name="Oval 99"/>
            <p:cNvSpPr/>
            <p:nvPr/>
          </p:nvSpPr>
          <p:spPr>
            <a:xfrm>
              <a:off x="10269482" y="2078307"/>
              <a:ext cx="462328" cy="462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0401771" y="2167764"/>
              <a:ext cx="234258" cy="258014"/>
            </a:xfrm>
            <a:custGeom>
              <a:avLst/>
              <a:gdLst>
                <a:gd name="connsiteX0" fmla="*/ 170123 w 1329887"/>
                <a:gd name="connsiteY0" fmla="*/ 915476 h 1464751"/>
                <a:gd name="connsiteX1" fmla="*/ 361950 w 1329887"/>
                <a:gd name="connsiteY1" fmla="*/ 915476 h 1464751"/>
                <a:gd name="connsiteX2" fmla="*/ 356765 w 1329887"/>
                <a:gd name="connsiteY2" fmla="*/ 930293 h 1464751"/>
                <a:gd name="connsiteX3" fmla="*/ 356765 w 1329887"/>
                <a:gd name="connsiteY3" fmla="*/ 932762 h 1464751"/>
                <a:gd name="connsiteX4" fmla="*/ 354173 w 1329887"/>
                <a:gd name="connsiteY4" fmla="*/ 937701 h 1464751"/>
                <a:gd name="connsiteX5" fmla="*/ 170123 w 1329887"/>
                <a:gd name="connsiteY5" fmla="*/ 937701 h 1464751"/>
                <a:gd name="connsiteX6" fmla="*/ 157162 w 1329887"/>
                <a:gd name="connsiteY6" fmla="*/ 927823 h 1464751"/>
                <a:gd name="connsiteX7" fmla="*/ 170123 w 1329887"/>
                <a:gd name="connsiteY7" fmla="*/ 915476 h 1464751"/>
                <a:gd name="connsiteX8" fmla="*/ 709017 w 1329887"/>
                <a:gd name="connsiteY8" fmla="*/ 788476 h 1464751"/>
                <a:gd name="connsiteX9" fmla="*/ 1023740 w 1329887"/>
                <a:gd name="connsiteY9" fmla="*/ 788476 h 1464751"/>
                <a:gd name="connsiteX10" fmla="*/ 1036638 w 1329887"/>
                <a:gd name="connsiteY10" fmla="*/ 800823 h 1464751"/>
                <a:gd name="connsiteX11" fmla="*/ 1023740 w 1329887"/>
                <a:gd name="connsiteY11" fmla="*/ 810701 h 1464751"/>
                <a:gd name="connsiteX12" fmla="*/ 685800 w 1329887"/>
                <a:gd name="connsiteY12" fmla="*/ 810701 h 1464751"/>
                <a:gd name="connsiteX13" fmla="*/ 170091 w 1329887"/>
                <a:gd name="connsiteY13" fmla="*/ 788476 h 1464751"/>
                <a:gd name="connsiteX14" fmla="*/ 407987 w 1329887"/>
                <a:gd name="connsiteY14" fmla="*/ 788476 h 1464751"/>
                <a:gd name="connsiteX15" fmla="*/ 400230 w 1329887"/>
                <a:gd name="connsiteY15" fmla="*/ 810701 h 1464751"/>
                <a:gd name="connsiteX16" fmla="*/ 170091 w 1329887"/>
                <a:gd name="connsiteY16" fmla="*/ 810701 h 1464751"/>
                <a:gd name="connsiteX17" fmla="*/ 157162 w 1329887"/>
                <a:gd name="connsiteY17" fmla="*/ 800823 h 1464751"/>
                <a:gd name="connsiteX18" fmla="*/ 170091 w 1329887"/>
                <a:gd name="connsiteY18" fmla="*/ 788476 h 1464751"/>
                <a:gd name="connsiteX19" fmla="*/ 441443 w 1329887"/>
                <a:gd name="connsiteY19" fmla="*/ 782126 h 1464751"/>
                <a:gd name="connsiteX20" fmla="*/ 464474 w 1329887"/>
                <a:gd name="connsiteY20" fmla="*/ 802908 h 1464751"/>
                <a:gd name="connsiteX21" fmla="*/ 451679 w 1329887"/>
                <a:gd name="connsiteY21" fmla="*/ 805506 h 1464751"/>
                <a:gd name="connsiteX22" fmla="*/ 418412 w 1329887"/>
                <a:gd name="connsiteY22" fmla="*/ 891231 h 1464751"/>
                <a:gd name="connsiteX23" fmla="*/ 436325 w 1329887"/>
                <a:gd name="connsiteY23" fmla="*/ 901622 h 1464751"/>
                <a:gd name="connsiteX24" fmla="*/ 441443 w 1329887"/>
                <a:gd name="connsiteY24" fmla="*/ 914610 h 1464751"/>
                <a:gd name="connsiteX25" fmla="*/ 528447 w 1329887"/>
                <a:gd name="connsiteY25" fmla="*/ 886035 h 1464751"/>
                <a:gd name="connsiteX26" fmla="*/ 531006 w 1329887"/>
                <a:gd name="connsiteY26" fmla="*/ 873047 h 1464751"/>
                <a:gd name="connsiteX27" fmla="*/ 554037 w 1329887"/>
                <a:gd name="connsiteY27" fmla="*/ 893828 h 1464751"/>
                <a:gd name="connsiteX28" fmla="*/ 395382 w 1329887"/>
                <a:gd name="connsiteY28" fmla="*/ 953576 h 1464751"/>
                <a:gd name="connsiteX29" fmla="*/ 385146 w 1329887"/>
                <a:gd name="connsiteY29" fmla="*/ 940587 h 1464751"/>
                <a:gd name="connsiteX30" fmla="*/ 441443 w 1329887"/>
                <a:gd name="connsiteY30" fmla="*/ 782126 h 1464751"/>
                <a:gd name="connsiteX31" fmla="*/ 832842 w 1329887"/>
                <a:gd name="connsiteY31" fmla="*/ 663063 h 1464751"/>
                <a:gd name="connsiteX32" fmla="*/ 1023740 w 1329887"/>
                <a:gd name="connsiteY32" fmla="*/ 663063 h 1464751"/>
                <a:gd name="connsiteX33" fmla="*/ 1036638 w 1329887"/>
                <a:gd name="connsiteY33" fmla="*/ 673647 h 1464751"/>
                <a:gd name="connsiteX34" fmla="*/ 1023740 w 1329887"/>
                <a:gd name="connsiteY34" fmla="*/ 686876 h 1464751"/>
                <a:gd name="connsiteX35" fmla="*/ 809625 w 1329887"/>
                <a:gd name="connsiteY35" fmla="*/ 686876 h 1464751"/>
                <a:gd name="connsiteX36" fmla="*/ 170082 w 1329887"/>
                <a:gd name="connsiteY36" fmla="*/ 663063 h 1464751"/>
                <a:gd name="connsiteX37" fmla="*/ 511175 w 1329887"/>
                <a:gd name="connsiteY37" fmla="*/ 663063 h 1464751"/>
                <a:gd name="connsiteX38" fmla="*/ 487919 w 1329887"/>
                <a:gd name="connsiteY38" fmla="*/ 686876 h 1464751"/>
                <a:gd name="connsiteX39" fmla="*/ 170082 w 1329887"/>
                <a:gd name="connsiteY39" fmla="*/ 686876 h 1464751"/>
                <a:gd name="connsiteX40" fmla="*/ 157162 w 1329887"/>
                <a:gd name="connsiteY40" fmla="*/ 673647 h 1464751"/>
                <a:gd name="connsiteX41" fmla="*/ 170082 w 1329887"/>
                <a:gd name="connsiteY41" fmla="*/ 663063 h 1464751"/>
                <a:gd name="connsiteX42" fmla="*/ 959705 w 1329887"/>
                <a:gd name="connsiteY42" fmla="*/ 536063 h 1464751"/>
                <a:gd name="connsiteX43" fmla="*/ 1023816 w 1329887"/>
                <a:gd name="connsiteY43" fmla="*/ 536063 h 1464751"/>
                <a:gd name="connsiteX44" fmla="*/ 1036638 w 1329887"/>
                <a:gd name="connsiteY44" fmla="*/ 546647 h 1464751"/>
                <a:gd name="connsiteX45" fmla="*/ 1023816 w 1329887"/>
                <a:gd name="connsiteY45" fmla="*/ 559876 h 1464751"/>
                <a:gd name="connsiteX46" fmla="*/ 936625 w 1329887"/>
                <a:gd name="connsiteY46" fmla="*/ 559876 h 1464751"/>
                <a:gd name="connsiteX47" fmla="*/ 959705 w 1329887"/>
                <a:gd name="connsiteY47" fmla="*/ 536063 h 1464751"/>
                <a:gd name="connsiteX48" fmla="*/ 170050 w 1329887"/>
                <a:gd name="connsiteY48" fmla="*/ 536063 h 1464751"/>
                <a:gd name="connsiteX49" fmla="*/ 636587 w 1329887"/>
                <a:gd name="connsiteY49" fmla="*/ 536063 h 1464751"/>
                <a:gd name="connsiteX50" fmla="*/ 613389 w 1329887"/>
                <a:gd name="connsiteY50" fmla="*/ 559876 h 1464751"/>
                <a:gd name="connsiteX51" fmla="*/ 170050 w 1329887"/>
                <a:gd name="connsiteY51" fmla="*/ 559876 h 1464751"/>
                <a:gd name="connsiteX52" fmla="*/ 157162 w 1329887"/>
                <a:gd name="connsiteY52" fmla="*/ 546647 h 1464751"/>
                <a:gd name="connsiteX53" fmla="*/ 170050 w 1329887"/>
                <a:gd name="connsiteY53" fmla="*/ 536063 h 1464751"/>
                <a:gd name="connsiteX54" fmla="*/ 170065 w 1329887"/>
                <a:gd name="connsiteY54" fmla="*/ 409063 h 1464751"/>
                <a:gd name="connsiteX55" fmla="*/ 763587 w 1329887"/>
                <a:gd name="connsiteY55" fmla="*/ 409063 h 1464751"/>
                <a:gd name="connsiteX56" fmla="*/ 740362 w 1329887"/>
                <a:gd name="connsiteY56" fmla="*/ 432876 h 1464751"/>
                <a:gd name="connsiteX57" fmla="*/ 170065 w 1329887"/>
                <a:gd name="connsiteY57" fmla="*/ 432876 h 1464751"/>
                <a:gd name="connsiteX58" fmla="*/ 157162 w 1329887"/>
                <a:gd name="connsiteY58" fmla="*/ 422293 h 1464751"/>
                <a:gd name="connsiteX59" fmla="*/ 170065 w 1329887"/>
                <a:gd name="connsiteY59" fmla="*/ 409063 h 1464751"/>
                <a:gd name="connsiteX60" fmla="*/ 170064 w 1329887"/>
                <a:gd name="connsiteY60" fmla="*/ 285238 h 1464751"/>
                <a:gd name="connsiteX61" fmla="*/ 887412 w 1329887"/>
                <a:gd name="connsiteY61" fmla="*/ 285238 h 1464751"/>
                <a:gd name="connsiteX62" fmla="*/ 864189 w 1329887"/>
                <a:gd name="connsiteY62" fmla="*/ 309051 h 1464751"/>
                <a:gd name="connsiteX63" fmla="*/ 170064 w 1329887"/>
                <a:gd name="connsiteY63" fmla="*/ 309051 h 1464751"/>
                <a:gd name="connsiteX64" fmla="*/ 157162 w 1329887"/>
                <a:gd name="connsiteY64" fmla="*/ 295822 h 1464751"/>
                <a:gd name="connsiteX65" fmla="*/ 170064 w 1329887"/>
                <a:gd name="connsiteY65" fmla="*/ 285238 h 1464751"/>
                <a:gd name="connsiteX66" fmla="*/ 1117393 w 1329887"/>
                <a:gd name="connsiteY66" fmla="*/ 99859 h 1464751"/>
                <a:gd name="connsiteX67" fmla="*/ 1128972 w 1329887"/>
                <a:gd name="connsiteY67" fmla="*/ 105695 h 1464751"/>
                <a:gd name="connsiteX68" fmla="*/ 1226754 w 1329887"/>
                <a:gd name="connsiteY68" fmla="*/ 204265 h 1464751"/>
                <a:gd name="connsiteX69" fmla="*/ 1226754 w 1329887"/>
                <a:gd name="connsiteY69" fmla="*/ 225017 h 1464751"/>
                <a:gd name="connsiteX70" fmla="*/ 578307 w 1329887"/>
                <a:gd name="connsiteY70" fmla="*/ 876099 h 1464751"/>
                <a:gd name="connsiteX71" fmla="*/ 557721 w 1329887"/>
                <a:gd name="connsiteY71" fmla="*/ 891663 h 1464751"/>
                <a:gd name="connsiteX72" fmla="*/ 444500 w 1329887"/>
                <a:gd name="connsiteY72" fmla="*/ 777529 h 1464751"/>
                <a:gd name="connsiteX73" fmla="*/ 459939 w 1329887"/>
                <a:gd name="connsiteY73" fmla="*/ 756777 h 1464751"/>
                <a:gd name="connsiteX74" fmla="*/ 1105813 w 1329887"/>
                <a:gd name="connsiteY74" fmla="*/ 105695 h 1464751"/>
                <a:gd name="connsiteX75" fmla="*/ 1117393 w 1329887"/>
                <a:gd name="connsiteY75" fmla="*/ 99859 h 1464751"/>
                <a:gd name="connsiteX76" fmla="*/ 1150908 w 1329887"/>
                <a:gd name="connsiteY76" fmla="*/ 69039 h 1464751"/>
                <a:gd name="connsiteX77" fmla="*/ 1161211 w 1329887"/>
                <a:gd name="connsiteY77" fmla="*/ 72903 h 1464751"/>
                <a:gd name="connsiteX78" fmla="*/ 1259097 w 1329887"/>
                <a:gd name="connsiteY78" fmla="*/ 170789 h 1464751"/>
                <a:gd name="connsiteX79" fmla="*/ 1259097 w 1329887"/>
                <a:gd name="connsiteY79" fmla="*/ 191396 h 1464751"/>
                <a:gd name="connsiteX80" fmla="*/ 1253945 w 1329887"/>
                <a:gd name="connsiteY80" fmla="*/ 199124 h 1464751"/>
                <a:gd name="connsiteX81" fmla="*/ 1233338 w 1329887"/>
                <a:gd name="connsiteY81" fmla="*/ 199124 h 1464751"/>
                <a:gd name="connsiteX82" fmla="*/ 1135452 w 1329887"/>
                <a:gd name="connsiteY82" fmla="*/ 98662 h 1464751"/>
                <a:gd name="connsiteX83" fmla="*/ 1135452 w 1329887"/>
                <a:gd name="connsiteY83" fmla="*/ 78055 h 1464751"/>
                <a:gd name="connsiteX84" fmla="*/ 1140604 w 1329887"/>
                <a:gd name="connsiteY84" fmla="*/ 72903 h 1464751"/>
                <a:gd name="connsiteX85" fmla="*/ 1150908 w 1329887"/>
                <a:gd name="connsiteY85" fmla="*/ 69039 h 1464751"/>
                <a:gd name="connsiteX86" fmla="*/ 433171 w 1329887"/>
                <a:gd name="connsiteY86" fmla="*/ 62988 h 1464751"/>
                <a:gd name="connsiteX87" fmla="*/ 760629 w 1329887"/>
                <a:gd name="connsiteY87" fmla="*/ 62988 h 1464751"/>
                <a:gd name="connsiteX88" fmla="*/ 845716 w 1329887"/>
                <a:gd name="connsiteY88" fmla="*/ 138129 h 1464751"/>
                <a:gd name="connsiteX89" fmla="*/ 1033939 w 1329887"/>
                <a:gd name="connsiteY89" fmla="*/ 138129 h 1464751"/>
                <a:gd name="connsiteX90" fmla="*/ 972057 w 1329887"/>
                <a:gd name="connsiteY90" fmla="*/ 200314 h 1464751"/>
                <a:gd name="connsiteX91" fmla="*/ 131498 w 1329887"/>
                <a:gd name="connsiteY91" fmla="*/ 200314 h 1464751"/>
                <a:gd name="connsiteX92" fmla="*/ 56725 w 1329887"/>
                <a:gd name="connsiteY92" fmla="*/ 272864 h 1464751"/>
                <a:gd name="connsiteX93" fmla="*/ 56725 w 1329887"/>
                <a:gd name="connsiteY93" fmla="*/ 1327425 h 1464751"/>
                <a:gd name="connsiteX94" fmla="*/ 131498 w 1329887"/>
                <a:gd name="connsiteY94" fmla="*/ 1402566 h 1464751"/>
                <a:gd name="connsiteX95" fmla="*/ 1062301 w 1329887"/>
                <a:gd name="connsiteY95" fmla="*/ 1402566 h 1464751"/>
                <a:gd name="connsiteX96" fmla="*/ 1137075 w 1329887"/>
                <a:gd name="connsiteY96" fmla="*/ 1330016 h 1464751"/>
                <a:gd name="connsiteX97" fmla="*/ 1137075 w 1329887"/>
                <a:gd name="connsiteY97" fmla="*/ 358369 h 1464751"/>
                <a:gd name="connsiteX98" fmla="*/ 1193800 w 1329887"/>
                <a:gd name="connsiteY98" fmla="*/ 301365 h 1464751"/>
                <a:gd name="connsiteX99" fmla="*/ 1193800 w 1329887"/>
                <a:gd name="connsiteY99" fmla="*/ 1330016 h 1464751"/>
                <a:gd name="connsiteX100" fmla="*/ 1064880 w 1329887"/>
                <a:gd name="connsiteY100" fmla="*/ 1464751 h 1464751"/>
                <a:gd name="connsiteX101" fmla="*/ 1062301 w 1329887"/>
                <a:gd name="connsiteY101" fmla="*/ 1464751 h 1464751"/>
                <a:gd name="connsiteX102" fmla="*/ 131498 w 1329887"/>
                <a:gd name="connsiteY102" fmla="*/ 1464751 h 1464751"/>
                <a:gd name="connsiteX103" fmla="*/ 0 w 1329887"/>
                <a:gd name="connsiteY103" fmla="*/ 1327425 h 1464751"/>
                <a:gd name="connsiteX104" fmla="*/ 0 w 1329887"/>
                <a:gd name="connsiteY104" fmla="*/ 275455 h 1464751"/>
                <a:gd name="connsiteX105" fmla="*/ 0 w 1329887"/>
                <a:gd name="connsiteY105" fmla="*/ 272864 h 1464751"/>
                <a:gd name="connsiteX106" fmla="*/ 128920 w 1329887"/>
                <a:gd name="connsiteY106" fmla="*/ 138129 h 1464751"/>
                <a:gd name="connsiteX107" fmla="*/ 131498 w 1329887"/>
                <a:gd name="connsiteY107" fmla="*/ 138129 h 1464751"/>
                <a:gd name="connsiteX108" fmla="*/ 348084 w 1329887"/>
                <a:gd name="connsiteY108" fmla="*/ 138129 h 1464751"/>
                <a:gd name="connsiteX109" fmla="*/ 433171 w 1329887"/>
                <a:gd name="connsiteY109" fmla="*/ 62988 h 1464751"/>
                <a:gd name="connsiteX110" fmla="*/ 1246463 w 1329887"/>
                <a:gd name="connsiteY110" fmla="*/ 0 h 1464751"/>
                <a:gd name="connsiteX111" fmla="*/ 1304763 w 1329887"/>
                <a:gd name="connsiteY111" fmla="*/ 25349 h 1464751"/>
                <a:gd name="connsiteX112" fmla="*/ 1304763 w 1329887"/>
                <a:gd name="connsiteY112" fmla="*/ 144941 h 1464751"/>
                <a:gd name="connsiteX113" fmla="*/ 1286726 w 1329887"/>
                <a:gd name="connsiteY113" fmla="*/ 165739 h 1464751"/>
                <a:gd name="connsiteX114" fmla="*/ 1266111 w 1329887"/>
                <a:gd name="connsiteY114" fmla="*/ 165739 h 1464751"/>
                <a:gd name="connsiteX115" fmla="*/ 1165616 w 1329887"/>
                <a:gd name="connsiteY115" fmla="*/ 66946 h 1464751"/>
                <a:gd name="connsiteX116" fmla="*/ 1165616 w 1329887"/>
                <a:gd name="connsiteY116" fmla="*/ 46147 h 1464751"/>
                <a:gd name="connsiteX117" fmla="*/ 1186230 w 1329887"/>
                <a:gd name="connsiteY117" fmla="*/ 25349 h 1464751"/>
                <a:gd name="connsiteX118" fmla="*/ 1246463 w 1329887"/>
                <a:gd name="connsiteY118" fmla="*/ 0 h 146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29887" h="1464751">
                  <a:moveTo>
                    <a:pt x="170123" y="915476"/>
                  </a:moveTo>
                  <a:cubicBezTo>
                    <a:pt x="170123" y="915476"/>
                    <a:pt x="170123" y="915476"/>
                    <a:pt x="361950" y="915476"/>
                  </a:cubicBezTo>
                  <a:cubicBezTo>
                    <a:pt x="361950" y="915476"/>
                    <a:pt x="361950" y="915476"/>
                    <a:pt x="356765" y="930293"/>
                  </a:cubicBezTo>
                  <a:cubicBezTo>
                    <a:pt x="356765" y="930293"/>
                    <a:pt x="356765" y="930293"/>
                    <a:pt x="356765" y="932762"/>
                  </a:cubicBezTo>
                  <a:cubicBezTo>
                    <a:pt x="356765" y="935232"/>
                    <a:pt x="354173" y="935232"/>
                    <a:pt x="354173" y="937701"/>
                  </a:cubicBezTo>
                  <a:cubicBezTo>
                    <a:pt x="354173" y="937701"/>
                    <a:pt x="354173" y="937701"/>
                    <a:pt x="170123" y="937701"/>
                  </a:cubicBezTo>
                  <a:cubicBezTo>
                    <a:pt x="164939" y="937701"/>
                    <a:pt x="157162" y="932762"/>
                    <a:pt x="157162" y="927823"/>
                  </a:cubicBezTo>
                  <a:cubicBezTo>
                    <a:pt x="157162" y="920415"/>
                    <a:pt x="164939" y="915476"/>
                    <a:pt x="170123" y="915476"/>
                  </a:cubicBezTo>
                  <a:close/>
                  <a:moveTo>
                    <a:pt x="709017" y="788476"/>
                  </a:moveTo>
                  <a:cubicBezTo>
                    <a:pt x="709017" y="788476"/>
                    <a:pt x="709017" y="788476"/>
                    <a:pt x="1023740" y="788476"/>
                  </a:cubicBezTo>
                  <a:cubicBezTo>
                    <a:pt x="1031479" y="788476"/>
                    <a:pt x="1036638" y="793415"/>
                    <a:pt x="1036638" y="800823"/>
                  </a:cubicBezTo>
                  <a:cubicBezTo>
                    <a:pt x="1036638" y="808232"/>
                    <a:pt x="1031479" y="810701"/>
                    <a:pt x="1023740" y="810701"/>
                  </a:cubicBezTo>
                  <a:cubicBezTo>
                    <a:pt x="1023740" y="810701"/>
                    <a:pt x="1023740" y="810701"/>
                    <a:pt x="685800" y="810701"/>
                  </a:cubicBezTo>
                  <a:close/>
                  <a:moveTo>
                    <a:pt x="170091" y="788476"/>
                  </a:moveTo>
                  <a:cubicBezTo>
                    <a:pt x="170091" y="788476"/>
                    <a:pt x="170091" y="788476"/>
                    <a:pt x="407987" y="788476"/>
                  </a:cubicBezTo>
                  <a:lnTo>
                    <a:pt x="400230" y="810701"/>
                  </a:lnTo>
                  <a:cubicBezTo>
                    <a:pt x="400230" y="810701"/>
                    <a:pt x="400230" y="810701"/>
                    <a:pt x="170091" y="810701"/>
                  </a:cubicBezTo>
                  <a:cubicBezTo>
                    <a:pt x="164919" y="810701"/>
                    <a:pt x="157162" y="808232"/>
                    <a:pt x="157162" y="800823"/>
                  </a:cubicBezTo>
                  <a:cubicBezTo>
                    <a:pt x="157162" y="793415"/>
                    <a:pt x="164919" y="788476"/>
                    <a:pt x="170091" y="788476"/>
                  </a:cubicBezTo>
                  <a:close/>
                  <a:moveTo>
                    <a:pt x="441443" y="782126"/>
                  </a:moveTo>
                  <a:cubicBezTo>
                    <a:pt x="441443" y="782126"/>
                    <a:pt x="441443" y="782126"/>
                    <a:pt x="464474" y="802908"/>
                  </a:cubicBezTo>
                  <a:cubicBezTo>
                    <a:pt x="459356" y="797712"/>
                    <a:pt x="454238" y="800310"/>
                    <a:pt x="451679" y="805506"/>
                  </a:cubicBezTo>
                  <a:cubicBezTo>
                    <a:pt x="451679" y="805506"/>
                    <a:pt x="451679" y="805506"/>
                    <a:pt x="418412" y="891231"/>
                  </a:cubicBezTo>
                  <a:cubicBezTo>
                    <a:pt x="426089" y="891231"/>
                    <a:pt x="431207" y="893828"/>
                    <a:pt x="436325" y="901622"/>
                  </a:cubicBezTo>
                  <a:cubicBezTo>
                    <a:pt x="441443" y="904219"/>
                    <a:pt x="441443" y="912012"/>
                    <a:pt x="441443" y="914610"/>
                  </a:cubicBezTo>
                  <a:cubicBezTo>
                    <a:pt x="441443" y="914610"/>
                    <a:pt x="441443" y="914610"/>
                    <a:pt x="528447" y="886035"/>
                  </a:cubicBezTo>
                  <a:cubicBezTo>
                    <a:pt x="533565" y="883437"/>
                    <a:pt x="533565" y="875644"/>
                    <a:pt x="531006" y="873047"/>
                  </a:cubicBezTo>
                  <a:cubicBezTo>
                    <a:pt x="531006" y="873047"/>
                    <a:pt x="531006" y="873047"/>
                    <a:pt x="554037" y="893828"/>
                  </a:cubicBezTo>
                  <a:cubicBezTo>
                    <a:pt x="554037" y="893828"/>
                    <a:pt x="554037" y="893828"/>
                    <a:pt x="395382" y="953576"/>
                  </a:cubicBezTo>
                  <a:cubicBezTo>
                    <a:pt x="390264" y="953576"/>
                    <a:pt x="382587" y="948381"/>
                    <a:pt x="385146" y="940587"/>
                  </a:cubicBezTo>
                  <a:cubicBezTo>
                    <a:pt x="385146" y="940587"/>
                    <a:pt x="385146" y="940587"/>
                    <a:pt x="441443" y="782126"/>
                  </a:cubicBezTo>
                  <a:close/>
                  <a:moveTo>
                    <a:pt x="832842" y="663063"/>
                  </a:moveTo>
                  <a:cubicBezTo>
                    <a:pt x="832842" y="663063"/>
                    <a:pt x="832842" y="663063"/>
                    <a:pt x="1023740" y="663063"/>
                  </a:cubicBezTo>
                  <a:cubicBezTo>
                    <a:pt x="1031479" y="663063"/>
                    <a:pt x="1036638" y="668355"/>
                    <a:pt x="1036638" y="673647"/>
                  </a:cubicBezTo>
                  <a:cubicBezTo>
                    <a:pt x="1036638" y="681584"/>
                    <a:pt x="1031479" y="686876"/>
                    <a:pt x="1023740" y="686876"/>
                  </a:cubicBezTo>
                  <a:cubicBezTo>
                    <a:pt x="1023740" y="686876"/>
                    <a:pt x="1023740" y="686876"/>
                    <a:pt x="809625" y="686876"/>
                  </a:cubicBezTo>
                  <a:close/>
                  <a:moveTo>
                    <a:pt x="170082" y="663063"/>
                  </a:moveTo>
                  <a:cubicBezTo>
                    <a:pt x="170082" y="663063"/>
                    <a:pt x="170082" y="663063"/>
                    <a:pt x="511175" y="663063"/>
                  </a:cubicBezTo>
                  <a:lnTo>
                    <a:pt x="487919" y="686876"/>
                  </a:lnTo>
                  <a:cubicBezTo>
                    <a:pt x="487919" y="686876"/>
                    <a:pt x="487919" y="686876"/>
                    <a:pt x="170082" y="686876"/>
                  </a:cubicBezTo>
                  <a:cubicBezTo>
                    <a:pt x="164914" y="686876"/>
                    <a:pt x="157162" y="681584"/>
                    <a:pt x="157162" y="673647"/>
                  </a:cubicBezTo>
                  <a:cubicBezTo>
                    <a:pt x="157162" y="668355"/>
                    <a:pt x="164914" y="663063"/>
                    <a:pt x="170082" y="663063"/>
                  </a:cubicBezTo>
                  <a:close/>
                  <a:moveTo>
                    <a:pt x="959705" y="536063"/>
                  </a:moveTo>
                  <a:cubicBezTo>
                    <a:pt x="959705" y="536063"/>
                    <a:pt x="959705" y="536063"/>
                    <a:pt x="1023816" y="536063"/>
                  </a:cubicBezTo>
                  <a:cubicBezTo>
                    <a:pt x="1031509" y="536063"/>
                    <a:pt x="1036638" y="541355"/>
                    <a:pt x="1036638" y="546647"/>
                  </a:cubicBezTo>
                  <a:cubicBezTo>
                    <a:pt x="1036638" y="554584"/>
                    <a:pt x="1031509" y="559876"/>
                    <a:pt x="1023816" y="559876"/>
                  </a:cubicBezTo>
                  <a:cubicBezTo>
                    <a:pt x="1023816" y="559876"/>
                    <a:pt x="1023816" y="559876"/>
                    <a:pt x="936625" y="559876"/>
                  </a:cubicBezTo>
                  <a:cubicBezTo>
                    <a:pt x="936625" y="559876"/>
                    <a:pt x="936625" y="559876"/>
                    <a:pt x="959705" y="536063"/>
                  </a:cubicBezTo>
                  <a:close/>
                  <a:moveTo>
                    <a:pt x="170050" y="536063"/>
                  </a:moveTo>
                  <a:cubicBezTo>
                    <a:pt x="170050" y="536063"/>
                    <a:pt x="170050" y="536063"/>
                    <a:pt x="636587" y="536063"/>
                  </a:cubicBezTo>
                  <a:lnTo>
                    <a:pt x="613389" y="559876"/>
                  </a:lnTo>
                  <a:cubicBezTo>
                    <a:pt x="613389" y="559876"/>
                    <a:pt x="613389" y="559876"/>
                    <a:pt x="170050" y="559876"/>
                  </a:cubicBezTo>
                  <a:cubicBezTo>
                    <a:pt x="164895" y="559876"/>
                    <a:pt x="157162" y="554584"/>
                    <a:pt x="157162" y="546647"/>
                  </a:cubicBezTo>
                  <a:cubicBezTo>
                    <a:pt x="157162" y="541355"/>
                    <a:pt x="164895" y="536063"/>
                    <a:pt x="170050" y="536063"/>
                  </a:cubicBezTo>
                  <a:close/>
                  <a:moveTo>
                    <a:pt x="170065" y="409063"/>
                  </a:moveTo>
                  <a:cubicBezTo>
                    <a:pt x="170065" y="409063"/>
                    <a:pt x="170065" y="409063"/>
                    <a:pt x="763587" y="409063"/>
                  </a:cubicBezTo>
                  <a:lnTo>
                    <a:pt x="740362" y="432876"/>
                  </a:lnTo>
                  <a:cubicBezTo>
                    <a:pt x="740362" y="432876"/>
                    <a:pt x="740362" y="432876"/>
                    <a:pt x="170065" y="432876"/>
                  </a:cubicBezTo>
                  <a:cubicBezTo>
                    <a:pt x="164904" y="432876"/>
                    <a:pt x="157162" y="427584"/>
                    <a:pt x="157162" y="422293"/>
                  </a:cubicBezTo>
                  <a:cubicBezTo>
                    <a:pt x="157162" y="414355"/>
                    <a:pt x="164904" y="409063"/>
                    <a:pt x="170065" y="409063"/>
                  </a:cubicBezTo>
                  <a:close/>
                  <a:moveTo>
                    <a:pt x="170064" y="285238"/>
                  </a:moveTo>
                  <a:cubicBezTo>
                    <a:pt x="170064" y="285238"/>
                    <a:pt x="170064" y="285238"/>
                    <a:pt x="887412" y="285238"/>
                  </a:cubicBezTo>
                  <a:lnTo>
                    <a:pt x="864189" y="309051"/>
                  </a:lnTo>
                  <a:cubicBezTo>
                    <a:pt x="864189" y="309051"/>
                    <a:pt x="864189" y="309051"/>
                    <a:pt x="170064" y="309051"/>
                  </a:cubicBezTo>
                  <a:cubicBezTo>
                    <a:pt x="164903" y="309051"/>
                    <a:pt x="157162" y="303759"/>
                    <a:pt x="157162" y="295822"/>
                  </a:cubicBezTo>
                  <a:cubicBezTo>
                    <a:pt x="157162" y="290530"/>
                    <a:pt x="164903" y="285238"/>
                    <a:pt x="170064" y="285238"/>
                  </a:cubicBezTo>
                  <a:close/>
                  <a:moveTo>
                    <a:pt x="1117393" y="99859"/>
                  </a:moveTo>
                  <a:cubicBezTo>
                    <a:pt x="1121252" y="99859"/>
                    <a:pt x="1125112" y="101804"/>
                    <a:pt x="1128972" y="105695"/>
                  </a:cubicBezTo>
                  <a:lnTo>
                    <a:pt x="1226754" y="204265"/>
                  </a:lnTo>
                  <a:cubicBezTo>
                    <a:pt x="1231900" y="209453"/>
                    <a:pt x="1231900" y="219829"/>
                    <a:pt x="1226754" y="225017"/>
                  </a:cubicBezTo>
                  <a:cubicBezTo>
                    <a:pt x="1226754" y="225017"/>
                    <a:pt x="1226754" y="225017"/>
                    <a:pt x="578307" y="876099"/>
                  </a:cubicBezTo>
                  <a:cubicBezTo>
                    <a:pt x="573160" y="883881"/>
                    <a:pt x="565441" y="889069"/>
                    <a:pt x="557721" y="891663"/>
                  </a:cubicBezTo>
                  <a:cubicBezTo>
                    <a:pt x="557721" y="891663"/>
                    <a:pt x="557721" y="891663"/>
                    <a:pt x="444500" y="777529"/>
                  </a:cubicBezTo>
                  <a:cubicBezTo>
                    <a:pt x="449646" y="769747"/>
                    <a:pt x="454793" y="764559"/>
                    <a:pt x="459939" y="756777"/>
                  </a:cubicBezTo>
                  <a:cubicBezTo>
                    <a:pt x="459939" y="756777"/>
                    <a:pt x="459939" y="756777"/>
                    <a:pt x="1105813" y="105695"/>
                  </a:cubicBezTo>
                  <a:cubicBezTo>
                    <a:pt x="1109673" y="101804"/>
                    <a:pt x="1113533" y="99859"/>
                    <a:pt x="1117393" y="99859"/>
                  </a:cubicBezTo>
                  <a:close/>
                  <a:moveTo>
                    <a:pt x="1150908" y="69039"/>
                  </a:moveTo>
                  <a:cubicBezTo>
                    <a:pt x="1154771" y="69039"/>
                    <a:pt x="1158635" y="70327"/>
                    <a:pt x="1161211" y="72903"/>
                  </a:cubicBezTo>
                  <a:lnTo>
                    <a:pt x="1259097" y="170789"/>
                  </a:lnTo>
                  <a:cubicBezTo>
                    <a:pt x="1266825" y="178517"/>
                    <a:pt x="1266825" y="186244"/>
                    <a:pt x="1259097" y="191396"/>
                  </a:cubicBezTo>
                  <a:cubicBezTo>
                    <a:pt x="1259097" y="191396"/>
                    <a:pt x="1259097" y="191396"/>
                    <a:pt x="1253945" y="199124"/>
                  </a:cubicBezTo>
                  <a:cubicBezTo>
                    <a:pt x="1248793" y="204276"/>
                    <a:pt x="1238490" y="204276"/>
                    <a:pt x="1233338" y="199124"/>
                  </a:cubicBezTo>
                  <a:cubicBezTo>
                    <a:pt x="1233338" y="199124"/>
                    <a:pt x="1233338" y="199124"/>
                    <a:pt x="1135452" y="98662"/>
                  </a:cubicBezTo>
                  <a:cubicBezTo>
                    <a:pt x="1130300" y="93510"/>
                    <a:pt x="1130300" y="85783"/>
                    <a:pt x="1135452" y="78055"/>
                  </a:cubicBezTo>
                  <a:cubicBezTo>
                    <a:pt x="1135452" y="78055"/>
                    <a:pt x="1135452" y="78055"/>
                    <a:pt x="1140604" y="72903"/>
                  </a:cubicBezTo>
                  <a:cubicBezTo>
                    <a:pt x="1143180" y="70327"/>
                    <a:pt x="1147044" y="69039"/>
                    <a:pt x="1150908" y="69039"/>
                  </a:cubicBezTo>
                  <a:close/>
                  <a:moveTo>
                    <a:pt x="433171" y="62988"/>
                  </a:moveTo>
                  <a:cubicBezTo>
                    <a:pt x="433171" y="62988"/>
                    <a:pt x="433171" y="62988"/>
                    <a:pt x="760629" y="62988"/>
                  </a:cubicBezTo>
                  <a:cubicBezTo>
                    <a:pt x="804461" y="62988"/>
                    <a:pt x="840559" y="96672"/>
                    <a:pt x="845716" y="138129"/>
                  </a:cubicBezTo>
                  <a:cubicBezTo>
                    <a:pt x="845716" y="138129"/>
                    <a:pt x="845716" y="138129"/>
                    <a:pt x="1033939" y="138129"/>
                  </a:cubicBezTo>
                  <a:cubicBezTo>
                    <a:pt x="1033939" y="138129"/>
                    <a:pt x="1033939" y="138129"/>
                    <a:pt x="972057" y="200314"/>
                  </a:cubicBezTo>
                  <a:cubicBezTo>
                    <a:pt x="972057" y="200314"/>
                    <a:pt x="972057" y="200314"/>
                    <a:pt x="131498" y="200314"/>
                  </a:cubicBezTo>
                  <a:cubicBezTo>
                    <a:pt x="92822" y="200314"/>
                    <a:pt x="56725" y="231407"/>
                    <a:pt x="56725" y="272864"/>
                  </a:cubicBezTo>
                  <a:cubicBezTo>
                    <a:pt x="56725" y="272864"/>
                    <a:pt x="56725" y="272864"/>
                    <a:pt x="56725" y="1327425"/>
                  </a:cubicBezTo>
                  <a:cubicBezTo>
                    <a:pt x="56725" y="1368882"/>
                    <a:pt x="92822" y="1402566"/>
                    <a:pt x="131498" y="1402566"/>
                  </a:cubicBezTo>
                  <a:cubicBezTo>
                    <a:pt x="131498" y="1402566"/>
                    <a:pt x="131498" y="1402566"/>
                    <a:pt x="1062301" y="1402566"/>
                  </a:cubicBezTo>
                  <a:cubicBezTo>
                    <a:pt x="1100977" y="1402566"/>
                    <a:pt x="1137075" y="1368882"/>
                    <a:pt x="1137075" y="1330016"/>
                  </a:cubicBezTo>
                  <a:lnTo>
                    <a:pt x="1137075" y="358369"/>
                  </a:lnTo>
                  <a:cubicBezTo>
                    <a:pt x="1137075" y="358369"/>
                    <a:pt x="1137075" y="358369"/>
                    <a:pt x="1193800" y="301365"/>
                  </a:cubicBezTo>
                  <a:cubicBezTo>
                    <a:pt x="1193800" y="301365"/>
                    <a:pt x="1193800" y="301365"/>
                    <a:pt x="1193800" y="1330016"/>
                  </a:cubicBezTo>
                  <a:cubicBezTo>
                    <a:pt x="1193800" y="1402566"/>
                    <a:pt x="1139654" y="1462160"/>
                    <a:pt x="1064880" y="1464751"/>
                  </a:cubicBezTo>
                  <a:cubicBezTo>
                    <a:pt x="1064880" y="1464751"/>
                    <a:pt x="1062301" y="1464751"/>
                    <a:pt x="1062301" y="1464751"/>
                  </a:cubicBezTo>
                  <a:cubicBezTo>
                    <a:pt x="1062301" y="1464751"/>
                    <a:pt x="1062301" y="1464751"/>
                    <a:pt x="131498" y="1464751"/>
                  </a:cubicBezTo>
                  <a:cubicBezTo>
                    <a:pt x="56725" y="1464751"/>
                    <a:pt x="0" y="1402566"/>
                    <a:pt x="0" y="1327425"/>
                  </a:cubicBezTo>
                  <a:cubicBezTo>
                    <a:pt x="0" y="1327425"/>
                    <a:pt x="0" y="360960"/>
                    <a:pt x="0" y="275455"/>
                  </a:cubicBezTo>
                  <a:cubicBezTo>
                    <a:pt x="0" y="275455"/>
                    <a:pt x="0" y="275455"/>
                    <a:pt x="0" y="272864"/>
                  </a:cubicBezTo>
                  <a:cubicBezTo>
                    <a:pt x="0" y="200314"/>
                    <a:pt x="54146" y="140720"/>
                    <a:pt x="128920" y="138129"/>
                  </a:cubicBezTo>
                  <a:cubicBezTo>
                    <a:pt x="128920" y="138129"/>
                    <a:pt x="131498" y="138129"/>
                    <a:pt x="131498" y="138129"/>
                  </a:cubicBezTo>
                  <a:cubicBezTo>
                    <a:pt x="131498" y="138129"/>
                    <a:pt x="224321" y="138129"/>
                    <a:pt x="348084" y="138129"/>
                  </a:cubicBezTo>
                  <a:cubicBezTo>
                    <a:pt x="353241" y="96672"/>
                    <a:pt x="389339" y="62988"/>
                    <a:pt x="433171" y="62988"/>
                  </a:cubicBezTo>
                  <a:close/>
                  <a:moveTo>
                    <a:pt x="1246463" y="0"/>
                  </a:moveTo>
                  <a:cubicBezTo>
                    <a:pt x="1268044" y="0"/>
                    <a:pt x="1289303" y="8450"/>
                    <a:pt x="1304763" y="25349"/>
                  </a:cubicBezTo>
                  <a:cubicBezTo>
                    <a:pt x="1338262" y="59147"/>
                    <a:pt x="1338262" y="113743"/>
                    <a:pt x="1304763" y="144941"/>
                  </a:cubicBezTo>
                  <a:cubicBezTo>
                    <a:pt x="1304763" y="144941"/>
                    <a:pt x="1304763" y="144941"/>
                    <a:pt x="1286726" y="165739"/>
                  </a:cubicBezTo>
                  <a:cubicBezTo>
                    <a:pt x="1281572" y="170939"/>
                    <a:pt x="1271265" y="170939"/>
                    <a:pt x="1266111" y="165739"/>
                  </a:cubicBezTo>
                  <a:cubicBezTo>
                    <a:pt x="1266111" y="165739"/>
                    <a:pt x="1266111" y="165739"/>
                    <a:pt x="1165616" y="66946"/>
                  </a:cubicBezTo>
                  <a:cubicBezTo>
                    <a:pt x="1160462" y="61746"/>
                    <a:pt x="1160462" y="51347"/>
                    <a:pt x="1165616" y="46147"/>
                  </a:cubicBezTo>
                  <a:cubicBezTo>
                    <a:pt x="1165616" y="46147"/>
                    <a:pt x="1165616" y="46147"/>
                    <a:pt x="1186230" y="25349"/>
                  </a:cubicBezTo>
                  <a:cubicBezTo>
                    <a:pt x="1202979" y="8450"/>
                    <a:pt x="1224882" y="0"/>
                    <a:pt x="1246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1" name="Picture Placeholder 110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12" name="Picture Placeholder 111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13" name="Picture Placeholder 112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14" name="Picture Placeholder 113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15" name="Picture Placeholder 114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734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ChangeAspect="1"/>
          </p:cNvSpPr>
          <p:nvPr/>
        </p:nvSpPr>
        <p:spPr bwMode="auto">
          <a:xfrm flipH="1">
            <a:off x="6782432" y="1460086"/>
            <a:ext cx="4834963" cy="4230949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6484624" y="1649736"/>
            <a:ext cx="1621021" cy="141851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762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014873" y="2001327"/>
            <a:ext cx="639856" cy="674435"/>
          </a:xfrm>
          <a:custGeom>
            <a:avLst/>
            <a:gdLst>
              <a:gd name="connsiteX0" fmla="*/ 170061 w 1329891"/>
              <a:gd name="connsiteY0" fmla="*/ 1230313 h 1401763"/>
              <a:gd name="connsiteX1" fmla="*/ 1000721 w 1329891"/>
              <a:gd name="connsiteY1" fmla="*/ 1230313 h 1401763"/>
              <a:gd name="connsiteX2" fmla="*/ 1023938 w 1329891"/>
              <a:gd name="connsiteY2" fmla="*/ 1254126 h 1401763"/>
              <a:gd name="connsiteX3" fmla="*/ 170061 w 1329891"/>
              <a:gd name="connsiteY3" fmla="*/ 1254126 h 1401763"/>
              <a:gd name="connsiteX4" fmla="*/ 157163 w 1329891"/>
              <a:gd name="connsiteY4" fmla="*/ 1243543 h 1401763"/>
              <a:gd name="connsiteX5" fmla="*/ 170061 w 1329891"/>
              <a:gd name="connsiteY5" fmla="*/ 1230313 h 1401763"/>
              <a:gd name="connsiteX6" fmla="*/ 848644 w 1329891"/>
              <a:gd name="connsiteY6" fmla="*/ 1103313 h 1401763"/>
              <a:gd name="connsiteX7" fmla="*/ 900447 w 1329891"/>
              <a:gd name="connsiteY7" fmla="*/ 1103313 h 1401763"/>
              <a:gd name="connsiteX8" fmla="*/ 915988 w 1329891"/>
              <a:gd name="connsiteY8" fmla="*/ 1128713 h 1401763"/>
              <a:gd name="connsiteX9" fmla="*/ 768350 w 1329891"/>
              <a:gd name="connsiteY9" fmla="*/ 1128713 h 1401763"/>
              <a:gd name="connsiteX10" fmla="*/ 781301 w 1329891"/>
              <a:gd name="connsiteY10" fmla="*/ 1126173 h 1401763"/>
              <a:gd name="connsiteX11" fmla="*/ 799432 w 1329891"/>
              <a:gd name="connsiteY11" fmla="*/ 1121093 h 1401763"/>
              <a:gd name="connsiteX12" fmla="*/ 814973 w 1329891"/>
              <a:gd name="connsiteY12" fmla="*/ 1116013 h 1401763"/>
              <a:gd name="connsiteX13" fmla="*/ 817563 w 1329891"/>
              <a:gd name="connsiteY13" fmla="*/ 1116013 h 1401763"/>
              <a:gd name="connsiteX14" fmla="*/ 825333 w 1329891"/>
              <a:gd name="connsiteY14" fmla="*/ 1113473 h 1401763"/>
              <a:gd name="connsiteX15" fmla="*/ 827923 w 1329891"/>
              <a:gd name="connsiteY15" fmla="*/ 1113473 h 1401763"/>
              <a:gd name="connsiteX16" fmla="*/ 830513 w 1329891"/>
              <a:gd name="connsiteY16" fmla="*/ 1110933 h 1401763"/>
              <a:gd name="connsiteX17" fmla="*/ 848644 w 1329891"/>
              <a:gd name="connsiteY17" fmla="*/ 1103313 h 1401763"/>
              <a:gd name="connsiteX18" fmla="*/ 170056 w 1329891"/>
              <a:gd name="connsiteY18" fmla="*/ 1103313 h 1401763"/>
              <a:gd name="connsiteX19" fmla="*/ 567167 w 1329891"/>
              <a:gd name="connsiteY19" fmla="*/ 1103313 h 1401763"/>
              <a:gd name="connsiteX20" fmla="*/ 600689 w 1329891"/>
              <a:gd name="connsiteY20" fmla="*/ 1116013 h 1401763"/>
              <a:gd name="connsiteX21" fmla="*/ 613582 w 1329891"/>
              <a:gd name="connsiteY21" fmla="*/ 1121093 h 1401763"/>
              <a:gd name="connsiteX22" fmla="*/ 644526 w 1329891"/>
              <a:gd name="connsiteY22" fmla="*/ 1128713 h 1401763"/>
              <a:gd name="connsiteX23" fmla="*/ 170056 w 1329891"/>
              <a:gd name="connsiteY23" fmla="*/ 1128713 h 1401763"/>
              <a:gd name="connsiteX24" fmla="*/ 157163 w 1329891"/>
              <a:gd name="connsiteY24" fmla="*/ 1116013 h 1401763"/>
              <a:gd name="connsiteX25" fmla="*/ 170056 w 1329891"/>
              <a:gd name="connsiteY25" fmla="*/ 1103313 h 1401763"/>
              <a:gd name="connsiteX26" fmla="*/ 170118 w 1329891"/>
              <a:gd name="connsiteY26" fmla="*/ 979488 h 1401763"/>
              <a:gd name="connsiteX27" fmla="*/ 416255 w 1329891"/>
              <a:gd name="connsiteY27" fmla="*/ 979488 h 1401763"/>
              <a:gd name="connsiteX28" fmla="*/ 431801 w 1329891"/>
              <a:gd name="connsiteY28" fmla="*/ 1001713 h 1401763"/>
              <a:gd name="connsiteX29" fmla="*/ 170118 w 1329891"/>
              <a:gd name="connsiteY29" fmla="*/ 1001713 h 1401763"/>
              <a:gd name="connsiteX30" fmla="*/ 157163 w 1329891"/>
              <a:gd name="connsiteY30" fmla="*/ 989366 h 1401763"/>
              <a:gd name="connsiteX31" fmla="*/ 170118 w 1329891"/>
              <a:gd name="connsiteY31" fmla="*/ 979488 h 1401763"/>
              <a:gd name="connsiteX32" fmla="*/ 170098 w 1329891"/>
              <a:gd name="connsiteY32" fmla="*/ 852488 h 1401763"/>
              <a:gd name="connsiteX33" fmla="*/ 358952 w 1329891"/>
              <a:gd name="connsiteY33" fmla="*/ 852488 h 1401763"/>
              <a:gd name="connsiteX34" fmla="*/ 364126 w 1329891"/>
              <a:gd name="connsiteY34" fmla="*/ 864835 h 1401763"/>
              <a:gd name="connsiteX35" fmla="*/ 364126 w 1329891"/>
              <a:gd name="connsiteY35" fmla="*/ 872244 h 1401763"/>
              <a:gd name="connsiteX36" fmla="*/ 366713 w 1329891"/>
              <a:gd name="connsiteY36" fmla="*/ 874713 h 1401763"/>
              <a:gd name="connsiteX37" fmla="*/ 170098 w 1329891"/>
              <a:gd name="connsiteY37" fmla="*/ 874713 h 1401763"/>
              <a:gd name="connsiteX38" fmla="*/ 157163 w 1329891"/>
              <a:gd name="connsiteY38" fmla="*/ 864835 h 1401763"/>
              <a:gd name="connsiteX39" fmla="*/ 170098 w 1329891"/>
              <a:gd name="connsiteY39" fmla="*/ 852488 h 1401763"/>
              <a:gd name="connsiteX40" fmla="*/ 170152 w 1329891"/>
              <a:gd name="connsiteY40" fmla="*/ 725488 h 1401763"/>
              <a:gd name="connsiteX41" fmla="*/ 357188 w 1329891"/>
              <a:gd name="connsiteY41" fmla="*/ 725488 h 1401763"/>
              <a:gd name="connsiteX42" fmla="*/ 354590 w 1329891"/>
              <a:gd name="connsiteY42" fmla="*/ 747713 h 1401763"/>
              <a:gd name="connsiteX43" fmla="*/ 170152 w 1329891"/>
              <a:gd name="connsiteY43" fmla="*/ 747713 h 1401763"/>
              <a:gd name="connsiteX44" fmla="*/ 157163 w 1329891"/>
              <a:gd name="connsiteY44" fmla="*/ 737835 h 1401763"/>
              <a:gd name="connsiteX45" fmla="*/ 170152 w 1329891"/>
              <a:gd name="connsiteY45" fmla="*/ 725488 h 1401763"/>
              <a:gd name="connsiteX46" fmla="*/ 1019175 w 1329891"/>
              <a:gd name="connsiteY46" fmla="*/ 600075 h 1401763"/>
              <a:gd name="connsiteX47" fmla="*/ 1024164 w 1329891"/>
              <a:gd name="connsiteY47" fmla="*/ 600075 h 1401763"/>
              <a:gd name="connsiteX48" fmla="*/ 1036638 w 1329891"/>
              <a:gd name="connsiteY48" fmla="*/ 610394 h 1401763"/>
              <a:gd name="connsiteX49" fmla="*/ 1031649 w 1329891"/>
              <a:gd name="connsiteY49" fmla="*/ 620713 h 1401763"/>
              <a:gd name="connsiteX50" fmla="*/ 1019175 w 1329891"/>
              <a:gd name="connsiteY50" fmla="*/ 600075 h 1401763"/>
              <a:gd name="connsiteX51" fmla="*/ 170136 w 1329891"/>
              <a:gd name="connsiteY51" fmla="*/ 600075 h 1401763"/>
              <a:gd name="connsiteX52" fmla="*/ 398463 w 1329891"/>
              <a:gd name="connsiteY52" fmla="*/ 600075 h 1401763"/>
              <a:gd name="connsiteX53" fmla="*/ 385490 w 1329891"/>
              <a:gd name="connsiteY53" fmla="*/ 623888 h 1401763"/>
              <a:gd name="connsiteX54" fmla="*/ 170136 w 1329891"/>
              <a:gd name="connsiteY54" fmla="*/ 623888 h 1401763"/>
              <a:gd name="connsiteX55" fmla="*/ 157163 w 1329891"/>
              <a:gd name="connsiteY55" fmla="*/ 610659 h 1401763"/>
              <a:gd name="connsiteX56" fmla="*/ 170136 w 1329891"/>
              <a:gd name="connsiteY56" fmla="*/ 600075 h 1401763"/>
              <a:gd name="connsiteX57" fmla="*/ 709660 w 1329891"/>
              <a:gd name="connsiteY57" fmla="*/ 530225 h 1401763"/>
              <a:gd name="connsiteX58" fmla="*/ 730251 w 1329891"/>
              <a:gd name="connsiteY58" fmla="*/ 553529 h 1401763"/>
              <a:gd name="connsiteX59" fmla="*/ 709660 w 1329891"/>
              <a:gd name="connsiteY59" fmla="*/ 574244 h 1401763"/>
              <a:gd name="connsiteX60" fmla="*/ 508895 w 1329891"/>
              <a:gd name="connsiteY60" fmla="*/ 773621 h 1401763"/>
              <a:gd name="connsiteX61" fmla="*/ 488303 w 1329891"/>
              <a:gd name="connsiteY61" fmla="*/ 796925 h 1401763"/>
              <a:gd name="connsiteX62" fmla="*/ 465138 w 1329891"/>
              <a:gd name="connsiteY62" fmla="*/ 773621 h 1401763"/>
              <a:gd name="connsiteX63" fmla="*/ 709660 w 1329891"/>
              <a:gd name="connsiteY63" fmla="*/ 530225 h 1401763"/>
              <a:gd name="connsiteX64" fmla="*/ 709613 w 1329891"/>
              <a:gd name="connsiteY64" fmla="*/ 504826 h 1401763"/>
              <a:gd name="connsiteX65" fmla="*/ 441325 w 1329891"/>
              <a:gd name="connsiteY65" fmla="*/ 773908 h 1401763"/>
              <a:gd name="connsiteX66" fmla="*/ 709613 w 1329891"/>
              <a:gd name="connsiteY66" fmla="*/ 1042990 h 1401763"/>
              <a:gd name="connsiteX67" fmla="*/ 977901 w 1329891"/>
              <a:gd name="connsiteY67" fmla="*/ 773908 h 1401763"/>
              <a:gd name="connsiteX68" fmla="*/ 709613 w 1329891"/>
              <a:gd name="connsiteY68" fmla="*/ 504826 h 1401763"/>
              <a:gd name="connsiteX69" fmla="*/ 900113 w 1329891"/>
              <a:gd name="connsiteY69" fmla="*/ 473075 h 1401763"/>
              <a:gd name="connsiteX70" fmla="*/ 1023758 w 1329891"/>
              <a:gd name="connsiteY70" fmla="*/ 473075 h 1401763"/>
              <a:gd name="connsiteX71" fmla="*/ 1036638 w 1329891"/>
              <a:gd name="connsiteY71" fmla="*/ 483659 h 1401763"/>
              <a:gd name="connsiteX72" fmla="*/ 1023758 w 1329891"/>
              <a:gd name="connsiteY72" fmla="*/ 496888 h 1401763"/>
              <a:gd name="connsiteX73" fmla="*/ 933600 w 1329891"/>
              <a:gd name="connsiteY73" fmla="*/ 496888 h 1401763"/>
              <a:gd name="connsiteX74" fmla="*/ 920721 w 1329891"/>
              <a:gd name="connsiteY74" fmla="*/ 486305 h 1401763"/>
              <a:gd name="connsiteX75" fmla="*/ 912993 w 1329891"/>
              <a:gd name="connsiteY75" fmla="*/ 481013 h 1401763"/>
              <a:gd name="connsiteX76" fmla="*/ 900113 w 1329891"/>
              <a:gd name="connsiteY76" fmla="*/ 473075 h 1401763"/>
              <a:gd name="connsiteX77" fmla="*/ 170069 w 1329891"/>
              <a:gd name="connsiteY77" fmla="*/ 473075 h 1401763"/>
              <a:gd name="connsiteX78" fmla="*/ 515938 w 1329891"/>
              <a:gd name="connsiteY78" fmla="*/ 473075 h 1401763"/>
              <a:gd name="connsiteX79" fmla="*/ 500451 w 1329891"/>
              <a:gd name="connsiteY79" fmla="*/ 483659 h 1401763"/>
              <a:gd name="connsiteX80" fmla="*/ 482384 w 1329891"/>
              <a:gd name="connsiteY80" fmla="*/ 496888 h 1401763"/>
              <a:gd name="connsiteX81" fmla="*/ 170069 w 1329891"/>
              <a:gd name="connsiteY81" fmla="*/ 496888 h 1401763"/>
              <a:gd name="connsiteX82" fmla="*/ 157163 w 1329891"/>
              <a:gd name="connsiteY82" fmla="*/ 483659 h 1401763"/>
              <a:gd name="connsiteX83" fmla="*/ 170069 w 1329891"/>
              <a:gd name="connsiteY83" fmla="*/ 473075 h 1401763"/>
              <a:gd name="connsiteX84" fmla="*/ 709733 w 1329891"/>
              <a:gd name="connsiteY84" fmla="*/ 444501 h 1401763"/>
              <a:gd name="connsiteX85" fmla="*/ 1036878 w 1329891"/>
              <a:gd name="connsiteY85" fmla="*/ 774018 h 1401763"/>
              <a:gd name="connsiteX86" fmla="*/ 982783 w 1329891"/>
              <a:gd name="connsiteY86" fmla="*/ 955642 h 1401763"/>
              <a:gd name="connsiteX87" fmla="*/ 1031726 w 1329891"/>
              <a:gd name="connsiteY87" fmla="*/ 1004940 h 1401763"/>
              <a:gd name="connsiteX88" fmla="*/ 1080669 w 1329891"/>
              <a:gd name="connsiteY88" fmla="*/ 1030886 h 1401763"/>
              <a:gd name="connsiteX89" fmla="*/ 1304776 w 1329891"/>
              <a:gd name="connsiteY89" fmla="*/ 1256618 h 1401763"/>
              <a:gd name="connsiteX90" fmla="*/ 1304776 w 1329891"/>
              <a:gd name="connsiteY90" fmla="*/ 1375971 h 1401763"/>
              <a:gd name="connsiteX91" fmla="*/ 1186282 w 1329891"/>
              <a:gd name="connsiteY91" fmla="*/ 1375971 h 1401763"/>
              <a:gd name="connsiteX92" fmla="*/ 962175 w 1329891"/>
              <a:gd name="connsiteY92" fmla="*/ 1150239 h 1401763"/>
              <a:gd name="connsiteX93" fmla="*/ 938992 w 1329891"/>
              <a:gd name="connsiteY93" fmla="*/ 1100941 h 1401763"/>
              <a:gd name="connsiteX94" fmla="*/ 887473 w 1329891"/>
              <a:gd name="connsiteY94" fmla="*/ 1049048 h 1401763"/>
              <a:gd name="connsiteX95" fmla="*/ 709733 w 1329891"/>
              <a:gd name="connsiteY95" fmla="*/ 1103536 h 1401763"/>
              <a:gd name="connsiteX96" fmla="*/ 382588 w 1329891"/>
              <a:gd name="connsiteY96" fmla="*/ 774018 h 1401763"/>
              <a:gd name="connsiteX97" fmla="*/ 709733 w 1329891"/>
              <a:gd name="connsiteY97" fmla="*/ 444501 h 1401763"/>
              <a:gd name="connsiteX98" fmla="*/ 170059 w 1329891"/>
              <a:gd name="connsiteY98" fmla="*/ 346075 h 1401763"/>
              <a:gd name="connsiteX99" fmla="*/ 1023742 w 1329891"/>
              <a:gd name="connsiteY99" fmla="*/ 346075 h 1401763"/>
              <a:gd name="connsiteX100" fmla="*/ 1036638 w 1329891"/>
              <a:gd name="connsiteY100" fmla="*/ 359304 h 1401763"/>
              <a:gd name="connsiteX101" fmla="*/ 1023742 w 1329891"/>
              <a:gd name="connsiteY101" fmla="*/ 369888 h 1401763"/>
              <a:gd name="connsiteX102" fmla="*/ 170059 w 1329891"/>
              <a:gd name="connsiteY102" fmla="*/ 369888 h 1401763"/>
              <a:gd name="connsiteX103" fmla="*/ 157163 w 1329891"/>
              <a:gd name="connsiteY103" fmla="*/ 359304 h 1401763"/>
              <a:gd name="connsiteX104" fmla="*/ 170059 w 1329891"/>
              <a:gd name="connsiteY104" fmla="*/ 346075 h 1401763"/>
              <a:gd name="connsiteX105" fmla="*/ 170059 w 1329891"/>
              <a:gd name="connsiteY105" fmla="*/ 219075 h 1401763"/>
              <a:gd name="connsiteX106" fmla="*/ 1023742 w 1329891"/>
              <a:gd name="connsiteY106" fmla="*/ 219075 h 1401763"/>
              <a:gd name="connsiteX107" fmla="*/ 1036638 w 1329891"/>
              <a:gd name="connsiteY107" fmla="*/ 232569 h 1401763"/>
              <a:gd name="connsiteX108" fmla="*/ 1023742 w 1329891"/>
              <a:gd name="connsiteY108" fmla="*/ 246063 h 1401763"/>
              <a:gd name="connsiteX109" fmla="*/ 170059 w 1329891"/>
              <a:gd name="connsiteY109" fmla="*/ 246063 h 1401763"/>
              <a:gd name="connsiteX110" fmla="*/ 157163 w 1329891"/>
              <a:gd name="connsiteY110" fmla="*/ 232569 h 1401763"/>
              <a:gd name="connsiteX111" fmla="*/ 170059 w 1329891"/>
              <a:gd name="connsiteY111" fmla="*/ 219075 h 1401763"/>
              <a:gd name="connsiteX112" fmla="*/ 433172 w 1329891"/>
              <a:gd name="connsiteY112" fmla="*/ 0 h 1401763"/>
              <a:gd name="connsiteX113" fmla="*/ 760628 w 1329891"/>
              <a:gd name="connsiteY113" fmla="*/ 0 h 1401763"/>
              <a:gd name="connsiteX114" fmla="*/ 845716 w 1329891"/>
              <a:gd name="connsiteY114" fmla="*/ 75141 h 1401763"/>
              <a:gd name="connsiteX115" fmla="*/ 1033939 w 1329891"/>
              <a:gd name="connsiteY115" fmla="*/ 75141 h 1401763"/>
              <a:gd name="connsiteX116" fmla="*/ 1062302 w 1329891"/>
              <a:gd name="connsiteY116" fmla="*/ 75141 h 1401763"/>
              <a:gd name="connsiteX117" fmla="*/ 1064880 w 1329891"/>
              <a:gd name="connsiteY117" fmla="*/ 75141 h 1401763"/>
              <a:gd name="connsiteX118" fmla="*/ 1193800 w 1329891"/>
              <a:gd name="connsiteY118" fmla="*/ 209876 h 1401763"/>
              <a:gd name="connsiteX119" fmla="*/ 1193800 w 1329891"/>
              <a:gd name="connsiteY119" fmla="*/ 1103791 h 1401763"/>
              <a:gd name="connsiteX120" fmla="*/ 1137075 w 1329891"/>
              <a:gd name="connsiteY120" fmla="*/ 1044197 h 1401763"/>
              <a:gd name="connsiteX121" fmla="*/ 1137075 w 1329891"/>
              <a:gd name="connsiteY121" fmla="*/ 209876 h 1401763"/>
              <a:gd name="connsiteX122" fmla="*/ 1062302 w 1329891"/>
              <a:gd name="connsiteY122" fmla="*/ 137326 h 1401763"/>
              <a:gd name="connsiteX123" fmla="*/ 131498 w 1329891"/>
              <a:gd name="connsiteY123" fmla="*/ 137326 h 1401763"/>
              <a:gd name="connsiteX124" fmla="*/ 118606 w 1329891"/>
              <a:gd name="connsiteY124" fmla="*/ 139917 h 1401763"/>
              <a:gd name="connsiteX125" fmla="*/ 113450 w 1329891"/>
              <a:gd name="connsiteY125" fmla="*/ 139917 h 1401763"/>
              <a:gd name="connsiteX126" fmla="*/ 103136 w 1329891"/>
              <a:gd name="connsiteY126" fmla="*/ 142508 h 1401763"/>
              <a:gd name="connsiteX127" fmla="*/ 100558 w 1329891"/>
              <a:gd name="connsiteY127" fmla="*/ 145099 h 1401763"/>
              <a:gd name="connsiteX128" fmla="*/ 90244 w 1329891"/>
              <a:gd name="connsiteY128" fmla="*/ 150281 h 1401763"/>
              <a:gd name="connsiteX129" fmla="*/ 79930 w 1329891"/>
              <a:gd name="connsiteY129" fmla="*/ 158055 h 1401763"/>
              <a:gd name="connsiteX130" fmla="*/ 79930 w 1329891"/>
              <a:gd name="connsiteY130" fmla="*/ 160646 h 1401763"/>
              <a:gd name="connsiteX131" fmla="*/ 69617 w 1329891"/>
              <a:gd name="connsiteY131" fmla="*/ 171010 h 1401763"/>
              <a:gd name="connsiteX132" fmla="*/ 64460 w 1329891"/>
              <a:gd name="connsiteY132" fmla="*/ 183965 h 1401763"/>
              <a:gd name="connsiteX133" fmla="*/ 61882 w 1329891"/>
              <a:gd name="connsiteY133" fmla="*/ 183965 h 1401763"/>
              <a:gd name="connsiteX134" fmla="*/ 56725 w 1329891"/>
              <a:gd name="connsiteY134" fmla="*/ 212467 h 1401763"/>
              <a:gd name="connsiteX135" fmla="*/ 56725 w 1329891"/>
              <a:gd name="connsiteY135" fmla="*/ 1267028 h 1401763"/>
              <a:gd name="connsiteX136" fmla="*/ 79930 w 1329891"/>
              <a:gd name="connsiteY136" fmla="*/ 1318849 h 1401763"/>
              <a:gd name="connsiteX137" fmla="*/ 82509 w 1329891"/>
              <a:gd name="connsiteY137" fmla="*/ 1321440 h 1401763"/>
              <a:gd name="connsiteX138" fmla="*/ 90244 w 1329891"/>
              <a:gd name="connsiteY138" fmla="*/ 1326622 h 1401763"/>
              <a:gd name="connsiteX139" fmla="*/ 131498 w 1329891"/>
              <a:gd name="connsiteY139" fmla="*/ 1339578 h 1401763"/>
              <a:gd name="connsiteX140" fmla="*/ 1062302 w 1329891"/>
              <a:gd name="connsiteY140" fmla="*/ 1339578 h 1401763"/>
              <a:gd name="connsiteX141" fmla="*/ 1098399 w 1329891"/>
              <a:gd name="connsiteY141" fmla="*/ 1329213 h 1401763"/>
              <a:gd name="connsiteX142" fmla="*/ 1142232 w 1329891"/>
              <a:gd name="connsiteY142" fmla="*/ 1373261 h 1401763"/>
              <a:gd name="connsiteX143" fmla="*/ 1064880 w 1329891"/>
              <a:gd name="connsiteY143" fmla="*/ 1401763 h 1401763"/>
              <a:gd name="connsiteX144" fmla="*/ 1062302 w 1329891"/>
              <a:gd name="connsiteY144" fmla="*/ 1401763 h 1401763"/>
              <a:gd name="connsiteX145" fmla="*/ 131498 w 1329891"/>
              <a:gd name="connsiteY145" fmla="*/ 1401763 h 1401763"/>
              <a:gd name="connsiteX146" fmla="*/ 77352 w 1329891"/>
              <a:gd name="connsiteY146" fmla="*/ 1388808 h 1401763"/>
              <a:gd name="connsiteX147" fmla="*/ 0 w 1329891"/>
              <a:gd name="connsiteY147" fmla="*/ 1267028 h 1401763"/>
              <a:gd name="connsiteX148" fmla="*/ 0 w 1329891"/>
              <a:gd name="connsiteY148" fmla="*/ 1264437 h 1401763"/>
              <a:gd name="connsiteX149" fmla="*/ 0 w 1329891"/>
              <a:gd name="connsiteY149" fmla="*/ 212467 h 1401763"/>
              <a:gd name="connsiteX150" fmla="*/ 0 w 1329891"/>
              <a:gd name="connsiteY150" fmla="*/ 209876 h 1401763"/>
              <a:gd name="connsiteX151" fmla="*/ 77352 w 1329891"/>
              <a:gd name="connsiteY151" fmla="*/ 88096 h 1401763"/>
              <a:gd name="connsiteX152" fmla="*/ 95401 w 1329891"/>
              <a:gd name="connsiteY152" fmla="*/ 82914 h 1401763"/>
              <a:gd name="connsiteX153" fmla="*/ 103136 w 1329891"/>
              <a:gd name="connsiteY153" fmla="*/ 80323 h 1401763"/>
              <a:gd name="connsiteX154" fmla="*/ 126342 w 1329891"/>
              <a:gd name="connsiteY154" fmla="*/ 77732 h 1401763"/>
              <a:gd name="connsiteX155" fmla="*/ 128920 w 1329891"/>
              <a:gd name="connsiteY155" fmla="*/ 75141 h 1401763"/>
              <a:gd name="connsiteX156" fmla="*/ 131498 w 1329891"/>
              <a:gd name="connsiteY156" fmla="*/ 75141 h 1401763"/>
              <a:gd name="connsiteX157" fmla="*/ 348084 w 1329891"/>
              <a:gd name="connsiteY157" fmla="*/ 75141 h 1401763"/>
              <a:gd name="connsiteX158" fmla="*/ 433172 w 1329891"/>
              <a:gd name="connsiteY158" fmla="*/ 0 h 1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329891" h="1401763">
                <a:moveTo>
                  <a:pt x="170061" y="1230313"/>
                </a:moveTo>
                <a:cubicBezTo>
                  <a:pt x="170061" y="1230313"/>
                  <a:pt x="170061" y="1230313"/>
                  <a:pt x="1000721" y="1230313"/>
                </a:cubicBezTo>
                <a:cubicBezTo>
                  <a:pt x="1000721" y="1230313"/>
                  <a:pt x="1000721" y="1230313"/>
                  <a:pt x="1023938" y="1254126"/>
                </a:cubicBezTo>
                <a:cubicBezTo>
                  <a:pt x="1023938" y="1254126"/>
                  <a:pt x="1023938" y="1254126"/>
                  <a:pt x="170061" y="1254126"/>
                </a:cubicBezTo>
                <a:cubicBezTo>
                  <a:pt x="164902" y="1254126"/>
                  <a:pt x="157163" y="1248834"/>
                  <a:pt x="157163" y="1243543"/>
                </a:cubicBezTo>
                <a:cubicBezTo>
                  <a:pt x="157163" y="1235605"/>
                  <a:pt x="164902" y="1230313"/>
                  <a:pt x="170061" y="1230313"/>
                </a:cubicBezTo>
                <a:close/>
                <a:moveTo>
                  <a:pt x="848644" y="1103313"/>
                </a:moveTo>
                <a:lnTo>
                  <a:pt x="900447" y="1103313"/>
                </a:lnTo>
                <a:cubicBezTo>
                  <a:pt x="900447" y="1103313"/>
                  <a:pt x="900447" y="1103313"/>
                  <a:pt x="915988" y="1128713"/>
                </a:cubicBezTo>
                <a:cubicBezTo>
                  <a:pt x="915988" y="1128713"/>
                  <a:pt x="915988" y="1128713"/>
                  <a:pt x="768350" y="1128713"/>
                </a:cubicBezTo>
                <a:cubicBezTo>
                  <a:pt x="773530" y="1128713"/>
                  <a:pt x="776120" y="1126173"/>
                  <a:pt x="781301" y="1126173"/>
                </a:cubicBezTo>
                <a:cubicBezTo>
                  <a:pt x="786481" y="1123633"/>
                  <a:pt x="791661" y="1123633"/>
                  <a:pt x="799432" y="1121093"/>
                </a:cubicBezTo>
                <a:cubicBezTo>
                  <a:pt x="804612" y="1121093"/>
                  <a:pt x="809792" y="1118553"/>
                  <a:pt x="814973" y="1116013"/>
                </a:cubicBezTo>
                <a:cubicBezTo>
                  <a:pt x="814973" y="1116013"/>
                  <a:pt x="814973" y="1116013"/>
                  <a:pt x="817563" y="1116013"/>
                </a:cubicBezTo>
                <a:cubicBezTo>
                  <a:pt x="820153" y="1116013"/>
                  <a:pt x="822743" y="1113473"/>
                  <a:pt x="825333" y="1113473"/>
                </a:cubicBezTo>
                <a:cubicBezTo>
                  <a:pt x="827923" y="1113473"/>
                  <a:pt x="827923" y="1113473"/>
                  <a:pt x="827923" y="1113473"/>
                </a:cubicBezTo>
                <a:cubicBezTo>
                  <a:pt x="830513" y="1113473"/>
                  <a:pt x="830513" y="1110933"/>
                  <a:pt x="830513" y="1110933"/>
                </a:cubicBezTo>
                <a:cubicBezTo>
                  <a:pt x="838284" y="1108393"/>
                  <a:pt x="843464" y="1105853"/>
                  <a:pt x="848644" y="1103313"/>
                </a:cubicBezTo>
                <a:close/>
                <a:moveTo>
                  <a:pt x="170056" y="1103313"/>
                </a:moveTo>
                <a:cubicBezTo>
                  <a:pt x="170056" y="1103313"/>
                  <a:pt x="170056" y="1103313"/>
                  <a:pt x="567167" y="1103313"/>
                </a:cubicBezTo>
                <a:cubicBezTo>
                  <a:pt x="577481" y="1108393"/>
                  <a:pt x="590375" y="1113473"/>
                  <a:pt x="600689" y="1116013"/>
                </a:cubicBezTo>
                <a:cubicBezTo>
                  <a:pt x="605846" y="1118553"/>
                  <a:pt x="608425" y="1118553"/>
                  <a:pt x="613582" y="1121093"/>
                </a:cubicBezTo>
                <a:cubicBezTo>
                  <a:pt x="623897" y="1123633"/>
                  <a:pt x="634211" y="1126173"/>
                  <a:pt x="644526" y="1128713"/>
                </a:cubicBezTo>
                <a:cubicBezTo>
                  <a:pt x="644526" y="1128713"/>
                  <a:pt x="644526" y="1128713"/>
                  <a:pt x="170056" y="1128713"/>
                </a:cubicBezTo>
                <a:cubicBezTo>
                  <a:pt x="164899" y="1128713"/>
                  <a:pt x="157163" y="1123633"/>
                  <a:pt x="157163" y="1116013"/>
                </a:cubicBezTo>
                <a:cubicBezTo>
                  <a:pt x="157163" y="1110933"/>
                  <a:pt x="164899" y="1103313"/>
                  <a:pt x="170056" y="1103313"/>
                </a:cubicBezTo>
                <a:close/>
                <a:moveTo>
                  <a:pt x="170118" y="979488"/>
                </a:moveTo>
                <a:lnTo>
                  <a:pt x="416255" y="979488"/>
                </a:lnTo>
                <a:cubicBezTo>
                  <a:pt x="421437" y="986896"/>
                  <a:pt x="426619" y="994305"/>
                  <a:pt x="431801" y="1001713"/>
                </a:cubicBezTo>
                <a:cubicBezTo>
                  <a:pt x="431801" y="1001713"/>
                  <a:pt x="431801" y="1001713"/>
                  <a:pt x="170118" y="1001713"/>
                </a:cubicBezTo>
                <a:cubicBezTo>
                  <a:pt x="164936" y="1001713"/>
                  <a:pt x="157163" y="996774"/>
                  <a:pt x="157163" y="989366"/>
                </a:cubicBezTo>
                <a:cubicBezTo>
                  <a:pt x="157163" y="984427"/>
                  <a:pt x="164936" y="979488"/>
                  <a:pt x="170118" y="979488"/>
                </a:cubicBezTo>
                <a:close/>
                <a:moveTo>
                  <a:pt x="170098" y="852488"/>
                </a:moveTo>
                <a:cubicBezTo>
                  <a:pt x="170098" y="852488"/>
                  <a:pt x="170098" y="852488"/>
                  <a:pt x="358952" y="852488"/>
                </a:cubicBezTo>
                <a:cubicBezTo>
                  <a:pt x="361539" y="857427"/>
                  <a:pt x="361539" y="859896"/>
                  <a:pt x="364126" y="864835"/>
                </a:cubicBezTo>
                <a:cubicBezTo>
                  <a:pt x="364126" y="867305"/>
                  <a:pt x="364126" y="869774"/>
                  <a:pt x="364126" y="872244"/>
                </a:cubicBezTo>
                <a:cubicBezTo>
                  <a:pt x="364126" y="872244"/>
                  <a:pt x="366713" y="874713"/>
                  <a:pt x="366713" y="874713"/>
                </a:cubicBezTo>
                <a:cubicBezTo>
                  <a:pt x="366713" y="874713"/>
                  <a:pt x="366713" y="874713"/>
                  <a:pt x="170098" y="874713"/>
                </a:cubicBezTo>
                <a:cubicBezTo>
                  <a:pt x="164924" y="874713"/>
                  <a:pt x="157163" y="869774"/>
                  <a:pt x="157163" y="864835"/>
                </a:cubicBezTo>
                <a:cubicBezTo>
                  <a:pt x="157163" y="857427"/>
                  <a:pt x="164924" y="852488"/>
                  <a:pt x="170098" y="852488"/>
                </a:cubicBezTo>
                <a:close/>
                <a:moveTo>
                  <a:pt x="170152" y="725488"/>
                </a:moveTo>
                <a:cubicBezTo>
                  <a:pt x="170152" y="725488"/>
                  <a:pt x="170152" y="725488"/>
                  <a:pt x="357188" y="725488"/>
                </a:cubicBezTo>
                <a:cubicBezTo>
                  <a:pt x="354590" y="732896"/>
                  <a:pt x="354590" y="740305"/>
                  <a:pt x="354590" y="747713"/>
                </a:cubicBezTo>
                <a:cubicBezTo>
                  <a:pt x="354590" y="747713"/>
                  <a:pt x="354590" y="747713"/>
                  <a:pt x="170152" y="747713"/>
                </a:cubicBezTo>
                <a:cubicBezTo>
                  <a:pt x="164956" y="747713"/>
                  <a:pt x="157163" y="745244"/>
                  <a:pt x="157163" y="737835"/>
                </a:cubicBezTo>
                <a:cubicBezTo>
                  <a:pt x="157163" y="730427"/>
                  <a:pt x="164956" y="725488"/>
                  <a:pt x="170152" y="725488"/>
                </a:cubicBezTo>
                <a:close/>
                <a:moveTo>
                  <a:pt x="1019175" y="600075"/>
                </a:moveTo>
                <a:cubicBezTo>
                  <a:pt x="1019175" y="600075"/>
                  <a:pt x="1019175" y="600075"/>
                  <a:pt x="1024164" y="600075"/>
                </a:cubicBezTo>
                <a:cubicBezTo>
                  <a:pt x="1029154" y="600075"/>
                  <a:pt x="1036638" y="605235"/>
                  <a:pt x="1036638" y="610394"/>
                </a:cubicBezTo>
                <a:cubicBezTo>
                  <a:pt x="1036638" y="615554"/>
                  <a:pt x="1034143" y="618133"/>
                  <a:pt x="1031649" y="620713"/>
                </a:cubicBezTo>
                <a:cubicBezTo>
                  <a:pt x="1026659" y="612974"/>
                  <a:pt x="1024164" y="605235"/>
                  <a:pt x="1019175" y="600075"/>
                </a:cubicBezTo>
                <a:close/>
                <a:moveTo>
                  <a:pt x="170136" y="600075"/>
                </a:moveTo>
                <a:cubicBezTo>
                  <a:pt x="170136" y="600075"/>
                  <a:pt x="170136" y="600075"/>
                  <a:pt x="398463" y="600075"/>
                </a:cubicBezTo>
                <a:cubicBezTo>
                  <a:pt x="393274" y="605367"/>
                  <a:pt x="390679" y="615950"/>
                  <a:pt x="385490" y="623888"/>
                </a:cubicBezTo>
                <a:cubicBezTo>
                  <a:pt x="385490" y="623888"/>
                  <a:pt x="385490" y="623888"/>
                  <a:pt x="170136" y="623888"/>
                </a:cubicBezTo>
                <a:cubicBezTo>
                  <a:pt x="164947" y="623888"/>
                  <a:pt x="157163" y="618596"/>
                  <a:pt x="157163" y="610659"/>
                </a:cubicBezTo>
                <a:cubicBezTo>
                  <a:pt x="157163" y="605367"/>
                  <a:pt x="164947" y="600075"/>
                  <a:pt x="170136" y="600075"/>
                </a:cubicBezTo>
                <a:close/>
                <a:moveTo>
                  <a:pt x="709660" y="530225"/>
                </a:moveTo>
                <a:cubicBezTo>
                  <a:pt x="719955" y="530225"/>
                  <a:pt x="730251" y="540582"/>
                  <a:pt x="730251" y="553529"/>
                </a:cubicBezTo>
                <a:cubicBezTo>
                  <a:pt x="730251" y="563886"/>
                  <a:pt x="719955" y="574244"/>
                  <a:pt x="709660" y="574244"/>
                </a:cubicBezTo>
                <a:cubicBezTo>
                  <a:pt x="598981" y="574244"/>
                  <a:pt x="508895" y="664870"/>
                  <a:pt x="508895" y="773621"/>
                </a:cubicBezTo>
                <a:cubicBezTo>
                  <a:pt x="508895" y="786568"/>
                  <a:pt x="501173" y="796925"/>
                  <a:pt x="488303" y="796925"/>
                </a:cubicBezTo>
                <a:cubicBezTo>
                  <a:pt x="475434" y="796925"/>
                  <a:pt x="465138" y="786568"/>
                  <a:pt x="465138" y="773621"/>
                </a:cubicBezTo>
                <a:cubicBezTo>
                  <a:pt x="465138" y="638977"/>
                  <a:pt x="575816" y="530225"/>
                  <a:pt x="709660" y="530225"/>
                </a:cubicBezTo>
                <a:close/>
                <a:moveTo>
                  <a:pt x="709613" y="504826"/>
                </a:moveTo>
                <a:cubicBezTo>
                  <a:pt x="561442" y="504826"/>
                  <a:pt x="441325" y="625298"/>
                  <a:pt x="441325" y="773908"/>
                </a:cubicBezTo>
                <a:cubicBezTo>
                  <a:pt x="441325" y="922518"/>
                  <a:pt x="561442" y="1042990"/>
                  <a:pt x="709613" y="1042990"/>
                </a:cubicBezTo>
                <a:cubicBezTo>
                  <a:pt x="857784" y="1042990"/>
                  <a:pt x="977901" y="922518"/>
                  <a:pt x="977901" y="773908"/>
                </a:cubicBezTo>
                <a:cubicBezTo>
                  <a:pt x="977901" y="625298"/>
                  <a:pt x="857784" y="504826"/>
                  <a:pt x="709613" y="504826"/>
                </a:cubicBezTo>
                <a:close/>
                <a:moveTo>
                  <a:pt x="900113" y="473075"/>
                </a:moveTo>
                <a:cubicBezTo>
                  <a:pt x="900113" y="473075"/>
                  <a:pt x="900113" y="473075"/>
                  <a:pt x="1023758" y="473075"/>
                </a:cubicBezTo>
                <a:cubicBezTo>
                  <a:pt x="1028910" y="473075"/>
                  <a:pt x="1036638" y="478367"/>
                  <a:pt x="1036638" y="483659"/>
                </a:cubicBezTo>
                <a:cubicBezTo>
                  <a:pt x="1036638" y="491596"/>
                  <a:pt x="1028910" y="496888"/>
                  <a:pt x="1023758" y="496888"/>
                </a:cubicBezTo>
                <a:cubicBezTo>
                  <a:pt x="1023758" y="496888"/>
                  <a:pt x="1023758" y="496888"/>
                  <a:pt x="933600" y="496888"/>
                </a:cubicBezTo>
                <a:cubicBezTo>
                  <a:pt x="928448" y="494242"/>
                  <a:pt x="925872" y="491596"/>
                  <a:pt x="920721" y="486305"/>
                </a:cubicBezTo>
                <a:cubicBezTo>
                  <a:pt x="918145" y="486305"/>
                  <a:pt x="915569" y="483659"/>
                  <a:pt x="912993" y="481013"/>
                </a:cubicBezTo>
                <a:cubicBezTo>
                  <a:pt x="907841" y="478367"/>
                  <a:pt x="905265" y="475721"/>
                  <a:pt x="900113" y="473075"/>
                </a:cubicBezTo>
                <a:close/>
                <a:moveTo>
                  <a:pt x="170069" y="473075"/>
                </a:moveTo>
                <a:cubicBezTo>
                  <a:pt x="170069" y="473075"/>
                  <a:pt x="170069" y="473075"/>
                  <a:pt x="515938" y="473075"/>
                </a:cubicBezTo>
                <a:cubicBezTo>
                  <a:pt x="510776" y="475721"/>
                  <a:pt x="505614" y="481013"/>
                  <a:pt x="500451" y="483659"/>
                </a:cubicBezTo>
                <a:cubicBezTo>
                  <a:pt x="495289" y="488950"/>
                  <a:pt x="487546" y="491596"/>
                  <a:pt x="482384" y="496888"/>
                </a:cubicBezTo>
                <a:cubicBezTo>
                  <a:pt x="482384" y="496888"/>
                  <a:pt x="482384" y="496888"/>
                  <a:pt x="170069" y="496888"/>
                </a:cubicBezTo>
                <a:cubicBezTo>
                  <a:pt x="164906" y="496888"/>
                  <a:pt x="157163" y="491596"/>
                  <a:pt x="157163" y="483659"/>
                </a:cubicBezTo>
                <a:cubicBezTo>
                  <a:pt x="157163" y="478367"/>
                  <a:pt x="164906" y="473075"/>
                  <a:pt x="170069" y="473075"/>
                </a:cubicBezTo>
                <a:close/>
                <a:moveTo>
                  <a:pt x="709733" y="444501"/>
                </a:moveTo>
                <a:cubicBezTo>
                  <a:pt x="890049" y="444501"/>
                  <a:pt x="1036878" y="592395"/>
                  <a:pt x="1036878" y="774018"/>
                </a:cubicBezTo>
                <a:cubicBezTo>
                  <a:pt x="1036878" y="841478"/>
                  <a:pt x="1016270" y="903749"/>
                  <a:pt x="982783" y="955642"/>
                </a:cubicBezTo>
                <a:cubicBezTo>
                  <a:pt x="982783" y="955642"/>
                  <a:pt x="982783" y="955642"/>
                  <a:pt x="1031726" y="1004940"/>
                </a:cubicBezTo>
                <a:cubicBezTo>
                  <a:pt x="1049757" y="1007534"/>
                  <a:pt x="1067789" y="1015318"/>
                  <a:pt x="1080669" y="1030886"/>
                </a:cubicBezTo>
                <a:cubicBezTo>
                  <a:pt x="1080669" y="1030886"/>
                  <a:pt x="1080669" y="1030886"/>
                  <a:pt x="1304776" y="1256618"/>
                </a:cubicBezTo>
                <a:cubicBezTo>
                  <a:pt x="1338263" y="1290348"/>
                  <a:pt x="1338263" y="1342241"/>
                  <a:pt x="1304776" y="1375971"/>
                </a:cubicBezTo>
                <a:cubicBezTo>
                  <a:pt x="1273864" y="1409701"/>
                  <a:pt x="1219770" y="1409701"/>
                  <a:pt x="1186282" y="1375971"/>
                </a:cubicBezTo>
                <a:cubicBezTo>
                  <a:pt x="1186282" y="1375971"/>
                  <a:pt x="1186282" y="1375971"/>
                  <a:pt x="962175" y="1150239"/>
                </a:cubicBezTo>
                <a:cubicBezTo>
                  <a:pt x="949296" y="1137266"/>
                  <a:pt x="941568" y="1119103"/>
                  <a:pt x="938992" y="1100941"/>
                </a:cubicBezTo>
                <a:cubicBezTo>
                  <a:pt x="938992" y="1100941"/>
                  <a:pt x="938992" y="1100941"/>
                  <a:pt x="887473" y="1049048"/>
                </a:cubicBezTo>
                <a:cubicBezTo>
                  <a:pt x="835954" y="1085373"/>
                  <a:pt x="774131" y="1103536"/>
                  <a:pt x="709733" y="1103536"/>
                </a:cubicBezTo>
                <a:cubicBezTo>
                  <a:pt x="529417" y="1103536"/>
                  <a:pt x="382588" y="955642"/>
                  <a:pt x="382588" y="774018"/>
                </a:cubicBezTo>
                <a:cubicBezTo>
                  <a:pt x="382588" y="592395"/>
                  <a:pt x="529417" y="444501"/>
                  <a:pt x="709733" y="444501"/>
                </a:cubicBezTo>
                <a:close/>
                <a:moveTo>
                  <a:pt x="170059" y="346075"/>
                </a:moveTo>
                <a:cubicBezTo>
                  <a:pt x="170059" y="346075"/>
                  <a:pt x="170059" y="346075"/>
                  <a:pt x="1023742" y="346075"/>
                </a:cubicBezTo>
                <a:cubicBezTo>
                  <a:pt x="1031480" y="346075"/>
                  <a:pt x="1036638" y="351367"/>
                  <a:pt x="1036638" y="359304"/>
                </a:cubicBezTo>
                <a:cubicBezTo>
                  <a:pt x="1036638" y="364596"/>
                  <a:pt x="1031480" y="369888"/>
                  <a:pt x="1023742" y="369888"/>
                </a:cubicBezTo>
                <a:cubicBezTo>
                  <a:pt x="1023742" y="369888"/>
                  <a:pt x="1023742" y="369888"/>
                  <a:pt x="170059" y="369888"/>
                </a:cubicBezTo>
                <a:cubicBezTo>
                  <a:pt x="162321" y="369888"/>
                  <a:pt x="157163" y="364596"/>
                  <a:pt x="157163" y="359304"/>
                </a:cubicBezTo>
                <a:cubicBezTo>
                  <a:pt x="157163" y="351367"/>
                  <a:pt x="162321" y="346075"/>
                  <a:pt x="170059" y="346075"/>
                </a:cubicBezTo>
                <a:close/>
                <a:moveTo>
                  <a:pt x="170059" y="219075"/>
                </a:moveTo>
                <a:cubicBezTo>
                  <a:pt x="170059" y="219075"/>
                  <a:pt x="170059" y="219075"/>
                  <a:pt x="1023742" y="219075"/>
                </a:cubicBezTo>
                <a:cubicBezTo>
                  <a:pt x="1031480" y="219075"/>
                  <a:pt x="1036638" y="227171"/>
                  <a:pt x="1036638" y="232569"/>
                </a:cubicBezTo>
                <a:cubicBezTo>
                  <a:pt x="1036638" y="240665"/>
                  <a:pt x="1031480" y="246063"/>
                  <a:pt x="1023742" y="246063"/>
                </a:cubicBezTo>
                <a:cubicBezTo>
                  <a:pt x="1023742" y="246063"/>
                  <a:pt x="1023742" y="246063"/>
                  <a:pt x="170059" y="246063"/>
                </a:cubicBezTo>
                <a:cubicBezTo>
                  <a:pt x="162321" y="246063"/>
                  <a:pt x="157163" y="240665"/>
                  <a:pt x="157163" y="232569"/>
                </a:cubicBezTo>
                <a:cubicBezTo>
                  <a:pt x="157163" y="227171"/>
                  <a:pt x="162321" y="219075"/>
                  <a:pt x="170059" y="219075"/>
                </a:cubicBezTo>
                <a:close/>
                <a:moveTo>
                  <a:pt x="433172" y="0"/>
                </a:moveTo>
                <a:cubicBezTo>
                  <a:pt x="433172" y="0"/>
                  <a:pt x="433172" y="0"/>
                  <a:pt x="760628" y="0"/>
                </a:cubicBezTo>
                <a:cubicBezTo>
                  <a:pt x="804461" y="0"/>
                  <a:pt x="840559" y="33684"/>
                  <a:pt x="845716" y="75141"/>
                </a:cubicBezTo>
                <a:cubicBezTo>
                  <a:pt x="845716" y="75141"/>
                  <a:pt x="845716" y="75141"/>
                  <a:pt x="1033939" y="75141"/>
                </a:cubicBezTo>
                <a:cubicBezTo>
                  <a:pt x="1033939" y="75141"/>
                  <a:pt x="1033939" y="75141"/>
                  <a:pt x="1062302" y="75141"/>
                </a:cubicBezTo>
                <a:cubicBezTo>
                  <a:pt x="1062302" y="75141"/>
                  <a:pt x="1064880" y="75141"/>
                  <a:pt x="1064880" y="75141"/>
                </a:cubicBezTo>
                <a:cubicBezTo>
                  <a:pt x="1139654" y="77732"/>
                  <a:pt x="1193800" y="137326"/>
                  <a:pt x="1193800" y="209876"/>
                </a:cubicBezTo>
                <a:cubicBezTo>
                  <a:pt x="1193800" y="209876"/>
                  <a:pt x="1193800" y="209876"/>
                  <a:pt x="1193800" y="1103791"/>
                </a:cubicBezTo>
                <a:cubicBezTo>
                  <a:pt x="1193800" y="1103791"/>
                  <a:pt x="1193800" y="1103791"/>
                  <a:pt x="1137075" y="1044197"/>
                </a:cubicBezTo>
                <a:cubicBezTo>
                  <a:pt x="1137075" y="1044197"/>
                  <a:pt x="1137075" y="1044197"/>
                  <a:pt x="1137075" y="209876"/>
                </a:cubicBezTo>
                <a:cubicBezTo>
                  <a:pt x="1137075" y="168419"/>
                  <a:pt x="1100978" y="137326"/>
                  <a:pt x="1062302" y="137326"/>
                </a:cubicBezTo>
                <a:cubicBezTo>
                  <a:pt x="1062302" y="137326"/>
                  <a:pt x="1062302" y="137326"/>
                  <a:pt x="131498" y="137326"/>
                </a:cubicBezTo>
                <a:cubicBezTo>
                  <a:pt x="126342" y="137326"/>
                  <a:pt x="121185" y="137326"/>
                  <a:pt x="118606" y="139917"/>
                </a:cubicBezTo>
                <a:cubicBezTo>
                  <a:pt x="116028" y="139917"/>
                  <a:pt x="116028" y="139917"/>
                  <a:pt x="113450" y="139917"/>
                </a:cubicBezTo>
                <a:cubicBezTo>
                  <a:pt x="110871" y="142508"/>
                  <a:pt x="105714" y="142508"/>
                  <a:pt x="103136" y="142508"/>
                </a:cubicBezTo>
                <a:cubicBezTo>
                  <a:pt x="103136" y="145099"/>
                  <a:pt x="103136" y="145099"/>
                  <a:pt x="100558" y="145099"/>
                </a:cubicBezTo>
                <a:cubicBezTo>
                  <a:pt x="97979" y="145099"/>
                  <a:pt x="92822" y="147690"/>
                  <a:pt x="90244" y="150281"/>
                </a:cubicBezTo>
                <a:cubicBezTo>
                  <a:pt x="85087" y="152872"/>
                  <a:pt x="82509" y="155464"/>
                  <a:pt x="79930" y="158055"/>
                </a:cubicBezTo>
                <a:cubicBezTo>
                  <a:pt x="79930" y="160646"/>
                  <a:pt x="79930" y="160646"/>
                  <a:pt x="79930" y="160646"/>
                </a:cubicBezTo>
                <a:cubicBezTo>
                  <a:pt x="74774" y="163237"/>
                  <a:pt x="72195" y="165828"/>
                  <a:pt x="69617" y="171010"/>
                </a:cubicBezTo>
                <a:cubicBezTo>
                  <a:pt x="67038" y="173601"/>
                  <a:pt x="64460" y="178783"/>
                  <a:pt x="64460" y="183965"/>
                </a:cubicBezTo>
                <a:cubicBezTo>
                  <a:pt x="61882" y="183965"/>
                  <a:pt x="61882" y="183965"/>
                  <a:pt x="61882" y="183965"/>
                </a:cubicBezTo>
                <a:cubicBezTo>
                  <a:pt x="59303" y="191738"/>
                  <a:pt x="56725" y="202103"/>
                  <a:pt x="56725" y="212467"/>
                </a:cubicBezTo>
                <a:cubicBezTo>
                  <a:pt x="56725" y="212467"/>
                  <a:pt x="56725" y="212467"/>
                  <a:pt x="56725" y="1267028"/>
                </a:cubicBezTo>
                <a:cubicBezTo>
                  <a:pt x="56725" y="1287756"/>
                  <a:pt x="67038" y="1305894"/>
                  <a:pt x="79930" y="1318849"/>
                </a:cubicBezTo>
                <a:cubicBezTo>
                  <a:pt x="79930" y="1318849"/>
                  <a:pt x="82509" y="1318849"/>
                  <a:pt x="82509" y="1321440"/>
                </a:cubicBezTo>
                <a:cubicBezTo>
                  <a:pt x="85087" y="1321440"/>
                  <a:pt x="87666" y="1324031"/>
                  <a:pt x="90244" y="1326622"/>
                </a:cubicBezTo>
                <a:cubicBezTo>
                  <a:pt x="103136" y="1334396"/>
                  <a:pt x="116028" y="1339578"/>
                  <a:pt x="131498" y="1339578"/>
                </a:cubicBezTo>
                <a:cubicBezTo>
                  <a:pt x="131498" y="1339578"/>
                  <a:pt x="131498" y="1339578"/>
                  <a:pt x="1062302" y="1339578"/>
                </a:cubicBezTo>
                <a:cubicBezTo>
                  <a:pt x="1075194" y="1339578"/>
                  <a:pt x="1085507" y="1334396"/>
                  <a:pt x="1098399" y="1329213"/>
                </a:cubicBezTo>
                <a:cubicBezTo>
                  <a:pt x="1098399" y="1329213"/>
                  <a:pt x="1098399" y="1329213"/>
                  <a:pt x="1142232" y="1373261"/>
                </a:cubicBezTo>
                <a:cubicBezTo>
                  <a:pt x="1121605" y="1388808"/>
                  <a:pt x="1095821" y="1399172"/>
                  <a:pt x="1064880" y="1401763"/>
                </a:cubicBezTo>
                <a:cubicBezTo>
                  <a:pt x="1064880" y="1401763"/>
                  <a:pt x="1062302" y="1401763"/>
                  <a:pt x="1062302" y="1401763"/>
                </a:cubicBezTo>
                <a:cubicBezTo>
                  <a:pt x="1062302" y="1401763"/>
                  <a:pt x="1062302" y="1401763"/>
                  <a:pt x="131498" y="1401763"/>
                </a:cubicBezTo>
                <a:cubicBezTo>
                  <a:pt x="113450" y="1401763"/>
                  <a:pt x="95401" y="1396581"/>
                  <a:pt x="77352" y="1388808"/>
                </a:cubicBezTo>
                <a:cubicBezTo>
                  <a:pt x="30941" y="1368079"/>
                  <a:pt x="0" y="1321440"/>
                  <a:pt x="0" y="1267028"/>
                </a:cubicBezTo>
                <a:cubicBezTo>
                  <a:pt x="0" y="1267028"/>
                  <a:pt x="0" y="1267028"/>
                  <a:pt x="0" y="1264437"/>
                </a:cubicBezTo>
                <a:cubicBezTo>
                  <a:pt x="0" y="1264437"/>
                  <a:pt x="0" y="297972"/>
                  <a:pt x="0" y="212467"/>
                </a:cubicBezTo>
                <a:cubicBezTo>
                  <a:pt x="0" y="212467"/>
                  <a:pt x="0" y="212467"/>
                  <a:pt x="0" y="209876"/>
                </a:cubicBezTo>
                <a:cubicBezTo>
                  <a:pt x="0" y="155464"/>
                  <a:pt x="30941" y="108824"/>
                  <a:pt x="77352" y="88096"/>
                </a:cubicBezTo>
                <a:cubicBezTo>
                  <a:pt x="85087" y="85505"/>
                  <a:pt x="90244" y="82914"/>
                  <a:pt x="95401" y="82914"/>
                </a:cubicBezTo>
                <a:cubicBezTo>
                  <a:pt x="97979" y="80323"/>
                  <a:pt x="100558" y="80323"/>
                  <a:pt x="103136" y="80323"/>
                </a:cubicBezTo>
                <a:cubicBezTo>
                  <a:pt x="110871" y="77732"/>
                  <a:pt x="118606" y="77732"/>
                  <a:pt x="126342" y="77732"/>
                </a:cubicBezTo>
                <a:cubicBezTo>
                  <a:pt x="126342" y="77732"/>
                  <a:pt x="126342" y="75141"/>
                  <a:pt x="128920" y="75141"/>
                </a:cubicBezTo>
                <a:cubicBezTo>
                  <a:pt x="128920" y="75141"/>
                  <a:pt x="131498" y="75141"/>
                  <a:pt x="131498" y="75141"/>
                </a:cubicBezTo>
                <a:cubicBezTo>
                  <a:pt x="131498" y="75141"/>
                  <a:pt x="224321" y="75141"/>
                  <a:pt x="348084" y="75141"/>
                </a:cubicBezTo>
                <a:cubicBezTo>
                  <a:pt x="353241" y="33684"/>
                  <a:pt x="389339" y="0"/>
                  <a:pt x="433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23"/>
          <p:cNvSpPr txBox="1"/>
          <p:nvPr/>
        </p:nvSpPr>
        <p:spPr>
          <a:xfrm>
            <a:off x="7279979" y="5790029"/>
            <a:ext cx="3891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Bryan</a:t>
            </a:r>
            <a:r>
              <a:rPr 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Smith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 designer</a:t>
            </a:r>
            <a:endParaRPr lang="id-ID" sz="16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63"/>
          <p:cNvSpPr txBox="1"/>
          <p:nvPr/>
        </p:nvSpPr>
        <p:spPr>
          <a:xfrm>
            <a:off x="646494" y="2473624"/>
            <a:ext cx="163538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March 1991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63"/>
          <p:cNvSpPr txBox="1"/>
          <p:nvPr/>
        </p:nvSpPr>
        <p:spPr>
          <a:xfrm>
            <a:off x="638479" y="2951757"/>
            <a:ext cx="164339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York, USA </a:t>
            </a:r>
            <a:endParaRPr lang="id-ID" sz="14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63"/>
          <p:cNvSpPr txBox="1"/>
          <p:nvPr/>
        </p:nvSpPr>
        <p:spPr>
          <a:xfrm>
            <a:off x="656112" y="3429890"/>
            <a:ext cx="162576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Perth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Australia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63"/>
          <p:cNvSpPr txBox="1"/>
          <p:nvPr/>
        </p:nvSpPr>
        <p:spPr>
          <a:xfrm>
            <a:off x="580771" y="3908023"/>
            <a:ext cx="170110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+61 3 </a:t>
            </a:r>
            <a:r>
              <a:rPr lang="id-ID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00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r>
              <a:rPr lang="id-ID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789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63"/>
          <p:cNvSpPr txBox="1"/>
          <p:nvPr/>
        </p:nvSpPr>
        <p:spPr>
          <a:xfrm>
            <a:off x="644891" y="4386157"/>
            <a:ext cx="163698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iam@gmail.com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2254303" y="3413321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3"/>
          <p:cNvSpPr>
            <a:spLocks noEditPoints="1"/>
          </p:cNvSpPr>
          <p:nvPr/>
        </p:nvSpPr>
        <p:spPr bwMode="auto">
          <a:xfrm>
            <a:off x="2346547" y="3478912"/>
            <a:ext cx="184710" cy="242096"/>
          </a:xfrm>
          <a:custGeom>
            <a:avLst/>
            <a:gdLst>
              <a:gd name="T0" fmla="*/ 247 w 501"/>
              <a:gd name="T1" fmla="*/ 653 h 653"/>
              <a:gd name="T2" fmla="*/ 217 w 501"/>
              <a:gd name="T3" fmla="*/ 625 h 653"/>
              <a:gd name="T4" fmla="*/ 94 w 501"/>
              <a:gd name="T5" fmla="*/ 488 h 653"/>
              <a:gd name="T6" fmla="*/ 16 w 501"/>
              <a:gd name="T7" fmla="*/ 352 h 653"/>
              <a:gd name="T8" fmla="*/ 1 w 501"/>
              <a:gd name="T9" fmla="*/ 258 h 653"/>
              <a:gd name="T10" fmla="*/ 50 w 501"/>
              <a:gd name="T11" fmla="*/ 117 h 653"/>
              <a:gd name="T12" fmla="*/ 211 w 501"/>
              <a:gd name="T13" fmla="*/ 21 h 653"/>
              <a:gd name="T14" fmla="*/ 491 w 501"/>
              <a:gd name="T15" fmla="*/ 217 h 653"/>
              <a:gd name="T16" fmla="*/ 478 w 501"/>
              <a:gd name="T17" fmla="*/ 357 h 653"/>
              <a:gd name="T18" fmla="*/ 430 w 501"/>
              <a:gd name="T19" fmla="*/ 440 h 653"/>
              <a:gd name="T20" fmla="*/ 291 w 501"/>
              <a:gd name="T21" fmla="*/ 604 h 653"/>
              <a:gd name="T22" fmla="*/ 249 w 501"/>
              <a:gd name="T23" fmla="*/ 651 h 653"/>
              <a:gd name="T24" fmla="*/ 247 w 501"/>
              <a:gd name="T25" fmla="*/ 653 h 653"/>
              <a:gd name="T26" fmla="*/ 416 w 501"/>
              <a:gd name="T27" fmla="*/ 266 h 653"/>
              <a:gd name="T28" fmla="*/ 249 w 501"/>
              <a:gd name="T29" fmla="*/ 99 h 653"/>
              <a:gd name="T30" fmla="*/ 81 w 501"/>
              <a:gd name="T31" fmla="*/ 266 h 653"/>
              <a:gd name="T32" fmla="*/ 250 w 501"/>
              <a:gd name="T33" fmla="*/ 433 h 653"/>
              <a:gd name="T34" fmla="*/ 416 w 501"/>
              <a:gd name="T35" fmla="*/ 26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1" h="653">
                <a:moveTo>
                  <a:pt x="247" y="653"/>
                </a:moveTo>
                <a:cubicBezTo>
                  <a:pt x="236" y="644"/>
                  <a:pt x="227" y="635"/>
                  <a:pt x="217" y="625"/>
                </a:cubicBezTo>
                <a:cubicBezTo>
                  <a:pt x="175" y="580"/>
                  <a:pt x="133" y="536"/>
                  <a:pt x="94" y="488"/>
                </a:cubicBezTo>
                <a:cubicBezTo>
                  <a:pt x="61" y="447"/>
                  <a:pt x="34" y="402"/>
                  <a:pt x="16" y="352"/>
                </a:cubicBezTo>
                <a:cubicBezTo>
                  <a:pt x="6" y="322"/>
                  <a:pt x="0" y="290"/>
                  <a:pt x="1" y="258"/>
                </a:cubicBezTo>
                <a:cubicBezTo>
                  <a:pt x="2" y="206"/>
                  <a:pt x="19" y="159"/>
                  <a:pt x="50" y="117"/>
                </a:cubicBezTo>
                <a:cubicBezTo>
                  <a:pt x="90" y="63"/>
                  <a:pt x="145" y="31"/>
                  <a:pt x="211" y="21"/>
                </a:cubicBezTo>
                <a:cubicBezTo>
                  <a:pt x="347" y="0"/>
                  <a:pt x="467" y="92"/>
                  <a:pt x="491" y="217"/>
                </a:cubicBezTo>
                <a:cubicBezTo>
                  <a:pt x="501" y="265"/>
                  <a:pt x="495" y="312"/>
                  <a:pt x="478" y="357"/>
                </a:cubicBezTo>
                <a:cubicBezTo>
                  <a:pt x="467" y="388"/>
                  <a:pt x="450" y="415"/>
                  <a:pt x="430" y="440"/>
                </a:cubicBezTo>
                <a:cubicBezTo>
                  <a:pt x="386" y="496"/>
                  <a:pt x="339" y="550"/>
                  <a:pt x="291" y="604"/>
                </a:cubicBezTo>
                <a:cubicBezTo>
                  <a:pt x="277" y="620"/>
                  <a:pt x="263" y="635"/>
                  <a:pt x="249" y="651"/>
                </a:cubicBezTo>
                <a:cubicBezTo>
                  <a:pt x="248" y="652"/>
                  <a:pt x="247" y="653"/>
                  <a:pt x="247" y="653"/>
                </a:cubicBezTo>
                <a:close/>
                <a:moveTo>
                  <a:pt x="416" y="266"/>
                </a:moveTo>
                <a:cubicBezTo>
                  <a:pt x="416" y="173"/>
                  <a:pt x="341" y="99"/>
                  <a:pt x="249" y="99"/>
                </a:cubicBezTo>
                <a:cubicBezTo>
                  <a:pt x="155" y="98"/>
                  <a:pt x="81" y="173"/>
                  <a:pt x="81" y="266"/>
                </a:cubicBezTo>
                <a:cubicBezTo>
                  <a:pt x="81" y="359"/>
                  <a:pt x="156" y="433"/>
                  <a:pt x="250" y="433"/>
                </a:cubicBezTo>
                <a:cubicBezTo>
                  <a:pt x="339" y="433"/>
                  <a:pt x="416" y="361"/>
                  <a:pt x="416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2254303" y="2935188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16958" y="3006263"/>
            <a:ext cx="243888" cy="229542"/>
            <a:chOff x="8648700" y="3092451"/>
            <a:chExt cx="215900" cy="203200"/>
          </a:xfrm>
          <a:solidFill>
            <a:schemeClr val="bg1"/>
          </a:solidFill>
          <a:effectLst/>
        </p:grpSpPr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8648700" y="3092451"/>
              <a:ext cx="215900" cy="115888"/>
            </a:xfrm>
            <a:custGeom>
              <a:avLst/>
              <a:gdLst>
                <a:gd name="T0" fmla="*/ 645 w 659"/>
                <a:gd name="T1" fmla="*/ 283 h 351"/>
                <a:gd name="T2" fmla="*/ 546 w 659"/>
                <a:gd name="T3" fmla="*/ 185 h 351"/>
                <a:gd name="T4" fmla="*/ 546 w 659"/>
                <a:gd name="T5" fmla="*/ 70 h 351"/>
                <a:gd name="T6" fmla="*/ 508 w 659"/>
                <a:gd name="T7" fmla="*/ 33 h 351"/>
                <a:gd name="T8" fmla="*/ 471 w 659"/>
                <a:gd name="T9" fmla="*/ 70 h 351"/>
                <a:gd name="T10" fmla="*/ 471 w 659"/>
                <a:gd name="T11" fmla="*/ 110 h 351"/>
                <a:gd name="T12" fmla="*/ 398 w 659"/>
                <a:gd name="T13" fmla="*/ 36 h 351"/>
                <a:gd name="T14" fmla="*/ 262 w 659"/>
                <a:gd name="T15" fmla="*/ 36 h 351"/>
                <a:gd name="T16" fmla="*/ 15 w 659"/>
                <a:gd name="T17" fmla="*/ 283 h 351"/>
                <a:gd name="T18" fmla="*/ 15 w 659"/>
                <a:gd name="T19" fmla="*/ 336 h 351"/>
                <a:gd name="T20" fmla="*/ 68 w 659"/>
                <a:gd name="T21" fmla="*/ 336 h 351"/>
                <a:gd name="T22" fmla="*/ 315 w 659"/>
                <a:gd name="T23" fmla="*/ 89 h 351"/>
                <a:gd name="T24" fmla="*/ 345 w 659"/>
                <a:gd name="T25" fmla="*/ 89 h 351"/>
                <a:gd name="T26" fmla="*/ 592 w 659"/>
                <a:gd name="T27" fmla="*/ 336 h 351"/>
                <a:gd name="T28" fmla="*/ 618 w 659"/>
                <a:gd name="T29" fmla="*/ 347 h 351"/>
                <a:gd name="T30" fmla="*/ 645 w 659"/>
                <a:gd name="T31" fmla="*/ 336 h 351"/>
                <a:gd name="T32" fmla="*/ 645 w 659"/>
                <a:gd name="T33" fmla="*/ 28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9" h="351">
                  <a:moveTo>
                    <a:pt x="645" y="283"/>
                  </a:moveTo>
                  <a:cubicBezTo>
                    <a:pt x="546" y="185"/>
                    <a:pt x="546" y="185"/>
                    <a:pt x="546" y="185"/>
                  </a:cubicBezTo>
                  <a:cubicBezTo>
                    <a:pt x="546" y="70"/>
                    <a:pt x="546" y="70"/>
                    <a:pt x="546" y="70"/>
                  </a:cubicBezTo>
                  <a:cubicBezTo>
                    <a:pt x="546" y="50"/>
                    <a:pt x="529" y="33"/>
                    <a:pt x="508" y="33"/>
                  </a:cubicBezTo>
                  <a:cubicBezTo>
                    <a:pt x="488" y="33"/>
                    <a:pt x="471" y="50"/>
                    <a:pt x="471" y="70"/>
                  </a:cubicBezTo>
                  <a:cubicBezTo>
                    <a:pt x="471" y="110"/>
                    <a:pt x="471" y="110"/>
                    <a:pt x="471" y="110"/>
                  </a:cubicBezTo>
                  <a:cubicBezTo>
                    <a:pt x="398" y="36"/>
                    <a:pt x="398" y="36"/>
                    <a:pt x="398" y="36"/>
                  </a:cubicBezTo>
                  <a:cubicBezTo>
                    <a:pt x="361" y="0"/>
                    <a:pt x="298" y="0"/>
                    <a:pt x="262" y="36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0" y="298"/>
                    <a:pt x="0" y="322"/>
                    <a:pt x="15" y="336"/>
                  </a:cubicBezTo>
                  <a:cubicBezTo>
                    <a:pt x="29" y="351"/>
                    <a:pt x="53" y="351"/>
                    <a:pt x="68" y="336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23" y="81"/>
                    <a:pt x="337" y="81"/>
                    <a:pt x="345" y="89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9" y="343"/>
                    <a:pt x="609" y="347"/>
                    <a:pt x="618" y="347"/>
                  </a:cubicBezTo>
                  <a:cubicBezTo>
                    <a:pt x="628" y="347"/>
                    <a:pt x="637" y="343"/>
                    <a:pt x="645" y="336"/>
                  </a:cubicBezTo>
                  <a:cubicBezTo>
                    <a:pt x="659" y="322"/>
                    <a:pt x="659" y="298"/>
                    <a:pt x="645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680450" y="3143251"/>
              <a:ext cx="152400" cy="152400"/>
            </a:xfrm>
            <a:custGeom>
              <a:avLst/>
              <a:gdLst>
                <a:gd name="T0" fmla="*/ 249 w 471"/>
                <a:gd name="T1" fmla="*/ 7 h 463"/>
                <a:gd name="T2" fmla="*/ 223 w 471"/>
                <a:gd name="T3" fmla="*/ 7 h 463"/>
                <a:gd name="T4" fmla="*/ 5 w 471"/>
                <a:gd name="T5" fmla="*/ 224 h 463"/>
                <a:gd name="T6" fmla="*/ 0 w 471"/>
                <a:gd name="T7" fmla="*/ 237 h 463"/>
                <a:gd name="T8" fmla="*/ 0 w 471"/>
                <a:gd name="T9" fmla="*/ 396 h 463"/>
                <a:gd name="T10" fmla="*/ 67 w 471"/>
                <a:gd name="T11" fmla="*/ 463 h 463"/>
                <a:gd name="T12" fmla="*/ 175 w 471"/>
                <a:gd name="T13" fmla="*/ 463 h 463"/>
                <a:gd name="T14" fmla="*/ 175 w 471"/>
                <a:gd name="T15" fmla="*/ 296 h 463"/>
                <a:gd name="T16" fmla="*/ 296 w 471"/>
                <a:gd name="T17" fmla="*/ 296 h 463"/>
                <a:gd name="T18" fmla="*/ 296 w 471"/>
                <a:gd name="T19" fmla="*/ 463 h 463"/>
                <a:gd name="T20" fmla="*/ 404 w 471"/>
                <a:gd name="T21" fmla="*/ 463 h 463"/>
                <a:gd name="T22" fmla="*/ 471 w 471"/>
                <a:gd name="T23" fmla="*/ 396 h 463"/>
                <a:gd name="T24" fmla="*/ 471 w 471"/>
                <a:gd name="T25" fmla="*/ 237 h 463"/>
                <a:gd name="T26" fmla="*/ 466 w 471"/>
                <a:gd name="T27" fmla="*/ 224 h 463"/>
                <a:gd name="T28" fmla="*/ 249 w 471"/>
                <a:gd name="T29" fmla="*/ 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463">
                  <a:moveTo>
                    <a:pt x="249" y="7"/>
                  </a:moveTo>
                  <a:cubicBezTo>
                    <a:pt x="241" y="0"/>
                    <a:pt x="230" y="0"/>
                    <a:pt x="223" y="7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2" y="228"/>
                    <a:pt x="0" y="232"/>
                    <a:pt x="0" y="237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33"/>
                    <a:pt x="30" y="463"/>
                    <a:pt x="67" y="463"/>
                  </a:cubicBezTo>
                  <a:cubicBezTo>
                    <a:pt x="175" y="463"/>
                    <a:pt x="175" y="463"/>
                    <a:pt x="175" y="463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296" y="296"/>
                    <a:pt x="296" y="296"/>
                    <a:pt x="296" y="296"/>
                  </a:cubicBezTo>
                  <a:cubicBezTo>
                    <a:pt x="296" y="463"/>
                    <a:pt x="296" y="463"/>
                    <a:pt x="296" y="463"/>
                  </a:cubicBezTo>
                  <a:cubicBezTo>
                    <a:pt x="404" y="463"/>
                    <a:pt x="404" y="463"/>
                    <a:pt x="404" y="463"/>
                  </a:cubicBezTo>
                  <a:cubicBezTo>
                    <a:pt x="441" y="463"/>
                    <a:pt x="471" y="433"/>
                    <a:pt x="471" y="396"/>
                  </a:cubicBezTo>
                  <a:cubicBezTo>
                    <a:pt x="471" y="237"/>
                    <a:pt x="471" y="237"/>
                    <a:pt x="471" y="237"/>
                  </a:cubicBezTo>
                  <a:cubicBezTo>
                    <a:pt x="471" y="232"/>
                    <a:pt x="469" y="228"/>
                    <a:pt x="466" y="224"/>
                  </a:cubicBezTo>
                  <a:lnTo>
                    <a:pt x="24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2254303" y="3891454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0"/>
          <p:cNvSpPr>
            <a:spLocks/>
          </p:cNvSpPr>
          <p:nvPr/>
        </p:nvSpPr>
        <p:spPr bwMode="auto">
          <a:xfrm>
            <a:off x="2344754" y="3975979"/>
            <a:ext cx="188296" cy="202642"/>
          </a:xfrm>
          <a:custGeom>
            <a:avLst/>
            <a:gdLst>
              <a:gd name="T0" fmla="*/ 1 w 511"/>
              <a:gd name="T1" fmla="*/ 133 h 549"/>
              <a:gd name="T2" fmla="*/ 10 w 511"/>
              <a:gd name="T3" fmla="*/ 189 h 549"/>
              <a:gd name="T4" fmla="*/ 224 w 511"/>
              <a:gd name="T5" fmla="*/ 477 h 549"/>
              <a:gd name="T6" fmla="*/ 349 w 511"/>
              <a:gd name="T7" fmla="*/ 539 h 549"/>
              <a:gd name="T8" fmla="*/ 493 w 511"/>
              <a:gd name="T9" fmla="*/ 491 h 549"/>
              <a:gd name="T10" fmla="*/ 503 w 511"/>
              <a:gd name="T11" fmla="*/ 420 h 549"/>
              <a:gd name="T12" fmla="*/ 489 w 511"/>
              <a:gd name="T13" fmla="*/ 408 h 549"/>
              <a:gd name="T14" fmla="*/ 378 w 511"/>
              <a:gd name="T15" fmla="*/ 362 h 549"/>
              <a:gd name="T16" fmla="*/ 357 w 511"/>
              <a:gd name="T17" fmla="*/ 363 h 549"/>
              <a:gd name="T18" fmla="*/ 313 w 511"/>
              <a:gd name="T19" fmla="*/ 396 h 549"/>
              <a:gd name="T20" fmla="*/ 282 w 511"/>
              <a:gd name="T21" fmla="*/ 399 h 549"/>
              <a:gd name="T22" fmla="*/ 126 w 511"/>
              <a:gd name="T23" fmla="*/ 218 h 549"/>
              <a:gd name="T24" fmla="*/ 133 w 511"/>
              <a:gd name="T25" fmla="*/ 190 h 549"/>
              <a:gd name="T26" fmla="*/ 182 w 511"/>
              <a:gd name="T27" fmla="*/ 151 h 549"/>
              <a:gd name="T28" fmla="*/ 190 w 511"/>
              <a:gd name="T29" fmla="*/ 120 h 549"/>
              <a:gd name="T30" fmla="*/ 153 w 511"/>
              <a:gd name="T31" fmla="*/ 43 h 549"/>
              <a:gd name="T32" fmla="*/ 145 w 511"/>
              <a:gd name="T33" fmla="*/ 26 h 549"/>
              <a:gd name="T34" fmla="*/ 103 w 511"/>
              <a:gd name="T35" fmla="*/ 2 h 549"/>
              <a:gd name="T36" fmla="*/ 4 w 511"/>
              <a:gd name="T37" fmla="*/ 99 h 549"/>
              <a:gd name="T38" fmla="*/ 1 w 511"/>
              <a:gd name="T39" fmla="*/ 133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1" h="549">
                <a:moveTo>
                  <a:pt x="1" y="133"/>
                </a:moveTo>
                <a:cubicBezTo>
                  <a:pt x="0" y="152"/>
                  <a:pt x="5" y="170"/>
                  <a:pt x="10" y="189"/>
                </a:cubicBezTo>
                <a:cubicBezTo>
                  <a:pt x="45" y="311"/>
                  <a:pt x="122" y="403"/>
                  <a:pt x="224" y="477"/>
                </a:cubicBezTo>
                <a:cubicBezTo>
                  <a:pt x="262" y="504"/>
                  <a:pt x="301" y="530"/>
                  <a:pt x="349" y="539"/>
                </a:cubicBezTo>
                <a:cubicBezTo>
                  <a:pt x="406" y="549"/>
                  <a:pt x="454" y="533"/>
                  <a:pt x="493" y="491"/>
                </a:cubicBezTo>
                <a:cubicBezTo>
                  <a:pt x="506" y="477"/>
                  <a:pt x="511" y="436"/>
                  <a:pt x="503" y="420"/>
                </a:cubicBezTo>
                <a:cubicBezTo>
                  <a:pt x="500" y="414"/>
                  <a:pt x="495" y="410"/>
                  <a:pt x="489" y="408"/>
                </a:cubicBezTo>
                <a:cubicBezTo>
                  <a:pt x="452" y="392"/>
                  <a:pt x="415" y="377"/>
                  <a:pt x="378" y="362"/>
                </a:cubicBezTo>
                <a:cubicBezTo>
                  <a:pt x="371" y="359"/>
                  <a:pt x="364" y="360"/>
                  <a:pt x="357" y="363"/>
                </a:cubicBezTo>
                <a:cubicBezTo>
                  <a:pt x="340" y="371"/>
                  <a:pt x="327" y="383"/>
                  <a:pt x="313" y="396"/>
                </a:cubicBezTo>
                <a:cubicBezTo>
                  <a:pt x="303" y="406"/>
                  <a:pt x="294" y="406"/>
                  <a:pt x="282" y="399"/>
                </a:cubicBezTo>
                <a:cubicBezTo>
                  <a:pt x="210" y="356"/>
                  <a:pt x="157" y="296"/>
                  <a:pt x="126" y="218"/>
                </a:cubicBezTo>
                <a:cubicBezTo>
                  <a:pt x="121" y="206"/>
                  <a:pt x="123" y="197"/>
                  <a:pt x="133" y="190"/>
                </a:cubicBezTo>
                <a:cubicBezTo>
                  <a:pt x="149" y="177"/>
                  <a:pt x="165" y="163"/>
                  <a:pt x="182" y="151"/>
                </a:cubicBezTo>
                <a:cubicBezTo>
                  <a:pt x="194" y="142"/>
                  <a:pt x="195" y="132"/>
                  <a:pt x="190" y="120"/>
                </a:cubicBezTo>
                <a:cubicBezTo>
                  <a:pt x="178" y="95"/>
                  <a:pt x="166" y="69"/>
                  <a:pt x="153" y="43"/>
                </a:cubicBezTo>
                <a:cubicBezTo>
                  <a:pt x="151" y="37"/>
                  <a:pt x="148" y="31"/>
                  <a:pt x="145" y="26"/>
                </a:cubicBezTo>
                <a:cubicBezTo>
                  <a:pt x="132" y="0"/>
                  <a:pt x="132" y="0"/>
                  <a:pt x="103" y="2"/>
                </a:cubicBezTo>
                <a:cubicBezTo>
                  <a:pt x="46" y="6"/>
                  <a:pt x="18" y="49"/>
                  <a:pt x="4" y="99"/>
                </a:cubicBezTo>
                <a:cubicBezTo>
                  <a:pt x="1" y="110"/>
                  <a:pt x="1" y="122"/>
                  <a:pt x="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2254303" y="2457055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42064" y="2525440"/>
            <a:ext cx="193676" cy="234922"/>
            <a:chOff x="8234363" y="3090863"/>
            <a:chExt cx="171450" cy="207963"/>
          </a:xfrm>
          <a:solidFill>
            <a:schemeClr val="bg1"/>
          </a:solidFill>
          <a:effectLst/>
        </p:grpSpPr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8251825" y="3119438"/>
              <a:ext cx="28575" cy="41275"/>
            </a:xfrm>
            <a:custGeom>
              <a:avLst/>
              <a:gdLst>
                <a:gd name="T0" fmla="*/ 48 w 87"/>
                <a:gd name="T1" fmla="*/ 126 h 126"/>
                <a:gd name="T2" fmla="*/ 1 w 87"/>
                <a:gd name="T3" fmla="*/ 88 h 126"/>
                <a:gd name="T4" fmla="*/ 5 w 87"/>
                <a:gd name="T5" fmla="*/ 66 h 126"/>
                <a:gd name="T6" fmla="*/ 30 w 87"/>
                <a:gd name="T7" fmla="*/ 18 h 126"/>
                <a:gd name="T8" fmla="*/ 41 w 87"/>
                <a:gd name="T9" fmla="*/ 2 h 126"/>
                <a:gd name="T10" fmla="*/ 44 w 87"/>
                <a:gd name="T11" fmla="*/ 2 h 126"/>
                <a:gd name="T12" fmla="*/ 81 w 87"/>
                <a:gd name="T13" fmla="*/ 66 h 126"/>
                <a:gd name="T14" fmla="*/ 76 w 87"/>
                <a:gd name="T15" fmla="*/ 109 h 126"/>
                <a:gd name="T16" fmla="*/ 48 w 87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26">
                  <a:moveTo>
                    <a:pt x="48" y="126"/>
                  </a:moveTo>
                  <a:cubicBezTo>
                    <a:pt x="21" y="126"/>
                    <a:pt x="3" y="109"/>
                    <a:pt x="1" y="88"/>
                  </a:cubicBezTo>
                  <a:cubicBezTo>
                    <a:pt x="0" y="80"/>
                    <a:pt x="2" y="73"/>
                    <a:pt x="5" y="66"/>
                  </a:cubicBezTo>
                  <a:cubicBezTo>
                    <a:pt x="11" y="49"/>
                    <a:pt x="21" y="34"/>
                    <a:pt x="30" y="18"/>
                  </a:cubicBezTo>
                  <a:cubicBezTo>
                    <a:pt x="34" y="13"/>
                    <a:pt x="37" y="7"/>
                    <a:pt x="41" y="2"/>
                  </a:cubicBezTo>
                  <a:cubicBezTo>
                    <a:pt x="42" y="0"/>
                    <a:pt x="43" y="0"/>
                    <a:pt x="44" y="2"/>
                  </a:cubicBezTo>
                  <a:cubicBezTo>
                    <a:pt x="58" y="22"/>
                    <a:pt x="71" y="43"/>
                    <a:pt x="81" y="66"/>
                  </a:cubicBezTo>
                  <a:cubicBezTo>
                    <a:pt x="87" y="81"/>
                    <a:pt x="86" y="96"/>
                    <a:pt x="76" y="109"/>
                  </a:cubicBezTo>
                  <a:cubicBezTo>
                    <a:pt x="68" y="120"/>
                    <a:pt x="56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8361363" y="3105151"/>
              <a:ext cx="30163" cy="41275"/>
            </a:xfrm>
            <a:custGeom>
              <a:avLst/>
              <a:gdLst>
                <a:gd name="T0" fmla="*/ 43 w 93"/>
                <a:gd name="T1" fmla="*/ 126 h 126"/>
                <a:gd name="T2" fmla="*/ 0 w 93"/>
                <a:gd name="T3" fmla="*/ 84 h 126"/>
                <a:gd name="T4" fmla="*/ 5 w 93"/>
                <a:gd name="T5" fmla="*/ 66 h 126"/>
                <a:gd name="T6" fmla="*/ 32 w 93"/>
                <a:gd name="T7" fmla="*/ 15 h 126"/>
                <a:gd name="T8" fmla="*/ 41 w 93"/>
                <a:gd name="T9" fmla="*/ 2 h 126"/>
                <a:gd name="T10" fmla="*/ 45 w 93"/>
                <a:gd name="T11" fmla="*/ 2 h 126"/>
                <a:gd name="T12" fmla="*/ 82 w 93"/>
                <a:gd name="T13" fmla="*/ 70 h 126"/>
                <a:gd name="T14" fmla="*/ 43 w 93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26">
                  <a:moveTo>
                    <a:pt x="43" y="126"/>
                  </a:moveTo>
                  <a:cubicBezTo>
                    <a:pt x="20" y="126"/>
                    <a:pt x="0" y="107"/>
                    <a:pt x="0" y="84"/>
                  </a:cubicBezTo>
                  <a:cubicBezTo>
                    <a:pt x="0" y="78"/>
                    <a:pt x="3" y="72"/>
                    <a:pt x="5" y="66"/>
                  </a:cubicBezTo>
                  <a:cubicBezTo>
                    <a:pt x="12" y="48"/>
                    <a:pt x="22" y="31"/>
                    <a:pt x="32" y="15"/>
                  </a:cubicBezTo>
                  <a:cubicBezTo>
                    <a:pt x="35" y="11"/>
                    <a:pt x="38" y="6"/>
                    <a:pt x="41" y="2"/>
                  </a:cubicBezTo>
                  <a:cubicBezTo>
                    <a:pt x="42" y="0"/>
                    <a:pt x="43" y="0"/>
                    <a:pt x="45" y="2"/>
                  </a:cubicBezTo>
                  <a:cubicBezTo>
                    <a:pt x="59" y="23"/>
                    <a:pt x="73" y="45"/>
                    <a:pt x="82" y="70"/>
                  </a:cubicBezTo>
                  <a:cubicBezTo>
                    <a:pt x="93" y="97"/>
                    <a:pt x="72" y="126"/>
                    <a:pt x="4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8305800" y="3090863"/>
              <a:ext cx="30163" cy="41275"/>
            </a:xfrm>
            <a:custGeom>
              <a:avLst/>
              <a:gdLst>
                <a:gd name="T0" fmla="*/ 43 w 92"/>
                <a:gd name="T1" fmla="*/ 126 h 126"/>
                <a:gd name="T2" fmla="*/ 0 w 92"/>
                <a:gd name="T3" fmla="*/ 84 h 126"/>
                <a:gd name="T4" fmla="*/ 4 w 92"/>
                <a:gd name="T5" fmla="*/ 66 h 126"/>
                <a:gd name="T6" fmla="*/ 40 w 92"/>
                <a:gd name="T7" fmla="*/ 2 h 126"/>
                <a:gd name="T8" fmla="*/ 44 w 92"/>
                <a:gd name="T9" fmla="*/ 2 h 126"/>
                <a:gd name="T10" fmla="*/ 81 w 92"/>
                <a:gd name="T11" fmla="*/ 68 h 126"/>
                <a:gd name="T12" fmla="*/ 51 w 92"/>
                <a:gd name="T13" fmla="*/ 125 h 126"/>
                <a:gd name="T14" fmla="*/ 43 w 92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26">
                  <a:moveTo>
                    <a:pt x="43" y="126"/>
                  </a:moveTo>
                  <a:cubicBezTo>
                    <a:pt x="19" y="126"/>
                    <a:pt x="0" y="107"/>
                    <a:pt x="0" y="84"/>
                  </a:cubicBezTo>
                  <a:cubicBezTo>
                    <a:pt x="0" y="78"/>
                    <a:pt x="2" y="72"/>
                    <a:pt x="4" y="66"/>
                  </a:cubicBezTo>
                  <a:cubicBezTo>
                    <a:pt x="14" y="43"/>
                    <a:pt x="27" y="23"/>
                    <a:pt x="40" y="2"/>
                  </a:cubicBezTo>
                  <a:cubicBezTo>
                    <a:pt x="42" y="0"/>
                    <a:pt x="43" y="0"/>
                    <a:pt x="44" y="2"/>
                  </a:cubicBezTo>
                  <a:cubicBezTo>
                    <a:pt x="58" y="23"/>
                    <a:pt x="71" y="45"/>
                    <a:pt x="81" y="68"/>
                  </a:cubicBezTo>
                  <a:cubicBezTo>
                    <a:pt x="92" y="95"/>
                    <a:pt x="74" y="121"/>
                    <a:pt x="51" y="125"/>
                  </a:cubicBezTo>
                  <a:cubicBezTo>
                    <a:pt x="48" y="126"/>
                    <a:pt x="45" y="126"/>
                    <a:pt x="4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8234363" y="3146426"/>
              <a:ext cx="171450" cy="152400"/>
            </a:xfrm>
            <a:custGeom>
              <a:avLst/>
              <a:gdLst>
                <a:gd name="T0" fmla="*/ 476 w 523"/>
                <a:gd name="T1" fmla="*/ 156 h 467"/>
                <a:gd name="T2" fmla="*/ 471 w 523"/>
                <a:gd name="T3" fmla="*/ 156 h 467"/>
                <a:gd name="T4" fmla="*/ 471 w 523"/>
                <a:gd name="T5" fmla="*/ 47 h 467"/>
                <a:gd name="T6" fmla="*/ 466 w 523"/>
                <a:gd name="T7" fmla="*/ 42 h 467"/>
                <a:gd name="T8" fmla="*/ 393 w 523"/>
                <a:gd name="T9" fmla="*/ 42 h 467"/>
                <a:gd name="T10" fmla="*/ 386 w 523"/>
                <a:gd name="T11" fmla="*/ 48 h 467"/>
                <a:gd name="T12" fmla="*/ 386 w 523"/>
                <a:gd name="T13" fmla="*/ 156 h 467"/>
                <a:gd name="T14" fmla="*/ 304 w 523"/>
                <a:gd name="T15" fmla="*/ 156 h 467"/>
                <a:gd name="T16" fmla="*/ 304 w 523"/>
                <a:gd name="T17" fmla="*/ 5 h 467"/>
                <a:gd name="T18" fmla="*/ 299 w 523"/>
                <a:gd name="T19" fmla="*/ 0 h 467"/>
                <a:gd name="T20" fmla="*/ 224 w 523"/>
                <a:gd name="T21" fmla="*/ 0 h 467"/>
                <a:gd name="T22" fmla="*/ 219 w 523"/>
                <a:gd name="T23" fmla="*/ 5 h 467"/>
                <a:gd name="T24" fmla="*/ 219 w 523"/>
                <a:gd name="T25" fmla="*/ 8 h 467"/>
                <a:gd name="T26" fmla="*/ 219 w 523"/>
                <a:gd name="T27" fmla="*/ 156 h 467"/>
                <a:gd name="T28" fmla="*/ 136 w 523"/>
                <a:gd name="T29" fmla="*/ 156 h 467"/>
                <a:gd name="T30" fmla="*/ 136 w 523"/>
                <a:gd name="T31" fmla="*/ 89 h 467"/>
                <a:gd name="T32" fmla="*/ 131 w 523"/>
                <a:gd name="T33" fmla="*/ 84 h 467"/>
                <a:gd name="T34" fmla="*/ 56 w 523"/>
                <a:gd name="T35" fmla="*/ 84 h 467"/>
                <a:gd name="T36" fmla="*/ 51 w 523"/>
                <a:gd name="T37" fmla="*/ 89 h 467"/>
                <a:gd name="T38" fmla="*/ 51 w 523"/>
                <a:gd name="T39" fmla="*/ 156 h 467"/>
                <a:gd name="T40" fmla="*/ 46 w 523"/>
                <a:gd name="T41" fmla="*/ 156 h 467"/>
                <a:gd name="T42" fmla="*/ 0 w 523"/>
                <a:gd name="T43" fmla="*/ 203 h 467"/>
                <a:gd name="T44" fmla="*/ 0 w 523"/>
                <a:gd name="T45" fmla="*/ 420 h 467"/>
                <a:gd name="T46" fmla="*/ 46 w 523"/>
                <a:gd name="T47" fmla="*/ 467 h 467"/>
                <a:gd name="T48" fmla="*/ 476 w 523"/>
                <a:gd name="T49" fmla="*/ 467 h 467"/>
                <a:gd name="T50" fmla="*/ 523 w 523"/>
                <a:gd name="T51" fmla="*/ 420 h 467"/>
                <a:gd name="T52" fmla="*/ 523 w 523"/>
                <a:gd name="T53" fmla="*/ 203 h 467"/>
                <a:gd name="T54" fmla="*/ 476 w 523"/>
                <a:gd name="T55" fmla="*/ 15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3" h="467">
                  <a:moveTo>
                    <a:pt x="476" y="156"/>
                  </a:moveTo>
                  <a:cubicBezTo>
                    <a:pt x="471" y="156"/>
                    <a:pt x="471" y="156"/>
                    <a:pt x="471" y="156"/>
                  </a:cubicBezTo>
                  <a:cubicBezTo>
                    <a:pt x="471" y="120"/>
                    <a:pt x="471" y="83"/>
                    <a:pt x="471" y="47"/>
                  </a:cubicBezTo>
                  <a:cubicBezTo>
                    <a:pt x="471" y="42"/>
                    <a:pt x="471" y="42"/>
                    <a:pt x="466" y="42"/>
                  </a:cubicBezTo>
                  <a:cubicBezTo>
                    <a:pt x="442" y="42"/>
                    <a:pt x="417" y="42"/>
                    <a:pt x="393" y="42"/>
                  </a:cubicBezTo>
                  <a:cubicBezTo>
                    <a:pt x="386" y="42"/>
                    <a:pt x="386" y="42"/>
                    <a:pt x="386" y="48"/>
                  </a:cubicBezTo>
                  <a:cubicBezTo>
                    <a:pt x="386" y="84"/>
                    <a:pt x="386" y="120"/>
                    <a:pt x="386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06"/>
                    <a:pt x="304" y="55"/>
                    <a:pt x="304" y="5"/>
                  </a:cubicBezTo>
                  <a:cubicBezTo>
                    <a:pt x="304" y="0"/>
                    <a:pt x="304" y="0"/>
                    <a:pt x="299" y="0"/>
                  </a:cubicBezTo>
                  <a:cubicBezTo>
                    <a:pt x="274" y="0"/>
                    <a:pt x="249" y="0"/>
                    <a:pt x="224" y="0"/>
                  </a:cubicBezTo>
                  <a:cubicBezTo>
                    <a:pt x="219" y="0"/>
                    <a:pt x="219" y="0"/>
                    <a:pt x="219" y="5"/>
                  </a:cubicBezTo>
                  <a:cubicBezTo>
                    <a:pt x="219" y="6"/>
                    <a:pt x="219" y="7"/>
                    <a:pt x="219" y="8"/>
                  </a:cubicBezTo>
                  <a:cubicBezTo>
                    <a:pt x="219" y="57"/>
                    <a:pt x="219" y="107"/>
                    <a:pt x="219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34"/>
                    <a:pt x="136" y="111"/>
                    <a:pt x="136" y="89"/>
                  </a:cubicBezTo>
                  <a:cubicBezTo>
                    <a:pt x="136" y="84"/>
                    <a:pt x="136" y="84"/>
                    <a:pt x="131" y="84"/>
                  </a:cubicBezTo>
                  <a:cubicBezTo>
                    <a:pt x="106" y="84"/>
                    <a:pt x="81" y="84"/>
                    <a:pt x="56" y="84"/>
                  </a:cubicBezTo>
                  <a:cubicBezTo>
                    <a:pt x="51" y="84"/>
                    <a:pt x="51" y="84"/>
                    <a:pt x="51" y="89"/>
                  </a:cubicBezTo>
                  <a:cubicBezTo>
                    <a:pt x="51" y="111"/>
                    <a:pt x="51" y="134"/>
                    <a:pt x="51" y="156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21" y="156"/>
                    <a:pt x="0" y="177"/>
                    <a:pt x="0" y="203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46"/>
                    <a:pt x="21" y="467"/>
                    <a:pt x="46" y="467"/>
                  </a:cubicBezTo>
                  <a:cubicBezTo>
                    <a:pt x="476" y="467"/>
                    <a:pt x="476" y="467"/>
                    <a:pt x="476" y="467"/>
                  </a:cubicBezTo>
                  <a:cubicBezTo>
                    <a:pt x="502" y="467"/>
                    <a:pt x="523" y="446"/>
                    <a:pt x="523" y="420"/>
                  </a:cubicBezTo>
                  <a:cubicBezTo>
                    <a:pt x="523" y="203"/>
                    <a:pt x="523" y="203"/>
                    <a:pt x="523" y="203"/>
                  </a:cubicBezTo>
                  <a:cubicBezTo>
                    <a:pt x="523" y="177"/>
                    <a:pt x="502" y="156"/>
                    <a:pt x="476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2254303" y="4369588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23234" y="4481910"/>
            <a:ext cx="231336" cy="147050"/>
            <a:chOff x="7813675" y="3171826"/>
            <a:chExt cx="204788" cy="130175"/>
          </a:xfrm>
          <a:solidFill>
            <a:schemeClr val="bg1"/>
          </a:solidFill>
          <a:effectLst/>
        </p:grpSpPr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7813675" y="3187701"/>
              <a:ext cx="204788" cy="114300"/>
            </a:xfrm>
            <a:custGeom>
              <a:avLst/>
              <a:gdLst>
                <a:gd name="T0" fmla="*/ 0 w 624"/>
                <a:gd name="T1" fmla="*/ 316 h 351"/>
                <a:gd name="T2" fmla="*/ 0 w 624"/>
                <a:gd name="T3" fmla="*/ 0 h 351"/>
                <a:gd name="T4" fmla="*/ 6 w 624"/>
                <a:gd name="T5" fmla="*/ 5 h 351"/>
                <a:gd name="T6" fmla="*/ 94 w 624"/>
                <a:gd name="T7" fmla="*/ 72 h 351"/>
                <a:gd name="T8" fmla="*/ 185 w 624"/>
                <a:gd name="T9" fmla="*/ 141 h 351"/>
                <a:gd name="T10" fmla="*/ 308 w 624"/>
                <a:gd name="T11" fmla="*/ 236 h 351"/>
                <a:gd name="T12" fmla="*/ 315 w 624"/>
                <a:gd name="T13" fmla="*/ 236 h 351"/>
                <a:gd name="T14" fmla="*/ 396 w 624"/>
                <a:gd name="T15" fmla="*/ 175 h 351"/>
                <a:gd name="T16" fmla="*/ 483 w 624"/>
                <a:gd name="T17" fmla="*/ 108 h 351"/>
                <a:gd name="T18" fmla="*/ 589 w 624"/>
                <a:gd name="T19" fmla="*/ 27 h 351"/>
                <a:gd name="T20" fmla="*/ 624 w 624"/>
                <a:gd name="T21" fmla="*/ 0 h 351"/>
                <a:gd name="T22" fmla="*/ 624 w 624"/>
                <a:gd name="T23" fmla="*/ 316 h 351"/>
                <a:gd name="T24" fmla="*/ 614 w 624"/>
                <a:gd name="T25" fmla="*/ 336 h 351"/>
                <a:gd name="T26" fmla="*/ 586 w 624"/>
                <a:gd name="T27" fmla="*/ 351 h 351"/>
                <a:gd name="T28" fmla="*/ 37 w 624"/>
                <a:gd name="T29" fmla="*/ 351 h 351"/>
                <a:gd name="T30" fmla="*/ 14 w 624"/>
                <a:gd name="T31" fmla="*/ 341 h 351"/>
                <a:gd name="T32" fmla="*/ 0 w 624"/>
                <a:gd name="T33" fmla="*/ 31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4" h="351">
                  <a:moveTo>
                    <a:pt x="0" y="316"/>
                  </a:moveTo>
                  <a:cubicBezTo>
                    <a:pt x="0" y="210"/>
                    <a:pt x="0" y="105"/>
                    <a:pt x="0" y="0"/>
                  </a:cubicBezTo>
                  <a:cubicBezTo>
                    <a:pt x="2" y="2"/>
                    <a:pt x="4" y="3"/>
                    <a:pt x="6" y="5"/>
                  </a:cubicBezTo>
                  <a:cubicBezTo>
                    <a:pt x="35" y="27"/>
                    <a:pt x="65" y="50"/>
                    <a:pt x="94" y="72"/>
                  </a:cubicBezTo>
                  <a:cubicBezTo>
                    <a:pt x="124" y="95"/>
                    <a:pt x="155" y="118"/>
                    <a:pt x="185" y="141"/>
                  </a:cubicBezTo>
                  <a:cubicBezTo>
                    <a:pt x="226" y="173"/>
                    <a:pt x="267" y="205"/>
                    <a:pt x="308" y="236"/>
                  </a:cubicBezTo>
                  <a:cubicBezTo>
                    <a:pt x="311" y="238"/>
                    <a:pt x="313" y="238"/>
                    <a:pt x="315" y="236"/>
                  </a:cubicBezTo>
                  <a:cubicBezTo>
                    <a:pt x="342" y="216"/>
                    <a:pt x="369" y="195"/>
                    <a:pt x="396" y="175"/>
                  </a:cubicBezTo>
                  <a:cubicBezTo>
                    <a:pt x="425" y="152"/>
                    <a:pt x="454" y="130"/>
                    <a:pt x="483" y="108"/>
                  </a:cubicBezTo>
                  <a:cubicBezTo>
                    <a:pt x="518" y="81"/>
                    <a:pt x="554" y="54"/>
                    <a:pt x="589" y="27"/>
                  </a:cubicBezTo>
                  <a:cubicBezTo>
                    <a:pt x="601" y="18"/>
                    <a:pt x="612" y="9"/>
                    <a:pt x="624" y="0"/>
                  </a:cubicBezTo>
                  <a:cubicBezTo>
                    <a:pt x="624" y="105"/>
                    <a:pt x="624" y="210"/>
                    <a:pt x="624" y="316"/>
                  </a:cubicBezTo>
                  <a:cubicBezTo>
                    <a:pt x="621" y="322"/>
                    <a:pt x="618" y="329"/>
                    <a:pt x="614" y="336"/>
                  </a:cubicBezTo>
                  <a:cubicBezTo>
                    <a:pt x="607" y="345"/>
                    <a:pt x="599" y="351"/>
                    <a:pt x="586" y="351"/>
                  </a:cubicBezTo>
                  <a:cubicBezTo>
                    <a:pt x="403" y="350"/>
                    <a:pt x="220" y="351"/>
                    <a:pt x="37" y="351"/>
                  </a:cubicBezTo>
                  <a:cubicBezTo>
                    <a:pt x="28" y="351"/>
                    <a:pt x="21" y="347"/>
                    <a:pt x="14" y="341"/>
                  </a:cubicBezTo>
                  <a:cubicBezTo>
                    <a:pt x="7" y="333"/>
                    <a:pt x="3" y="325"/>
                    <a:pt x="0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7818438" y="3171826"/>
              <a:ext cx="193675" cy="76200"/>
            </a:xfrm>
            <a:custGeom>
              <a:avLst/>
              <a:gdLst>
                <a:gd name="T0" fmla="*/ 297 w 593"/>
                <a:gd name="T1" fmla="*/ 0 h 234"/>
                <a:gd name="T2" fmla="*/ 570 w 593"/>
                <a:gd name="T3" fmla="*/ 0 h 234"/>
                <a:gd name="T4" fmla="*/ 587 w 593"/>
                <a:gd name="T5" fmla="*/ 1 h 234"/>
                <a:gd name="T6" fmla="*/ 593 w 593"/>
                <a:gd name="T7" fmla="*/ 6 h 234"/>
                <a:gd name="T8" fmla="*/ 589 w 593"/>
                <a:gd name="T9" fmla="*/ 11 h 234"/>
                <a:gd name="T10" fmla="*/ 515 w 593"/>
                <a:gd name="T11" fmla="*/ 70 h 234"/>
                <a:gd name="T12" fmla="*/ 446 w 593"/>
                <a:gd name="T13" fmla="*/ 122 h 234"/>
                <a:gd name="T14" fmla="*/ 379 w 593"/>
                <a:gd name="T15" fmla="*/ 173 h 234"/>
                <a:gd name="T16" fmla="*/ 302 w 593"/>
                <a:gd name="T17" fmla="*/ 231 h 234"/>
                <a:gd name="T18" fmla="*/ 294 w 593"/>
                <a:gd name="T19" fmla="*/ 231 h 234"/>
                <a:gd name="T20" fmla="*/ 203 w 593"/>
                <a:gd name="T21" fmla="*/ 162 h 234"/>
                <a:gd name="T22" fmla="*/ 111 w 593"/>
                <a:gd name="T23" fmla="*/ 92 h 234"/>
                <a:gd name="T24" fmla="*/ 37 w 593"/>
                <a:gd name="T25" fmla="*/ 35 h 234"/>
                <a:gd name="T26" fmla="*/ 5 w 593"/>
                <a:gd name="T27" fmla="*/ 10 h 234"/>
                <a:gd name="T28" fmla="*/ 7 w 593"/>
                <a:gd name="T29" fmla="*/ 2 h 234"/>
                <a:gd name="T30" fmla="*/ 13 w 593"/>
                <a:gd name="T31" fmla="*/ 1 h 234"/>
                <a:gd name="T32" fmla="*/ 26 w 593"/>
                <a:gd name="T33" fmla="*/ 0 h 234"/>
                <a:gd name="T34" fmla="*/ 297 w 593"/>
                <a:gd name="T3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" h="234">
                  <a:moveTo>
                    <a:pt x="297" y="0"/>
                  </a:moveTo>
                  <a:cubicBezTo>
                    <a:pt x="388" y="0"/>
                    <a:pt x="479" y="0"/>
                    <a:pt x="570" y="0"/>
                  </a:cubicBezTo>
                  <a:cubicBezTo>
                    <a:pt x="575" y="0"/>
                    <a:pt x="581" y="1"/>
                    <a:pt x="587" y="1"/>
                  </a:cubicBezTo>
                  <a:cubicBezTo>
                    <a:pt x="589" y="2"/>
                    <a:pt x="591" y="4"/>
                    <a:pt x="593" y="6"/>
                  </a:cubicBezTo>
                  <a:cubicBezTo>
                    <a:pt x="592" y="8"/>
                    <a:pt x="591" y="10"/>
                    <a:pt x="589" y="11"/>
                  </a:cubicBezTo>
                  <a:cubicBezTo>
                    <a:pt x="565" y="31"/>
                    <a:pt x="540" y="51"/>
                    <a:pt x="515" y="70"/>
                  </a:cubicBezTo>
                  <a:cubicBezTo>
                    <a:pt x="492" y="87"/>
                    <a:pt x="469" y="105"/>
                    <a:pt x="446" y="122"/>
                  </a:cubicBezTo>
                  <a:cubicBezTo>
                    <a:pt x="424" y="139"/>
                    <a:pt x="401" y="156"/>
                    <a:pt x="379" y="173"/>
                  </a:cubicBezTo>
                  <a:cubicBezTo>
                    <a:pt x="354" y="192"/>
                    <a:pt x="328" y="211"/>
                    <a:pt x="302" y="231"/>
                  </a:cubicBezTo>
                  <a:cubicBezTo>
                    <a:pt x="299" y="233"/>
                    <a:pt x="297" y="234"/>
                    <a:pt x="294" y="231"/>
                  </a:cubicBezTo>
                  <a:cubicBezTo>
                    <a:pt x="263" y="208"/>
                    <a:pt x="233" y="185"/>
                    <a:pt x="203" y="162"/>
                  </a:cubicBezTo>
                  <a:cubicBezTo>
                    <a:pt x="172" y="138"/>
                    <a:pt x="142" y="115"/>
                    <a:pt x="111" y="92"/>
                  </a:cubicBezTo>
                  <a:cubicBezTo>
                    <a:pt x="86" y="73"/>
                    <a:pt x="61" y="54"/>
                    <a:pt x="37" y="35"/>
                  </a:cubicBezTo>
                  <a:cubicBezTo>
                    <a:pt x="26" y="27"/>
                    <a:pt x="15" y="18"/>
                    <a:pt x="5" y="10"/>
                  </a:cubicBezTo>
                  <a:cubicBezTo>
                    <a:pt x="0" y="6"/>
                    <a:pt x="1" y="3"/>
                    <a:pt x="7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8" y="0"/>
                    <a:pt x="22" y="0"/>
                    <a:pt x="26" y="0"/>
                  </a:cubicBezTo>
                  <a:cubicBezTo>
                    <a:pt x="117" y="0"/>
                    <a:pt x="207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63"/>
          <p:cNvSpPr txBox="1"/>
          <p:nvPr/>
        </p:nvSpPr>
        <p:spPr>
          <a:xfrm>
            <a:off x="2735393" y="2473624"/>
            <a:ext cx="12170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Photoshop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TextBox 63"/>
          <p:cNvSpPr txBox="1"/>
          <p:nvPr/>
        </p:nvSpPr>
        <p:spPr>
          <a:xfrm>
            <a:off x="2841190" y="2951757"/>
            <a:ext cx="11112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Illustrator </a:t>
            </a:r>
            <a:endParaRPr lang="id-ID" sz="14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63"/>
          <p:cNvSpPr txBox="1"/>
          <p:nvPr/>
        </p:nvSpPr>
        <p:spPr>
          <a:xfrm>
            <a:off x="2919738" y="3429890"/>
            <a:ext cx="103265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InDesign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extBox 63"/>
          <p:cNvSpPr txBox="1"/>
          <p:nvPr/>
        </p:nvSpPr>
        <p:spPr>
          <a:xfrm>
            <a:off x="2701730" y="3908023"/>
            <a:ext cx="125066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Effect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63"/>
          <p:cNvSpPr txBox="1"/>
          <p:nvPr/>
        </p:nvSpPr>
        <p:spPr>
          <a:xfrm>
            <a:off x="2749820" y="4386157"/>
            <a:ext cx="120257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Dimension </a:t>
            </a:r>
            <a:endParaRPr lang="id-ID" sz="16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3924818" y="3413321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3924818" y="2935188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924818" y="3891454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3924818" y="2457055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5" name="Freeform 6"/>
          <p:cNvSpPr>
            <a:spLocks noEditPoints="1"/>
          </p:cNvSpPr>
          <p:nvPr/>
        </p:nvSpPr>
        <p:spPr bwMode="auto">
          <a:xfrm>
            <a:off x="3924818" y="4369588"/>
            <a:ext cx="369198" cy="3716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31267" y="2542367"/>
            <a:ext cx="1624568" cy="179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31266" y="4461564"/>
            <a:ext cx="1536981" cy="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31266" y="3022166"/>
            <a:ext cx="1952341" cy="179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31266" y="3501965"/>
            <a:ext cx="1768187" cy="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31266" y="3981764"/>
            <a:ext cx="1952341" cy="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913293" y="2467272"/>
            <a:ext cx="39626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</a:t>
            </a:r>
            <a:endParaRPr lang="id-ID" sz="16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5" name="TextBox 63"/>
          <p:cNvSpPr txBox="1"/>
          <p:nvPr/>
        </p:nvSpPr>
        <p:spPr>
          <a:xfrm>
            <a:off x="3884439" y="4382287"/>
            <a:ext cx="45397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Dn</a:t>
            </a:r>
            <a:endParaRPr lang="id-ID" sz="16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63"/>
          <p:cNvSpPr txBox="1"/>
          <p:nvPr/>
        </p:nvSpPr>
        <p:spPr>
          <a:xfrm>
            <a:off x="3924514" y="2946026"/>
            <a:ext cx="37382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</a:t>
            </a:r>
            <a:endParaRPr lang="id-ID" sz="16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TextBox 63"/>
          <p:cNvSpPr txBox="1"/>
          <p:nvPr/>
        </p:nvSpPr>
        <p:spPr>
          <a:xfrm>
            <a:off x="3932529" y="3424780"/>
            <a:ext cx="3577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</a:t>
            </a:r>
            <a:endParaRPr lang="id-ID" sz="16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8" name="TextBox 63"/>
          <p:cNvSpPr txBox="1"/>
          <p:nvPr/>
        </p:nvSpPr>
        <p:spPr>
          <a:xfrm>
            <a:off x="3894858" y="3903534"/>
            <a:ext cx="43313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Ae</a:t>
            </a:r>
            <a:endParaRPr lang="id-ID" sz="16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4605" y="729418"/>
            <a:ext cx="4580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GET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TO KNOW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YOUR MENTOR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06848" y="802404"/>
            <a:ext cx="1098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574605" y="5075927"/>
            <a:ext cx="416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he is a professional person that</a:t>
            </a:r>
          </a:p>
          <a:p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choose as a mentor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67846" y="5810148"/>
            <a:ext cx="1487114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48775" y="5790029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approve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1" y="664236"/>
            <a:ext cx="3895112" cy="50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icture Placeholder 129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95" name="Rectangle 94"/>
          <p:cNvSpPr/>
          <p:nvPr/>
        </p:nvSpPr>
        <p:spPr bwMode="auto">
          <a:xfrm>
            <a:off x="1012347" y="869544"/>
            <a:ext cx="10167307" cy="51189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1000" sy="101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228714" y="870857"/>
            <a:ext cx="5950940" cy="51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474853" y="3840536"/>
            <a:ext cx="1534161" cy="1586143"/>
          </a:xfrm>
          <a:custGeom>
            <a:avLst/>
            <a:gdLst>
              <a:gd name="connsiteX0" fmla="*/ 75734 w 1534161"/>
              <a:gd name="connsiteY0" fmla="*/ 0 h 1586143"/>
              <a:gd name="connsiteX1" fmla="*/ 1457834 w 1534161"/>
              <a:gd name="connsiteY1" fmla="*/ 0 h 1586143"/>
              <a:gd name="connsiteX2" fmla="*/ 1533568 w 1534161"/>
              <a:gd name="connsiteY2" fmla="*/ 75734 h 1586143"/>
              <a:gd name="connsiteX3" fmla="*/ 1533568 w 1534161"/>
              <a:gd name="connsiteY3" fmla="*/ 450167 h 1586143"/>
              <a:gd name="connsiteX4" fmla="*/ 1534161 w 1534161"/>
              <a:gd name="connsiteY4" fmla="*/ 450167 h 1586143"/>
              <a:gd name="connsiteX5" fmla="*/ 1534161 w 1534161"/>
              <a:gd name="connsiteY5" fmla="*/ 1534070 h 1586143"/>
              <a:gd name="connsiteX6" fmla="*/ 1482088 w 1534161"/>
              <a:gd name="connsiteY6" fmla="*/ 1586143 h 1586143"/>
              <a:gd name="connsiteX7" fmla="*/ 52666 w 1534161"/>
              <a:gd name="connsiteY7" fmla="*/ 1586143 h 1586143"/>
              <a:gd name="connsiteX8" fmla="*/ 593 w 1534161"/>
              <a:gd name="connsiteY8" fmla="*/ 1534070 h 1586143"/>
              <a:gd name="connsiteX9" fmla="*/ 593 w 1534161"/>
              <a:gd name="connsiteY9" fmla="*/ 454391 h 1586143"/>
              <a:gd name="connsiteX10" fmla="*/ 0 w 1534161"/>
              <a:gd name="connsiteY10" fmla="*/ 454391 h 1586143"/>
              <a:gd name="connsiteX11" fmla="*/ 0 w 1534161"/>
              <a:gd name="connsiteY11" fmla="*/ 75734 h 1586143"/>
              <a:gd name="connsiteX12" fmla="*/ 75734 w 1534161"/>
              <a:gd name="connsiteY12" fmla="*/ 0 h 15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4161" h="1586143">
                <a:moveTo>
                  <a:pt x="75734" y="0"/>
                </a:moveTo>
                <a:lnTo>
                  <a:pt x="1457834" y="0"/>
                </a:lnTo>
                <a:cubicBezTo>
                  <a:pt x="1499661" y="0"/>
                  <a:pt x="1533568" y="33907"/>
                  <a:pt x="1533568" y="75734"/>
                </a:cubicBezTo>
                <a:lnTo>
                  <a:pt x="1533568" y="450167"/>
                </a:lnTo>
                <a:lnTo>
                  <a:pt x="1534161" y="450167"/>
                </a:lnTo>
                <a:lnTo>
                  <a:pt x="1534161" y="1534070"/>
                </a:lnTo>
                <a:cubicBezTo>
                  <a:pt x="1534161" y="1562829"/>
                  <a:pt x="1510847" y="1586143"/>
                  <a:pt x="1482088" y="1586143"/>
                </a:cubicBezTo>
                <a:lnTo>
                  <a:pt x="52666" y="1586143"/>
                </a:lnTo>
                <a:cubicBezTo>
                  <a:pt x="23907" y="1586143"/>
                  <a:pt x="593" y="1562829"/>
                  <a:pt x="593" y="1534070"/>
                </a:cubicBezTo>
                <a:lnTo>
                  <a:pt x="593" y="454391"/>
                </a:lnTo>
                <a:lnTo>
                  <a:pt x="0" y="454391"/>
                </a:lnTo>
                <a:lnTo>
                  <a:pt x="0" y="75734"/>
                </a:lnTo>
                <a:cubicBezTo>
                  <a:pt x="0" y="33907"/>
                  <a:pt x="33907" y="0"/>
                  <a:pt x="7573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54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 bwMode="auto">
          <a:xfrm>
            <a:off x="5502246" y="2172706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6302278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139755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943467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8780443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9574482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10346242" y="216931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9508" y="1260246"/>
            <a:ext cx="379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MARCH </a:t>
            </a: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2019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8891" y="2793696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2278" y="2793696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5665" y="279369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1514" y="279369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0627" y="279369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2203" y="279369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46242" y="279369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97243" y="3291124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8891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8599" y="3267025"/>
            <a:ext cx="44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5665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1514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0627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52203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46242" y="3267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8891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2278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5665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1514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40627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52203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46242" y="3740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38318" y="4246826"/>
            <a:ext cx="609600" cy="23955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8891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2278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5665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11514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52203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46242" y="421368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8891" y="468700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2278" y="468700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5665" y="468700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11514" y="468700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40627" y="468700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52203" y="4687008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46242" y="4687008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8891" y="51603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2278" y="51603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5665" y="51603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11514" y="51603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40627" y="516033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52203" y="5160337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46242" y="5160337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60650" y="2143259"/>
            <a:ext cx="69285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18067" y="2143259"/>
            <a:ext cx="66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66103" y="2143259"/>
            <a:ext cx="48188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80443" y="2143259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39755" y="2143259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74482" y="2143259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46242" y="2143259"/>
            <a:ext cx="609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</a:p>
        </p:txBody>
      </p:sp>
      <p:sp>
        <p:nvSpPr>
          <p:cNvPr id="79" name="Folded Corner 78"/>
          <p:cNvSpPr/>
          <p:nvPr/>
        </p:nvSpPr>
        <p:spPr>
          <a:xfrm>
            <a:off x="1518046" y="4290703"/>
            <a:ext cx="1459728" cy="1079178"/>
          </a:xfrm>
          <a:prstGeom prst="foldedCorner">
            <a:avLst>
              <a:gd name="adj" fmla="val 3504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263288" y="3836310"/>
            <a:ext cx="1533569" cy="1590368"/>
          </a:xfrm>
          <a:custGeom>
            <a:avLst/>
            <a:gdLst>
              <a:gd name="connsiteX0" fmla="*/ 1 w 1533569"/>
              <a:gd name="connsiteY0" fmla="*/ 454392 h 1590368"/>
              <a:gd name="connsiteX1" fmla="*/ 1533569 w 1533569"/>
              <a:gd name="connsiteY1" fmla="*/ 454392 h 1590368"/>
              <a:gd name="connsiteX2" fmla="*/ 1533569 w 1533569"/>
              <a:gd name="connsiteY2" fmla="*/ 1538295 h 1590368"/>
              <a:gd name="connsiteX3" fmla="*/ 1481496 w 1533569"/>
              <a:gd name="connsiteY3" fmla="*/ 1590368 h 1590368"/>
              <a:gd name="connsiteX4" fmla="*/ 52074 w 1533569"/>
              <a:gd name="connsiteY4" fmla="*/ 1590368 h 1590368"/>
              <a:gd name="connsiteX5" fmla="*/ 1 w 1533569"/>
              <a:gd name="connsiteY5" fmla="*/ 1538295 h 1590368"/>
              <a:gd name="connsiteX6" fmla="*/ 75734 w 1533569"/>
              <a:gd name="connsiteY6" fmla="*/ 0 h 1590368"/>
              <a:gd name="connsiteX7" fmla="*/ 1457834 w 1533569"/>
              <a:gd name="connsiteY7" fmla="*/ 0 h 1590368"/>
              <a:gd name="connsiteX8" fmla="*/ 1533568 w 1533569"/>
              <a:gd name="connsiteY8" fmla="*/ 75734 h 1590368"/>
              <a:gd name="connsiteX9" fmla="*/ 1533568 w 1533569"/>
              <a:gd name="connsiteY9" fmla="*/ 454391 h 1590368"/>
              <a:gd name="connsiteX10" fmla="*/ 0 w 1533569"/>
              <a:gd name="connsiteY10" fmla="*/ 454391 h 1590368"/>
              <a:gd name="connsiteX11" fmla="*/ 0 w 1533569"/>
              <a:gd name="connsiteY11" fmla="*/ 75734 h 1590368"/>
              <a:gd name="connsiteX12" fmla="*/ 75734 w 1533569"/>
              <a:gd name="connsiteY12" fmla="*/ 0 h 159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3569" h="1590368">
                <a:moveTo>
                  <a:pt x="1" y="454392"/>
                </a:moveTo>
                <a:lnTo>
                  <a:pt x="1533569" y="454392"/>
                </a:lnTo>
                <a:lnTo>
                  <a:pt x="1533569" y="1538295"/>
                </a:lnTo>
                <a:cubicBezTo>
                  <a:pt x="1533569" y="1567054"/>
                  <a:pt x="1510255" y="1590368"/>
                  <a:pt x="1481496" y="1590368"/>
                </a:cubicBezTo>
                <a:lnTo>
                  <a:pt x="52074" y="1590368"/>
                </a:lnTo>
                <a:cubicBezTo>
                  <a:pt x="23315" y="1590368"/>
                  <a:pt x="1" y="1567054"/>
                  <a:pt x="1" y="1538295"/>
                </a:cubicBezTo>
                <a:close/>
                <a:moveTo>
                  <a:pt x="75734" y="0"/>
                </a:moveTo>
                <a:lnTo>
                  <a:pt x="1457834" y="0"/>
                </a:lnTo>
                <a:cubicBezTo>
                  <a:pt x="1499661" y="0"/>
                  <a:pt x="1533568" y="33907"/>
                  <a:pt x="1533568" y="75734"/>
                </a:cubicBezTo>
                <a:lnTo>
                  <a:pt x="1533568" y="454391"/>
                </a:lnTo>
                <a:lnTo>
                  <a:pt x="0" y="454391"/>
                </a:lnTo>
                <a:lnTo>
                  <a:pt x="0" y="75734"/>
                </a:lnTo>
                <a:cubicBezTo>
                  <a:pt x="0" y="33907"/>
                  <a:pt x="33907" y="0"/>
                  <a:pt x="757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Text Placeholder 3"/>
          <p:cNvSpPr txBox="1">
            <a:spLocks/>
          </p:cNvSpPr>
          <p:nvPr/>
        </p:nvSpPr>
        <p:spPr>
          <a:xfrm>
            <a:off x="2008191" y="4264646"/>
            <a:ext cx="468077" cy="92333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lang="en-US" sz="600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cs typeface="Montserrat" panose="02000000000000000000" pitchFamily="2" charset="0"/>
              </a:rPr>
              <a:t>6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" panose="00000500000000000000" pitchFamily="50" charset="0"/>
              <a:cs typeface="Montserrat" panose="02000000000000000000" pitchFamily="2" charset="0"/>
            </a:endParaRPr>
          </a:p>
        </p:txBody>
      </p:sp>
      <p:sp>
        <p:nvSpPr>
          <p:cNvPr id="84" name="Folded Corner 83"/>
          <p:cNvSpPr/>
          <p:nvPr/>
        </p:nvSpPr>
        <p:spPr>
          <a:xfrm>
            <a:off x="3305458" y="4290703"/>
            <a:ext cx="1459728" cy="1079178"/>
          </a:xfrm>
          <a:prstGeom prst="foldedCorner">
            <a:avLst>
              <a:gd name="adj" fmla="val 35049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784347" y="3985888"/>
            <a:ext cx="490591" cy="20727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lang="en-US" sz="1800">
                <a:solidFill>
                  <a:srgbClr val="FFFF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</a:t>
            </a:r>
            <a:r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arch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3593625" y="4264646"/>
            <a:ext cx="872034" cy="92333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lang="en-US" sz="600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cs typeface="Montserrat" panose="02000000000000000000" pitchFamily="2" charset="0"/>
              </a:rPr>
              <a:t>2</a:t>
            </a:r>
            <a:r>
              <a:rPr lang="en-US" sz="600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cs typeface="Montserrat" panose="02000000000000000000" pitchFamily="2" charset="0"/>
              </a:rPr>
              <a:t>3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" panose="00000500000000000000" pitchFamily="50" charset="0"/>
              <a:cs typeface="Montserrat" panose="02000000000000000000" pitchFamily="2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1996935" y="3985888"/>
            <a:ext cx="490591" cy="20727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March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76365" y="5068756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chedule 1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60805" y="5068756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1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chedule 2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81473" y="4213681"/>
            <a:ext cx="5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</a:p>
        </p:txBody>
      </p:sp>
      <p:sp>
        <p:nvSpPr>
          <p:cNvPr id="122" name="TextBox 121"/>
          <p:cNvSpPr txBox="1"/>
          <p:nvPr/>
        </p:nvSpPr>
        <p:spPr>
          <a:xfrm flipH="1">
            <a:off x="1453919" y="1453626"/>
            <a:ext cx="30508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SAVE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THE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DATE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23" name="Rectangle 122"/>
          <p:cNvSpPr/>
          <p:nvPr/>
        </p:nvSpPr>
        <p:spPr>
          <a:xfrm flipH="1">
            <a:off x="1608175" y="1538233"/>
            <a:ext cx="1440000" cy="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512761" y="2812716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anage your schedule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5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75" y="912146"/>
            <a:ext cx="11532366" cy="6452068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308155" y="1352174"/>
            <a:ext cx="34724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DEKSTOP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SOFTWARE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312" y="1377540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32" y="3475832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practice with our software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9859" y="3986911"/>
            <a:ext cx="1487114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2969" y="3966792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Install now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53100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3484">
            <a:off x="-1792428" y="-394779"/>
            <a:ext cx="5346867" cy="9316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3484">
            <a:off x="1880697" y="-2754804"/>
            <a:ext cx="5346867" cy="93168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flipH="1">
            <a:off x="7311944" y="1659934"/>
            <a:ext cx="4360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YOUR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MOBILE</a:t>
            </a: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SUPPORT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7440751" y="1753128"/>
            <a:ext cx="1625195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8091335" y="3179054"/>
            <a:ext cx="3528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expand to your</a:t>
            </a:r>
          </a:p>
          <a:p>
            <a:pPr algn="r"/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mobility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with</a:t>
            </a:r>
          </a:p>
          <a:p>
            <a:pPr algn="r"/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app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support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94352" y="4952898"/>
            <a:ext cx="1656298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960915" y="4932779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ownload now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8662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7196" y="3133136"/>
            <a:ext cx="6804043" cy="3190886"/>
            <a:chOff x="461963" y="2671769"/>
            <a:chExt cx="6804043" cy="319088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61963" y="2765432"/>
              <a:ext cx="6584967" cy="1936757"/>
              <a:chOff x="291" y="1742"/>
              <a:chExt cx="4148" cy="1220"/>
            </a:xfrm>
            <a:grpFill/>
          </p:grpSpPr>
          <p:sp>
            <p:nvSpPr>
              <p:cNvPr id="1069" name="Freeform 5"/>
              <p:cNvSpPr>
                <a:spLocks/>
              </p:cNvSpPr>
              <p:nvPr/>
            </p:nvSpPr>
            <p:spPr bwMode="auto">
              <a:xfrm>
                <a:off x="689" y="2403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0" name="Freeform 6"/>
              <p:cNvSpPr>
                <a:spLocks/>
              </p:cNvSpPr>
              <p:nvPr/>
            </p:nvSpPr>
            <p:spPr bwMode="auto">
              <a:xfrm>
                <a:off x="694" y="2391"/>
                <a:ext cx="7" cy="9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1 w 3"/>
                  <a:gd name="T7" fmla="*/ 3 h 4"/>
                  <a:gd name="T8" fmla="*/ 2 w 3"/>
                  <a:gd name="T9" fmla="*/ 2 h 4"/>
                  <a:gd name="T10" fmla="*/ 2 w 3"/>
                  <a:gd name="T11" fmla="*/ 1 h 4"/>
                  <a:gd name="T12" fmla="*/ 3 w 3"/>
                  <a:gd name="T13" fmla="*/ 1 h 4"/>
                  <a:gd name="T14" fmla="*/ 2 w 3"/>
                  <a:gd name="T15" fmla="*/ 0 h 4"/>
                  <a:gd name="T16" fmla="*/ 2 w 3"/>
                  <a:gd name="T17" fmla="*/ 1 h 4"/>
                  <a:gd name="T18" fmla="*/ 1 w 3"/>
                  <a:gd name="T19" fmla="*/ 1 h 4"/>
                  <a:gd name="T20" fmla="*/ 1 w 3"/>
                  <a:gd name="T21" fmla="*/ 2 h 4"/>
                  <a:gd name="T22" fmla="*/ 0 w 3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1" name="Freeform 7"/>
              <p:cNvSpPr>
                <a:spLocks/>
              </p:cNvSpPr>
              <p:nvPr/>
            </p:nvSpPr>
            <p:spPr bwMode="auto">
              <a:xfrm>
                <a:off x="694" y="238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2" name="Freeform 8"/>
              <p:cNvSpPr>
                <a:spLocks/>
              </p:cNvSpPr>
              <p:nvPr/>
            </p:nvSpPr>
            <p:spPr bwMode="auto">
              <a:xfrm>
                <a:off x="691" y="2393"/>
                <a:ext cx="14" cy="17"/>
              </a:xfrm>
              <a:custGeom>
                <a:avLst/>
                <a:gdLst>
                  <a:gd name="T0" fmla="*/ 6 w 6"/>
                  <a:gd name="T1" fmla="*/ 0 h 7"/>
                  <a:gd name="T2" fmla="*/ 5 w 6"/>
                  <a:gd name="T3" fmla="*/ 0 h 7"/>
                  <a:gd name="T4" fmla="*/ 5 w 6"/>
                  <a:gd name="T5" fmla="*/ 1 h 7"/>
                  <a:gd name="T6" fmla="*/ 4 w 6"/>
                  <a:gd name="T7" fmla="*/ 2 h 7"/>
                  <a:gd name="T8" fmla="*/ 4 w 6"/>
                  <a:gd name="T9" fmla="*/ 3 h 7"/>
                  <a:gd name="T10" fmla="*/ 3 w 6"/>
                  <a:gd name="T11" fmla="*/ 3 h 7"/>
                  <a:gd name="T12" fmla="*/ 1 w 6"/>
                  <a:gd name="T13" fmla="*/ 5 h 7"/>
                  <a:gd name="T14" fmla="*/ 1 w 6"/>
                  <a:gd name="T15" fmla="*/ 6 h 7"/>
                  <a:gd name="T16" fmla="*/ 1 w 6"/>
                  <a:gd name="T17" fmla="*/ 6 h 7"/>
                  <a:gd name="T18" fmla="*/ 0 w 6"/>
                  <a:gd name="T19" fmla="*/ 7 h 7"/>
                  <a:gd name="T20" fmla="*/ 0 w 6"/>
                  <a:gd name="T21" fmla="*/ 7 h 7"/>
                  <a:gd name="T22" fmla="*/ 1 w 6"/>
                  <a:gd name="T23" fmla="*/ 6 h 7"/>
                  <a:gd name="T24" fmla="*/ 2 w 6"/>
                  <a:gd name="T25" fmla="*/ 6 h 7"/>
                  <a:gd name="T26" fmla="*/ 3 w 6"/>
                  <a:gd name="T27" fmla="*/ 5 h 7"/>
                  <a:gd name="T28" fmla="*/ 3 w 6"/>
                  <a:gd name="T29" fmla="*/ 5 h 7"/>
                  <a:gd name="T30" fmla="*/ 3 w 6"/>
                  <a:gd name="T31" fmla="*/ 5 h 7"/>
                  <a:gd name="T32" fmla="*/ 4 w 6"/>
                  <a:gd name="T33" fmla="*/ 4 h 7"/>
                  <a:gd name="T34" fmla="*/ 5 w 6"/>
                  <a:gd name="T35" fmla="*/ 2 h 7"/>
                  <a:gd name="T36" fmla="*/ 6 w 6"/>
                  <a:gd name="T37" fmla="*/ 1 h 7"/>
                  <a:gd name="T38" fmla="*/ 6 w 6"/>
                  <a:gd name="T39" fmla="*/ 1 h 7"/>
                  <a:gd name="T40" fmla="*/ 6 w 6"/>
                  <a:gd name="T41" fmla="*/ 1 h 7"/>
                  <a:gd name="T42" fmla="*/ 6 w 6"/>
                  <a:gd name="T4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3" name="Freeform 9"/>
              <p:cNvSpPr>
                <a:spLocks/>
              </p:cNvSpPr>
              <p:nvPr/>
            </p:nvSpPr>
            <p:spPr bwMode="auto">
              <a:xfrm>
                <a:off x="705" y="2410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4" name="Freeform 10"/>
              <p:cNvSpPr>
                <a:spLocks/>
              </p:cNvSpPr>
              <p:nvPr/>
            </p:nvSpPr>
            <p:spPr bwMode="auto">
              <a:xfrm>
                <a:off x="533" y="254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5" name="Freeform 11"/>
              <p:cNvSpPr>
                <a:spLocks/>
              </p:cNvSpPr>
              <p:nvPr/>
            </p:nvSpPr>
            <p:spPr bwMode="auto">
              <a:xfrm>
                <a:off x="731" y="2393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6" name="Freeform 12"/>
              <p:cNvSpPr>
                <a:spLocks/>
              </p:cNvSpPr>
              <p:nvPr/>
            </p:nvSpPr>
            <p:spPr bwMode="auto">
              <a:xfrm>
                <a:off x="850" y="2431"/>
                <a:ext cx="16" cy="24"/>
              </a:xfrm>
              <a:custGeom>
                <a:avLst/>
                <a:gdLst>
                  <a:gd name="T0" fmla="*/ 6 w 7"/>
                  <a:gd name="T1" fmla="*/ 9 h 10"/>
                  <a:gd name="T2" fmla="*/ 7 w 7"/>
                  <a:gd name="T3" fmla="*/ 8 h 10"/>
                  <a:gd name="T4" fmla="*/ 6 w 7"/>
                  <a:gd name="T5" fmla="*/ 8 h 10"/>
                  <a:gd name="T6" fmla="*/ 5 w 7"/>
                  <a:gd name="T7" fmla="*/ 8 h 10"/>
                  <a:gd name="T8" fmla="*/ 6 w 7"/>
                  <a:gd name="T9" fmla="*/ 8 h 10"/>
                  <a:gd name="T10" fmla="*/ 6 w 7"/>
                  <a:gd name="T11" fmla="*/ 7 h 10"/>
                  <a:gd name="T12" fmla="*/ 7 w 7"/>
                  <a:gd name="T13" fmla="*/ 6 h 10"/>
                  <a:gd name="T14" fmla="*/ 7 w 7"/>
                  <a:gd name="T15" fmla="*/ 6 h 10"/>
                  <a:gd name="T16" fmla="*/ 6 w 7"/>
                  <a:gd name="T17" fmla="*/ 6 h 10"/>
                  <a:gd name="T18" fmla="*/ 6 w 7"/>
                  <a:gd name="T19" fmla="*/ 6 h 10"/>
                  <a:gd name="T20" fmla="*/ 6 w 7"/>
                  <a:gd name="T21" fmla="*/ 6 h 10"/>
                  <a:gd name="T22" fmla="*/ 7 w 7"/>
                  <a:gd name="T23" fmla="*/ 5 h 10"/>
                  <a:gd name="T24" fmla="*/ 6 w 7"/>
                  <a:gd name="T25" fmla="*/ 5 h 10"/>
                  <a:gd name="T26" fmla="*/ 4 w 7"/>
                  <a:gd name="T27" fmla="*/ 5 h 10"/>
                  <a:gd name="T28" fmla="*/ 5 w 7"/>
                  <a:gd name="T29" fmla="*/ 4 h 10"/>
                  <a:gd name="T30" fmla="*/ 5 w 7"/>
                  <a:gd name="T31" fmla="*/ 4 h 10"/>
                  <a:gd name="T32" fmla="*/ 6 w 7"/>
                  <a:gd name="T33" fmla="*/ 4 h 10"/>
                  <a:gd name="T34" fmla="*/ 5 w 7"/>
                  <a:gd name="T35" fmla="*/ 3 h 10"/>
                  <a:gd name="T36" fmla="*/ 4 w 7"/>
                  <a:gd name="T37" fmla="*/ 3 h 10"/>
                  <a:gd name="T38" fmla="*/ 5 w 7"/>
                  <a:gd name="T39" fmla="*/ 3 h 10"/>
                  <a:gd name="T40" fmla="*/ 5 w 7"/>
                  <a:gd name="T41" fmla="*/ 2 h 10"/>
                  <a:gd name="T42" fmla="*/ 3 w 7"/>
                  <a:gd name="T43" fmla="*/ 2 h 10"/>
                  <a:gd name="T44" fmla="*/ 3 w 7"/>
                  <a:gd name="T45" fmla="*/ 2 h 10"/>
                  <a:gd name="T46" fmla="*/ 2 w 7"/>
                  <a:gd name="T47" fmla="*/ 2 h 10"/>
                  <a:gd name="T48" fmla="*/ 2 w 7"/>
                  <a:gd name="T49" fmla="*/ 1 h 10"/>
                  <a:gd name="T50" fmla="*/ 3 w 7"/>
                  <a:gd name="T51" fmla="*/ 0 h 10"/>
                  <a:gd name="T52" fmla="*/ 2 w 7"/>
                  <a:gd name="T53" fmla="*/ 0 h 10"/>
                  <a:gd name="T54" fmla="*/ 1 w 7"/>
                  <a:gd name="T55" fmla="*/ 0 h 10"/>
                  <a:gd name="T56" fmla="*/ 0 w 7"/>
                  <a:gd name="T57" fmla="*/ 1 h 10"/>
                  <a:gd name="T58" fmla="*/ 1 w 7"/>
                  <a:gd name="T59" fmla="*/ 1 h 10"/>
                  <a:gd name="T60" fmla="*/ 2 w 7"/>
                  <a:gd name="T61" fmla="*/ 1 h 10"/>
                  <a:gd name="T62" fmla="*/ 2 w 7"/>
                  <a:gd name="T63" fmla="*/ 3 h 10"/>
                  <a:gd name="T64" fmla="*/ 2 w 7"/>
                  <a:gd name="T65" fmla="*/ 3 h 10"/>
                  <a:gd name="T66" fmla="*/ 2 w 7"/>
                  <a:gd name="T67" fmla="*/ 4 h 10"/>
                  <a:gd name="T68" fmla="*/ 1 w 7"/>
                  <a:gd name="T69" fmla="*/ 4 h 10"/>
                  <a:gd name="T70" fmla="*/ 1 w 7"/>
                  <a:gd name="T71" fmla="*/ 5 h 10"/>
                  <a:gd name="T72" fmla="*/ 1 w 7"/>
                  <a:gd name="T73" fmla="*/ 5 h 10"/>
                  <a:gd name="T74" fmla="*/ 2 w 7"/>
                  <a:gd name="T75" fmla="*/ 5 h 10"/>
                  <a:gd name="T76" fmla="*/ 2 w 7"/>
                  <a:gd name="T77" fmla="*/ 4 h 10"/>
                  <a:gd name="T78" fmla="*/ 3 w 7"/>
                  <a:gd name="T79" fmla="*/ 5 h 10"/>
                  <a:gd name="T80" fmla="*/ 2 w 7"/>
                  <a:gd name="T81" fmla="*/ 6 h 10"/>
                  <a:gd name="T82" fmla="*/ 2 w 7"/>
                  <a:gd name="T83" fmla="*/ 6 h 10"/>
                  <a:gd name="T84" fmla="*/ 2 w 7"/>
                  <a:gd name="T85" fmla="*/ 7 h 10"/>
                  <a:gd name="T86" fmla="*/ 1 w 7"/>
                  <a:gd name="T87" fmla="*/ 7 h 10"/>
                  <a:gd name="T88" fmla="*/ 1 w 7"/>
                  <a:gd name="T89" fmla="*/ 7 h 10"/>
                  <a:gd name="T90" fmla="*/ 1 w 7"/>
                  <a:gd name="T91" fmla="*/ 8 h 10"/>
                  <a:gd name="T92" fmla="*/ 2 w 7"/>
                  <a:gd name="T93" fmla="*/ 7 h 10"/>
                  <a:gd name="T94" fmla="*/ 3 w 7"/>
                  <a:gd name="T95" fmla="*/ 7 h 10"/>
                  <a:gd name="T96" fmla="*/ 3 w 7"/>
                  <a:gd name="T97" fmla="*/ 7 h 10"/>
                  <a:gd name="T98" fmla="*/ 4 w 7"/>
                  <a:gd name="T99" fmla="*/ 7 h 10"/>
                  <a:gd name="T100" fmla="*/ 4 w 7"/>
                  <a:gd name="T101" fmla="*/ 7 h 10"/>
                  <a:gd name="T102" fmla="*/ 3 w 7"/>
                  <a:gd name="T103" fmla="*/ 7 h 10"/>
                  <a:gd name="T104" fmla="*/ 3 w 7"/>
                  <a:gd name="T105" fmla="*/ 8 h 10"/>
                  <a:gd name="T106" fmla="*/ 4 w 7"/>
                  <a:gd name="T107" fmla="*/ 8 h 10"/>
                  <a:gd name="T108" fmla="*/ 4 w 7"/>
                  <a:gd name="T109" fmla="*/ 9 h 10"/>
                  <a:gd name="T110" fmla="*/ 4 w 7"/>
                  <a:gd name="T111" fmla="*/ 9 h 10"/>
                  <a:gd name="T112" fmla="*/ 5 w 7"/>
                  <a:gd name="T113" fmla="*/ 9 h 10"/>
                  <a:gd name="T114" fmla="*/ 5 w 7"/>
                  <a:gd name="T115" fmla="*/ 10 h 10"/>
                  <a:gd name="T116" fmla="*/ 6 w 7"/>
                  <a:gd name="T117" fmla="*/ 10 h 10"/>
                  <a:gd name="T118" fmla="*/ 6 w 7"/>
                  <a:gd name="T119" fmla="*/ 10 h 10"/>
                  <a:gd name="T120" fmla="*/ 7 w 7"/>
                  <a:gd name="T121" fmla="*/ 9 h 10"/>
                  <a:gd name="T122" fmla="*/ 6 w 7"/>
                  <a:gd name="T12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" h="10">
                    <a:moveTo>
                      <a:pt x="6" y="9"/>
                    </a:moveTo>
                    <a:cubicBezTo>
                      <a:pt x="6" y="9"/>
                      <a:pt x="6" y="9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7" name="Freeform 13"/>
              <p:cNvSpPr>
                <a:spLocks/>
              </p:cNvSpPr>
              <p:nvPr/>
            </p:nvSpPr>
            <p:spPr bwMode="auto">
              <a:xfrm>
                <a:off x="620" y="2433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1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8" name="Freeform 14"/>
              <p:cNvSpPr>
                <a:spLocks/>
              </p:cNvSpPr>
              <p:nvPr/>
            </p:nvSpPr>
            <p:spPr bwMode="auto">
              <a:xfrm>
                <a:off x="705" y="2381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9" name="Freeform 15"/>
              <p:cNvSpPr>
                <a:spLocks/>
              </p:cNvSpPr>
              <p:nvPr/>
            </p:nvSpPr>
            <p:spPr bwMode="auto">
              <a:xfrm>
                <a:off x="703" y="238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0" name="Freeform 16"/>
              <p:cNvSpPr>
                <a:spLocks/>
              </p:cNvSpPr>
              <p:nvPr/>
            </p:nvSpPr>
            <p:spPr bwMode="auto">
              <a:xfrm>
                <a:off x="708" y="2388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1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1 h 2"/>
                  <a:gd name="T16" fmla="*/ 2 w 3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1" name="Freeform 17"/>
              <p:cNvSpPr>
                <a:spLocks/>
              </p:cNvSpPr>
              <p:nvPr/>
            </p:nvSpPr>
            <p:spPr bwMode="auto">
              <a:xfrm>
                <a:off x="537" y="2362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2" name="Freeform 18"/>
              <p:cNvSpPr>
                <a:spLocks/>
              </p:cNvSpPr>
              <p:nvPr/>
            </p:nvSpPr>
            <p:spPr bwMode="auto">
              <a:xfrm>
                <a:off x="530" y="2471"/>
                <a:ext cx="5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0 h 3"/>
                  <a:gd name="T4" fmla="*/ 1 w 2"/>
                  <a:gd name="T5" fmla="*/ 0 h 3"/>
                  <a:gd name="T6" fmla="*/ 1 w 2"/>
                  <a:gd name="T7" fmla="*/ 1 h 3"/>
                  <a:gd name="T8" fmla="*/ 0 w 2"/>
                  <a:gd name="T9" fmla="*/ 2 h 3"/>
                  <a:gd name="T10" fmla="*/ 0 w 2"/>
                  <a:gd name="T11" fmla="*/ 3 h 3"/>
                  <a:gd name="T12" fmla="*/ 1 w 2"/>
                  <a:gd name="T13" fmla="*/ 2 h 3"/>
                  <a:gd name="T14" fmla="*/ 1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3" name="Freeform 19"/>
              <p:cNvSpPr>
                <a:spLocks/>
              </p:cNvSpPr>
              <p:nvPr/>
            </p:nvSpPr>
            <p:spPr bwMode="auto">
              <a:xfrm>
                <a:off x="535" y="2471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4" name="Freeform 20"/>
              <p:cNvSpPr>
                <a:spLocks/>
              </p:cNvSpPr>
              <p:nvPr/>
            </p:nvSpPr>
            <p:spPr bwMode="auto">
              <a:xfrm>
                <a:off x="566" y="2507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5" name="Freeform 21"/>
              <p:cNvSpPr>
                <a:spLocks/>
              </p:cNvSpPr>
              <p:nvPr/>
            </p:nvSpPr>
            <p:spPr bwMode="auto">
              <a:xfrm>
                <a:off x="641" y="2405"/>
                <a:ext cx="8" cy="5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3 w 3"/>
                  <a:gd name="T9" fmla="*/ 1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6" name="Freeform 22"/>
              <p:cNvSpPr>
                <a:spLocks/>
              </p:cNvSpPr>
              <p:nvPr/>
            </p:nvSpPr>
            <p:spPr bwMode="auto">
              <a:xfrm>
                <a:off x="597" y="2462"/>
                <a:ext cx="33" cy="31"/>
              </a:xfrm>
              <a:custGeom>
                <a:avLst/>
                <a:gdLst>
                  <a:gd name="T0" fmla="*/ 12 w 14"/>
                  <a:gd name="T1" fmla="*/ 0 h 13"/>
                  <a:gd name="T2" fmla="*/ 11 w 14"/>
                  <a:gd name="T3" fmla="*/ 2 h 13"/>
                  <a:gd name="T4" fmla="*/ 11 w 14"/>
                  <a:gd name="T5" fmla="*/ 1 h 13"/>
                  <a:gd name="T6" fmla="*/ 10 w 14"/>
                  <a:gd name="T7" fmla="*/ 0 h 13"/>
                  <a:gd name="T8" fmla="*/ 10 w 14"/>
                  <a:gd name="T9" fmla="*/ 1 h 13"/>
                  <a:gd name="T10" fmla="*/ 9 w 14"/>
                  <a:gd name="T11" fmla="*/ 2 h 13"/>
                  <a:gd name="T12" fmla="*/ 9 w 14"/>
                  <a:gd name="T13" fmla="*/ 3 h 13"/>
                  <a:gd name="T14" fmla="*/ 8 w 14"/>
                  <a:gd name="T15" fmla="*/ 3 h 13"/>
                  <a:gd name="T16" fmla="*/ 8 w 14"/>
                  <a:gd name="T17" fmla="*/ 2 h 13"/>
                  <a:gd name="T18" fmla="*/ 6 w 14"/>
                  <a:gd name="T19" fmla="*/ 2 h 13"/>
                  <a:gd name="T20" fmla="*/ 6 w 14"/>
                  <a:gd name="T21" fmla="*/ 3 h 13"/>
                  <a:gd name="T22" fmla="*/ 7 w 14"/>
                  <a:gd name="T23" fmla="*/ 4 h 13"/>
                  <a:gd name="T24" fmla="*/ 6 w 14"/>
                  <a:gd name="T25" fmla="*/ 4 h 13"/>
                  <a:gd name="T26" fmla="*/ 6 w 14"/>
                  <a:gd name="T27" fmla="*/ 6 h 13"/>
                  <a:gd name="T28" fmla="*/ 5 w 14"/>
                  <a:gd name="T29" fmla="*/ 5 h 13"/>
                  <a:gd name="T30" fmla="*/ 3 w 14"/>
                  <a:gd name="T31" fmla="*/ 6 h 13"/>
                  <a:gd name="T32" fmla="*/ 0 w 14"/>
                  <a:gd name="T33" fmla="*/ 9 h 13"/>
                  <a:gd name="T34" fmla="*/ 1 w 14"/>
                  <a:gd name="T35" fmla="*/ 9 h 13"/>
                  <a:gd name="T36" fmla="*/ 1 w 14"/>
                  <a:gd name="T37" fmla="*/ 11 h 13"/>
                  <a:gd name="T38" fmla="*/ 1 w 14"/>
                  <a:gd name="T39" fmla="*/ 12 h 13"/>
                  <a:gd name="T40" fmla="*/ 3 w 14"/>
                  <a:gd name="T41" fmla="*/ 12 h 13"/>
                  <a:gd name="T42" fmla="*/ 2 w 14"/>
                  <a:gd name="T43" fmla="*/ 11 h 13"/>
                  <a:gd name="T44" fmla="*/ 2 w 14"/>
                  <a:gd name="T45" fmla="*/ 11 h 13"/>
                  <a:gd name="T46" fmla="*/ 3 w 14"/>
                  <a:gd name="T47" fmla="*/ 11 h 13"/>
                  <a:gd name="T48" fmla="*/ 4 w 14"/>
                  <a:gd name="T49" fmla="*/ 10 h 13"/>
                  <a:gd name="T50" fmla="*/ 4 w 14"/>
                  <a:gd name="T51" fmla="*/ 11 h 13"/>
                  <a:gd name="T52" fmla="*/ 3 w 14"/>
                  <a:gd name="T53" fmla="*/ 13 h 13"/>
                  <a:gd name="T54" fmla="*/ 4 w 14"/>
                  <a:gd name="T55" fmla="*/ 13 h 13"/>
                  <a:gd name="T56" fmla="*/ 5 w 14"/>
                  <a:gd name="T57" fmla="*/ 12 h 13"/>
                  <a:gd name="T58" fmla="*/ 6 w 14"/>
                  <a:gd name="T59" fmla="*/ 10 h 13"/>
                  <a:gd name="T60" fmla="*/ 6 w 14"/>
                  <a:gd name="T61" fmla="*/ 9 h 13"/>
                  <a:gd name="T62" fmla="*/ 6 w 14"/>
                  <a:gd name="T63" fmla="*/ 8 h 13"/>
                  <a:gd name="T64" fmla="*/ 8 w 14"/>
                  <a:gd name="T65" fmla="*/ 7 h 13"/>
                  <a:gd name="T66" fmla="*/ 9 w 14"/>
                  <a:gd name="T67" fmla="*/ 7 h 13"/>
                  <a:gd name="T68" fmla="*/ 8 w 14"/>
                  <a:gd name="T69" fmla="*/ 7 h 13"/>
                  <a:gd name="T70" fmla="*/ 10 w 14"/>
                  <a:gd name="T71" fmla="*/ 5 h 13"/>
                  <a:gd name="T72" fmla="*/ 11 w 14"/>
                  <a:gd name="T73" fmla="*/ 5 h 13"/>
                  <a:gd name="T74" fmla="*/ 11 w 14"/>
                  <a:gd name="T75" fmla="*/ 4 h 13"/>
                  <a:gd name="T76" fmla="*/ 10 w 14"/>
                  <a:gd name="T77" fmla="*/ 4 h 13"/>
                  <a:gd name="T78" fmla="*/ 12 w 14"/>
                  <a:gd name="T79" fmla="*/ 3 h 13"/>
                  <a:gd name="T80" fmla="*/ 13 w 14"/>
                  <a:gd name="T81" fmla="*/ 3 h 13"/>
                  <a:gd name="T82" fmla="*/ 14 w 14"/>
                  <a:gd name="T83" fmla="*/ 2 h 13"/>
                  <a:gd name="T84" fmla="*/ 13 w 14"/>
                  <a:gd name="T85" fmla="*/ 2 h 13"/>
                  <a:gd name="T86" fmla="*/ 14 w 14"/>
                  <a:gd name="T87" fmla="*/ 1 h 13"/>
                  <a:gd name="T88" fmla="*/ 14 w 14"/>
                  <a:gd name="T8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" h="13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7" name="Freeform 23"/>
              <p:cNvSpPr>
                <a:spLocks/>
              </p:cNvSpPr>
              <p:nvPr/>
            </p:nvSpPr>
            <p:spPr bwMode="auto">
              <a:xfrm>
                <a:off x="580" y="2516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8" name="Freeform 24"/>
              <p:cNvSpPr>
                <a:spLocks/>
              </p:cNvSpPr>
              <p:nvPr/>
            </p:nvSpPr>
            <p:spPr bwMode="auto">
              <a:xfrm>
                <a:off x="620" y="2450"/>
                <a:ext cx="14" cy="10"/>
              </a:xfrm>
              <a:custGeom>
                <a:avLst/>
                <a:gdLst>
                  <a:gd name="T0" fmla="*/ 5 w 6"/>
                  <a:gd name="T1" fmla="*/ 2 h 4"/>
                  <a:gd name="T2" fmla="*/ 5 w 6"/>
                  <a:gd name="T3" fmla="*/ 1 h 4"/>
                  <a:gd name="T4" fmla="*/ 6 w 6"/>
                  <a:gd name="T5" fmla="*/ 0 h 4"/>
                  <a:gd name="T6" fmla="*/ 5 w 6"/>
                  <a:gd name="T7" fmla="*/ 0 h 4"/>
                  <a:gd name="T8" fmla="*/ 4 w 6"/>
                  <a:gd name="T9" fmla="*/ 0 h 4"/>
                  <a:gd name="T10" fmla="*/ 4 w 6"/>
                  <a:gd name="T11" fmla="*/ 1 h 4"/>
                  <a:gd name="T12" fmla="*/ 4 w 6"/>
                  <a:gd name="T13" fmla="*/ 1 h 4"/>
                  <a:gd name="T14" fmla="*/ 4 w 6"/>
                  <a:gd name="T15" fmla="*/ 0 h 4"/>
                  <a:gd name="T16" fmla="*/ 3 w 6"/>
                  <a:gd name="T17" fmla="*/ 0 h 4"/>
                  <a:gd name="T18" fmla="*/ 2 w 6"/>
                  <a:gd name="T19" fmla="*/ 1 h 4"/>
                  <a:gd name="T20" fmla="*/ 2 w 6"/>
                  <a:gd name="T21" fmla="*/ 2 h 4"/>
                  <a:gd name="T22" fmla="*/ 2 w 6"/>
                  <a:gd name="T23" fmla="*/ 2 h 4"/>
                  <a:gd name="T24" fmla="*/ 2 w 6"/>
                  <a:gd name="T25" fmla="*/ 3 h 4"/>
                  <a:gd name="T26" fmla="*/ 1 w 6"/>
                  <a:gd name="T27" fmla="*/ 3 h 4"/>
                  <a:gd name="T28" fmla="*/ 1 w 6"/>
                  <a:gd name="T29" fmla="*/ 3 h 4"/>
                  <a:gd name="T30" fmla="*/ 0 w 6"/>
                  <a:gd name="T31" fmla="*/ 3 h 4"/>
                  <a:gd name="T32" fmla="*/ 0 w 6"/>
                  <a:gd name="T33" fmla="*/ 4 h 4"/>
                  <a:gd name="T34" fmla="*/ 0 w 6"/>
                  <a:gd name="T35" fmla="*/ 4 h 4"/>
                  <a:gd name="T36" fmla="*/ 2 w 6"/>
                  <a:gd name="T37" fmla="*/ 4 h 4"/>
                  <a:gd name="T38" fmla="*/ 3 w 6"/>
                  <a:gd name="T39" fmla="*/ 4 h 4"/>
                  <a:gd name="T40" fmla="*/ 3 w 6"/>
                  <a:gd name="T41" fmla="*/ 3 h 4"/>
                  <a:gd name="T42" fmla="*/ 4 w 6"/>
                  <a:gd name="T43" fmla="*/ 3 h 4"/>
                  <a:gd name="T44" fmla="*/ 4 w 6"/>
                  <a:gd name="T45" fmla="*/ 3 h 4"/>
                  <a:gd name="T46" fmla="*/ 5 w 6"/>
                  <a:gd name="T47" fmla="*/ 2 h 4"/>
                  <a:gd name="T48" fmla="*/ 6 w 6"/>
                  <a:gd name="T49" fmla="*/ 2 h 4"/>
                  <a:gd name="T50" fmla="*/ 6 w 6"/>
                  <a:gd name="T51" fmla="*/ 2 h 4"/>
                  <a:gd name="T52" fmla="*/ 6 w 6"/>
                  <a:gd name="T53" fmla="*/ 1 h 4"/>
                  <a:gd name="T54" fmla="*/ 5 w 6"/>
                  <a:gd name="T5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4">
                    <a:moveTo>
                      <a:pt x="5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9" name="Freeform 25"/>
              <p:cNvSpPr>
                <a:spLocks/>
              </p:cNvSpPr>
              <p:nvPr/>
            </p:nvSpPr>
            <p:spPr bwMode="auto">
              <a:xfrm>
                <a:off x="627" y="2445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0" name="Freeform 26"/>
              <p:cNvSpPr>
                <a:spLocks/>
              </p:cNvSpPr>
              <p:nvPr/>
            </p:nvSpPr>
            <p:spPr bwMode="auto">
              <a:xfrm>
                <a:off x="594" y="2495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2 h 3"/>
                  <a:gd name="T4" fmla="*/ 3 w 3"/>
                  <a:gd name="T5" fmla="*/ 0 h 3"/>
                  <a:gd name="T6" fmla="*/ 1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1" name="Freeform 27"/>
              <p:cNvSpPr>
                <a:spLocks/>
              </p:cNvSpPr>
              <p:nvPr/>
            </p:nvSpPr>
            <p:spPr bwMode="auto">
              <a:xfrm>
                <a:off x="601" y="24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2" name="Freeform 28"/>
              <p:cNvSpPr>
                <a:spLocks/>
              </p:cNvSpPr>
              <p:nvPr/>
            </p:nvSpPr>
            <p:spPr bwMode="auto">
              <a:xfrm>
                <a:off x="854" y="2450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3" name="Freeform 29"/>
              <p:cNvSpPr>
                <a:spLocks/>
              </p:cNvSpPr>
              <p:nvPr/>
            </p:nvSpPr>
            <p:spPr bwMode="auto">
              <a:xfrm>
                <a:off x="871" y="2448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4" name="Freeform 30"/>
              <p:cNvSpPr>
                <a:spLocks/>
              </p:cNvSpPr>
              <p:nvPr/>
            </p:nvSpPr>
            <p:spPr bwMode="auto">
              <a:xfrm>
                <a:off x="871" y="244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5" name="Freeform 31"/>
              <p:cNvSpPr>
                <a:spLocks/>
              </p:cNvSpPr>
              <p:nvPr/>
            </p:nvSpPr>
            <p:spPr bwMode="auto">
              <a:xfrm>
                <a:off x="836" y="241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6" name="Freeform 32"/>
              <p:cNvSpPr>
                <a:spLocks/>
              </p:cNvSpPr>
              <p:nvPr/>
            </p:nvSpPr>
            <p:spPr bwMode="auto">
              <a:xfrm>
                <a:off x="862" y="2429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7" name="Freeform 33"/>
              <p:cNvSpPr>
                <a:spLocks/>
              </p:cNvSpPr>
              <p:nvPr/>
            </p:nvSpPr>
            <p:spPr bwMode="auto">
              <a:xfrm>
                <a:off x="857" y="2426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2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8" name="Freeform 34"/>
              <p:cNvSpPr>
                <a:spLocks/>
              </p:cNvSpPr>
              <p:nvPr/>
            </p:nvSpPr>
            <p:spPr bwMode="auto">
              <a:xfrm>
                <a:off x="871" y="2431"/>
                <a:ext cx="9" cy="12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3 h 5"/>
                  <a:gd name="T4" fmla="*/ 2 w 4"/>
                  <a:gd name="T5" fmla="*/ 3 h 5"/>
                  <a:gd name="T6" fmla="*/ 1 w 4"/>
                  <a:gd name="T7" fmla="*/ 4 h 5"/>
                  <a:gd name="T8" fmla="*/ 1 w 4"/>
                  <a:gd name="T9" fmla="*/ 5 h 5"/>
                  <a:gd name="T10" fmla="*/ 1 w 4"/>
                  <a:gd name="T11" fmla="*/ 5 h 5"/>
                  <a:gd name="T12" fmla="*/ 3 w 4"/>
                  <a:gd name="T13" fmla="*/ 4 h 5"/>
                  <a:gd name="T14" fmla="*/ 4 w 4"/>
                  <a:gd name="T15" fmla="*/ 2 h 5"/>
                  <a:gd name="T16" fmla="*/ 3 w 4"/>
                  <a:gd name="T17" fmla="*/ 1 h 5"/>
                  <a:gd name="T18" fmla="*/ 3 w 4"/>
                  <a:gd name="T19" fmla="*/ 0 h 5"/>
                  <a:gd name="T20" fmla="*/ 2 w 4"/>
                  <a:gd name="T21" fmla="*/ 0 h 5"/>
                  <a:gd name="T22" fmla="*/ 1 w 4"/>
                  <a:gd name="T23" fmla="*/ 0 h 5"/>
                  <a:gd name="T24" fmla="*/ 1 w 4"/>
                  <a:gd name="T25" fmla="*/ 1 h 5"/>
                  <a:gd name="T26" fmla="*/ 0 w 4"/>
                  <a:gd name="T27" fmla="*/ 1 h 5"/>
                  <a:gd name="T28" fmla="*/ 0 w 4"/>
                  <a:gd name="T29" fmla="*/ 3 h 5"/>
                  <a:gd name="T30" fmla="*/ 0 w 4"/>
                  <a:gd name="T31" fmla="*/ 3 h 5"/>
                  <a:gd name="T32" fmla="*/ 0 w 4"/>
                  <a:gd name="T33" fmla="*/ 4 h 5"/>
                  <a:gd name="T34" fmla="*/ 0 w 4"/>
                  <a:gd name="T3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9" name="Freeform 35"/>
              <p:cNvSpPr>
                <a:spLocks/>
              </p:cNvSpPr>
              <p:nvPr/>
            </p:nvSpPr>
            <p:spPr bwMode="auto">
              <a:xfrm>
                <a:off x="866" y="242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0" name="Freeform 36"/>
              <p:cNvSpPr>
                <a:spLocks/>
              </p:cNvSpPr>
              <p:nvPr/>
            </p:nvSpPr>
            <p:spPr bwMode="auto">
              <a:xfrm>
                <a:off x="826" y="240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1" name="Freeform 37"/>
              <p:cNvSpPr>
                <a:spLocks/>
              </p:cNvSpPr>
              <p:nvPr/>
            </p:nvSpPr>
            <p:spPr bwMode="auto">
              <a:xfrm>
                <a:off x="821" y="2403"/>
                <a:ext cx="17" cy="16"/>
              </a:xfrm>
              <a:custGeom>
                <a:avLst/>
                <a:gdLst>
                  <a:gd name="T0" fmla="*/ 1 w 7"/>
                  <a:gd name="T1" fmla="*/ 3 h 7"/>
                  <a:gd name="T2" fmla="*/ 0 w 7"/>
                  <a:gd name="T3" fmla="*/ 4 h 7"/>
                  <a:gd name="T4" fmla="*/ 1 w 7"/>
                  <a:gd name="T5" fmla="*/ 5 h 7"/>
                  <a:gd name="T6" fmla="*/ 1 w 7"/>
                  <a:gd name="T7" fmla="*/ 6 h 7"/>
                  <a:gd name="T8" fmla="*/ 2 w 7"/>
                  <a:gd name="T9" fmla="*/ 6 h 7"/>
                  <a:gd name="T10" fmla="*/ 2 w 7"/>
                  <a:gd name="T11" fmla="*/ 6 h 7"/>
                  <a:gd name="T12" fmla="*/ 3 w 7"/>
                  <a:gd name="T13" fmla="*/ 7 h 7"/>
                  <a:gd name="T14" fmla="*/ 4 w 7"/>
                  <a:gd name="T15" fmla="*/ 6 h 7"/>
                  <a:gd name="T16" fmla="*/ 4 w 7"/>
                  <a:gd name="T17" fmla="*/ 6 h 7"/>
                  <a:gd name="T18" fmla="*/ 4 w 7"/>
                  <a:gd name="T19" fmla="*/ 5 h 7"/>
                  <a:gd name="T20" fmla="*/ 3 w 7"/>
                  <a:gd name="T21" fmla="*/ 4 h 7"/>
                  <a:gd name="T22" fmla="*/ 3 w 7"/>
                  <a:gd name="T23" fmla="*/ 3 h 7"/>
                  <a:gd name="T24" fmla="*/ 5 w 7"/>
                  <a:gd name="T25" fmla="*/ 4 h 7"/>
                  <a:gd name="T26" fmla="*/ 5 w 7"/>
                  <a:gd name="T27" fmla="*/ 5 h 7"/>
                  <a:gd name="T28" fmla="*/ 7 w 7"/>
                  <a:gd name="T29" fmla="*/ 5 h 7"/>
                  <a:gd name="T30" fmla="*/ 7 w 7"/>
                  <a:gd name="T31" fmla="*/ 5 h 7"/>
                  <a:gd name="T32" fmla="*/ 7 w 7"/>
                  <a:gd name="T33" fmla="*/ 4 h 7"/>
                  <a:gd name="T34" fmla="*/ 7 w 7"/>
                  <a:gd name="T35" fmla="*/ 3 h 7"/>
                  <a:gd name="T36" fmla="*/ 6 w 7"/>
                  <a:gd name="T37" fmla="*/ 3 h 7"/>
                  <a:gd name="T38" fmla="*/ 5 w 7"/>
                  <a:gd name="T39" fmla="*/ 3 h 7"/>
                  <a:gd name="T40" fmla="*/ 5 w 7"/>
                  <a:gd name="T41" fmla="*/ 3 h 7"/>
                  <a:gd name="T42" fmla="*/ 3 w 7"/>
                  <a:gd name="T43" fmla="*/ 2 h 7"/>
                  <a:gd name="T44" fmla="*/ 3 w 7"/>
                  <a:gd name="T45" fmla="*/ 2 h 7"/>
                  <a:gd name="T46" fmla="*/ 5 w 7"/>
                  <a:gd name="T47" fmla="*/ 2 h 7"/>
                  <a:gd name="T48" fmla="*/ 6 w 7"/>
                  <a:gd name="T49" fmla="*/ 3 h 7"/>
                  <a:gd name="T50" fmla="*/ 7 w 7"/>
                  <a:gd name="T51" fmla="*/ 2 h 7"/>
                  <a:gd name="T52" fmla="*/ 7 w 7"/>
                  <a:gd name="T53" fmla="*/ 2 h 7"/>
                  <a:gd name="T54" fmla="*/ 7 w 7"/>
                  <a:gd name="T55" fmla="*/ 2 h 7"/>
                  <a:gd name="T56" fmla="*/ 7 w 7"/>
                  <a:gd name="T57" fmla="*/ 1 h 7"/>
                  <a:gd name="T58" fmla="*/ 7 w 7"/>
                  <a:gd name="T59" fmla="*/ 0 h 7"/>
                  <a:gd name="T60" fmla="*/ 6 w 7"/>
                  <a:gd name="T61" fmla="*/ 0 h 7"/>
                  <a:gd name="T62" fmla="*/ 5 w 7"/>
                  <a:gd name="T63" fmla="*/ 1 h 7"/>
                  <a:gd name="T64" fmla="*/ 5 w 7"/>
                  <a:gd name="T65" fmla="*/ 1 h 7"/>
                  <a:gd name="T66" fmla="*/ 4 w 7"/>
                  <a:gd name="T67" fmla="*/ 1 h 7"/>
                  <a:gd name="T68" fmla="*/ 5 w 7"/>
                  <a:gd name="T69" fmla="*/ 0 h 7"/>
                  <a:gd name="T70" fmla="*/ 4 w 7"/>
                  <a:gd name="T71" fmla="*/ 0 h 7"/>
                  <a:gd name="T72" fmla="*/ 3 w 7"/>
                  <a:gd name="T73" fmla="*/ 0 h 7"/>
                  <a:gd name="T74" fmla="*/ 2 w 7"/>
                  <a:gd name="T75" fmla="*/ 1 h 7"/>
                  <a:gd name="T76" fmla="*/ 2 w 7"/>
                  <a:gd name="T77" fmla="*/ 1 h 7"/>
                  <a:gd name="T78" fmla="*/ 1 w 7"/>
                  <a:gd name="T79" fmla="*/ 2 h 7"/>
                  <a:gd name="T80" fmla="*/ 0 w 7"/>
                  <a:gd name="T81" fmla="*/ 1 h 7"/>
                  <a:gd name="T82" fmla="*/ 0 w 7"/>
                  <a:gd name="T83" fmla="*/ 2 h 7"/>
                  <a:gd name="T84" fmla="*/ 1 w 7"/>
                  <a:gd name="T85" fmla="*/ 3 h 7"/>
                  <a:gd name="T86" fmla="*/ 2 w 7"/>
                  <a:gd name="T87" fmla="*/ 3 h 7"/>
                  <a:gd name="T88" fmla="*/ 1 w 7"/>
                  <a:gd name="T89" fmla="*/ 3 h 7"/>
                  <a:gd name="T90" fmla="*/ 1 w 7"/>
                  <a:gd name="T9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2" name="Freeform 38"/>
              <p:cNvSpPr>
                <a:spLocks/>
              </p:cNvSpPr>
              <p:nvPr/>
            </p:nvSpPr>
            <p:spPr bwMode="auto">
              <a:xfrm>
                <a:off x="859" y="2419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2 h 3"/>
                  <a:gd name="T4" fmla="*/ 0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1 h 3"/>
                  <a:gd name="T12" fmla="*/ 1 w 2"/>
                  <a:gd name="T13" fmla="*/ 0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3" name="Freeform 39"/>
              <p:cNvSpPr>
                <a:spLocks/>
              </p:cNvSpPr>
              <p:nvPr/>
            </p:nvSpPr>
            <p:spPr bwMode="auto">
              <a:xfrm>
                <a:off x="840" y="2398"/>
                <a:ext cx="12" cy="2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1 h 10"/>
                  <a:gd name="T4" fmla="*/ 1 w 5"/>
                  <a:gd name="T5" fmla="*/ 3 h 10"/>
                  <a:gd name="T6" fmla="*/ 0 w 5"/>
                  <a:gd name="T7" fmla="*/ 5 h 10"/>
                  <a:gd name="T8" fmla="*/ 0 w 5"/>
                  <a:gd name="T9" fmla="*/ 6 h 10"/>
                  <a:gd name="T10" fmla="*/ 1 w 5"/>
                  <a:gd name="T11" fmla="*/ 6 h 10"/>
                  <a:gd name="T12" fmla="*/ 1 w 5"/>
                  <a:gd name="T13" fmla="*/ 6 h 10"/>
                  <a:gd name="T14" fmla="*/ 2 w 5"/>
                  <a:gd name="T15" fmla="*/ 7 h 10"/>
                  <a:gd name="T16" fmla="*/ 0 w 5"/>
                  <a:gd name="T17" fmla="*/ 7 h 10"/>
                  <a:gd name="T18" fmla="*/ 0 w 5"/>
                  <a:gd name="T19" fmla="*/ 8 h 10"/>
                  <a:gd name="T20" fmla="*/ 0 w 5"/>
                  <a:gd name="T21" fmla="*/ 9 h 10"/>
                  <a:gd name="T22" fmla="*/ 0 w 5"/>
                  <a:gd name="T23" fmla="*/ 10 h 10"/>
                  <a:gd name="T24" fmla="*/ 1 w 5"/>
                  <a:gd name="T25" fmla="*/ 10 h 10"/>
                  <a:gd name="T26" fmla="*/ 1 w 5"/>
                  <a:gd name="T27" fmla="*/ 9 h 10"/>
                  <a:gd name="T28" fmla="*/ 2 w 5"/>
                  <a:gd name="T29" fmla="*/ 8 h 10"/>
                  <a:gd name="T30" fmla="*/ 2 w 5"/>
                  <a:gd name="T31" fmla="*/ 7 h 10"/>
                  <a:gd name="T32" fmla="*/ 3 w 5"/>
                  <a:gd name="T33" fmla="*/ 7 h 10"/>
                  <a:gd name="T34" fmla="*/ 4 w 5"/>
                  <a:gd name="T35" fmla="*/ 6 h 10"/>
                  <a:gd name="T36" fmla="*/ 4 w 5"/>
                  <a:gd name="T37" fmla="*/ 5 h 10"/>
                  <a:gd name="T38" fmla="*/ 4 w 5"/>
                  <a:gd name="T39" fmla="*/ 5 h 10"/>
                  <a:gd name="T40" fmla="*/ 3 w 5"/>
                  <a:gd name="T41" fmla="*/ 2 h 10"/>
                  <a:gd name="T42" fmla="*/ 3 w 5"/>
                  <a:gd name="T43" fmla="*/ 2 h 10"/>
                  <a:gd name="T44" fmla="*/ 4 w 5"/>
                  <a:gd name="T45" fmla="*/ 3 h 10"/>
                  <a:gd name="T46" fmla="*/ 4 w 5"/>
                  <a:gd name="T47" fmla="*/ 5 h 10"/>
                  <a:gd name="T48" fmla="*/ 5 w 5"/>
                  <a:gd name="T49" fmla="*/ 5 h 10"/>
                  <a:gd name="T50" fmla="*/ 5 w 5"/>
                  <a:gd name="T51" fmla="*/ 3 h 10"/>
                  <a:gd name="T52" fmla="*/ 4 w 5"/>
                  <a:gd name="T53" fmla="*/ 1 h 10"/>
                  <a:gd name="T54" fmla="*/ 3 w 5"/>
                  <a:gd name="T55" fmla="*/ 1 h 10"/>
                  <a:gd name="T56" fmla="*/ 1 w 5"/>
                  <a:gd name="T57" fmla="*/ 1 h 10"/>
                  <a:gd name="T58" fmla="*/ 1 w 5"/>
                  <a:gd name="T59" fmla="*/ 0 h 10"/>
                  <a:gd name="T60" fmla="*/ 0 w 5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4" name="Freeform 40"/>
              <p:cNvSpPr>
                <a:spLocks/>
              </p:cNvSpPr>
              <p:nvPr/>
            </p:nvSpPr>
            <p:spPr bwMode="auto">
              <a:xfrm>
                <a:off x="866" y="2441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5" name="Oval 41"/>
              <p:cNvSpPr>
                <a:spLocks noChangeArrowheads="1"/>
              </p:cNvSpPr>
              <p:nvPr/>
            </p:nvSpPr>
            <p:spPr bwMode="auto">
              <a:xfrm>
                <a:off x="847" y="2441"/>
                <a:ext cx="3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6" name="Freeform 42"/>
              <p:cNvSpPr>
                <a:spLocks/>
              </p:cNvSpPr>
              <p:nvPr/>
            </p:nvSpPr>
            <p:spPr bwMode="auto">
              <a:xfrm>
                <a:off x="850" y="24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7" name="Freeform 43"/>
              <p:cNvSpPr>
                <a:spLocks/>
              </p:cNvSpPr>
              <p:nvPr/>
            </p:nvSpPr>
            <p:spPr bwMode="auto">
              <a:xfrm>
                <a:off x="840" y="2422"/>
                <a:ext cx="10" cy="16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3 w 4"/>
                  <a:gd name="T5" fmla="*/ 2 h 7"/>
                  <a:gd name="T6" fmla="*/ 3 w 4"/>
                  <a:gd name="T7" fmla="*/ 1 h 7"/>
                  <a:gd name="T8" fmla="*/ 3 w 4"/>
                  <a:gd name="T9" fmla="*/ 0 h 7"/>
                  <a:gd name="T10" fmla="*/ 2 w 4"/>
                  <a:gd name="T11" fmla="*/ 0 h 7"/>
                  <a:gd name="T12" fmla="*/ 1 w 4"/>
                  <a:gd name="T13" fmla="*/ 0 h 7"/>
                  <a:gd name="T14" fmla="*/ 2 w 4"/>
                  <a:gd name="T15" fmla="*/ 1 h 7"/>
                  <a:gd name="T16" fmla="*/ 0 w 4"/>
                  <a:gd name="T17" fmla="*/ 1 h 7"/>
                  <a:gd name="T18" fmla="*/ 0 w 4"/>
                  <a:gd name="T19" fmla="*/ 2 h 7"/>
                  <a:gd name="T20" fmla="*/ 0 w 4"/>
                  <a:gd name="T21" fmla="*/ 2 h 7"/>
                  <a:gd name="T22" fmla="*/ 1 w 4"/>
                  <a:gd name="T23" fmla="*/ 2 h 7"/>
                  <a:gd name="T24" fmla="*/ 1 w 4"/>
                  <a:gd name="T25" fmla="*/ 3 h 7"/>
                  <a:gd name="T26" fmla="*/ 2 w 4"/>
                  <a:gd name="T27" fmla="*/ 3 h 7"/>
                  <a:gd name="T28" fmla="*/ 2 w 4"/>
                  <a:gd name="T29" fmla="*/ 4 h 7"/>
                  <a:gd name="T30" fmla="*/ 1 w 4"/>
                  <a:gd name="T31" fmla="*/ 5 h 7"/>
                  <a:gd name="T32" fmla="*/ 1 w 4"/>
                  <a:gd name="T33" fmla="*/ 4 h 7"/>
                  <a:gd name="T34" fmla="*/ 0 w 4"/>
                  <a:gd name="T35" fmla="*/ 5 h 7"/>
                  <a:gd name="T36" fmla="*/ 1 w 4"/>
                  <a:gd name="T37" fmla="*/ 5 h 7"/>
                  <a:gd name="T38" fmla="*/ 0 w 4"/>
                  <a:gd name="T39" fmla="*/ 6 h 7"/>
                  <a:gd name="T40" fmla="*/ 1 w 4"/>
                  <a:gd name="T41" fmla="*/ 7 h 7"/>
                  <a:gd name="T42" fmla="*/ 1 w 4"/>
                  <a:gd name="T43" fmla="*/ 7 h 7"/>
                  <a:gd name="T44" fmla="*/ 1 w 4"/>
                  <a:gd name="T45" fmla="*/ 5 h 7"/>
                  <a:gd name="T46" fmla="*/ 2 w 4"/>
                  <a:gd name="T47" fmla="*/ 6 h 7"/>
                  <a:gd name="T48" fmla="*/ 2 w 4"/>
                  <a:gd name="T49" fmla="*/ 6 h 7"/>
                  <a:gd name="T50" fmla="*/ 3 w 4"/>
                  <a:gd name="T51" fmla="*/ 6 h 7"/>
                  <a:gd name="T52" fmla="*/ 3 w 4"/>
                  <a:gd name="T53" fmla="*/ 5 h 7"/>
                  <a:gd name="T54" fmla="*/ 3 w 4"/>
                  <a:gd name="T55" fmla="*/ 5 h 7"/>
                  <a:gd name="T56" fmla="*/ 4 w 4"/>
                  <a:gd name="T57" fmla="*/ 3 h 7"/>
                  <a:gd name="T58" fmla="*/ 4 w 4"/>
                  <a:gd name="T5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8" name="Freeform 44"/>
              <p:cNvSpPr>
                <a:spLocks/>
              </p:cNvSpPr>
              <p:nvPr/>
            </p:nvSpPr>
            <p:spPr bwMode="auto">
              <a:xfrm>
                <a:off x="850" y="2452"/>
                <a:ext cx="7" cy="8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3 w 3"/>
                  <a:gd name="T5" fmla="*/ 1 h 3"/>
                  <a:gd name="T6" fmla="*/ 1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2 h 3"/>
                  <a:gd name="T18" fmla="*/ 2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9" name="Freeform 45"/>
              <p:cNvSpPr>
                <a:spLocks/>
              </p:cNvSpPr>
              <p:nvPr/>
            </p:nvSpPr>
            <p:spPr bwMode="auto">
              <a:xfrm>
                <a:off x="847" y="2433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  <a:gd name="T14" fmla="*/ 2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0" name="Freeform 46"/>
              <p:cNvSpPr>
                <a:spLocks/>
              </p:cNvSpPr>
              <p:nvPr/>
            </p:nvSpPr>
            <p:spPr bwMode="auto">
              <a:xfrm>
                <a:off x="840" y="24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1" name="Freeform 47"/>
              <p:cNvSpPr>
                <a:spLocks/>
              </p:cNvSpPr>
              <p:nvPr/>
            </p:nvSpPr>
            <p:spPr bwMode="auto">
              <a:xfrm>
                <a:off x="847" y="2417"/>
                <a:ext cx="12" cy="12"/>
              </a:xfrm>
              <a:custGeom>
                <a:avLst/>
                <a:gdLst>
                  <a:gd name="T0" fmla="*/ 3 w 5"/>
                  <a:gd name="T1" fmla="*/ 1 h 5"/>
                  <a:gd name="T2" fmla="*/ 1 w 5"/>
                  <a:gd name="T3" fmla="*/ 0 h 5"/>
                  <a:gd name="T4" fmla="*/ 0 w 5"/>
                  <a:gd name="T5" fmla="*/ 1 h 5"/>
                  <a:gd name="T6" fmla="*/ 0 w 5"/>
                  <a:gd name="T7" fmla="*/ 1 h 5"/>
                  <a:gd name="T8" fmla="*/ 1 w 5"/>
                  <a:gd name="T9" fmla="*/ 2 h 5"/>
                  <a:gd name="T10" fmla="*/ 1 w 5"/>
                  <a:gd name="T11" fmla="*/ 2 h 5"/>
                  <a:gd name="T12" fmla="*/ 2 w 5"/>
                  <a:gd name="T13" fmla="*/ 2 h 5"/>
                  <a:gd name="T14" fmla="*/ 1 w 5"/>
                  <a:gd name="T15" fmla="*/ 3 h 5"/>
                  <a:gd name="T16" fmla="*/ 1 w 5"/>
                  <a:gd name="T17" fmla="*/ 5 h 5"/>
                  <a:gd name="T18" fmla="*/ 2 w 5"/>
                  <a:gd name="T19" fmla="*/ 5 h 5"/>
                  <a:gd name="T20" fmla="*/ 2 w 5"/>
                  <a:gd name="T21" fmla="*/ 5 h 5"/>
                  <a:gd name="T22" fmla="*/ 3 w 5"/>
                  <a:gd name="T23" fmla="*/ 4 h 5"/>
                  <a:gd name="T24" fmla="*/ 3 w 5"/>
                  <a:gd name="T25" fmla="*/ 5 h 5"/>
                  <a:gd name="T26" fmla="*/ 4 w 5"/>
                  <a:gd name="T27" fmla="*/ 4 h 5"/>
                  <a:gd name="T28" fmla="*/ 3 w 5"/>
                  <a:gd name="T29" fmla="*/ 4 h 5"/>
                  <a:gd name="T30" fmla="*/ 3 w 5"/>
                  <a:gd name="T31" fmla="*/ 3 h 5"/>
                  <a:gd name="T32" fmla="*/ 3 w 5"/>
                  <a:gd name="T33" fmla="*/ 2 h 5"/>
                  <a:gd name="T34" fmla="*/ 4 w 5"/>
                  <a:gd name="T35" fmla="*/ 2 h 5"/>
                  <a:gd name="T36" fmla="*/ 4 w 5"/>
                  <a:gd name="T37" fmla="*/ 3 h 5"/>
                  <a:gd name="T38" fmla="*/ 5 w 5"/>
                  <a:gd name="T39" fmla="*/ 3 h 5"/>
                  <a:gd name="T40" fmla="*/ 5 w 5"/>
                  <a:gd name="T41" fmla="*/ 1 h 5"/>
                  <a:gd name="T42" fmla="*/ 5 w 5"/>
                  <a:gd name="T43" fmla="*/ 1 h 5"/>
                  <a:gd name="T44" fmla="*/ 4 w 5"/>
                  <a:gd name="T45" fmla="*/ 0 h 5"/>
                  <a:gd name="T46" fmla="*/ 3 w 5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2" name="Freeform 48"/>
              <p:cNvSpPr>
                <a:spLocks/>
              </p:cNvSpPr>
              <p:nvPr/>
            </p:nvSpPr>
            <p:spPr bwMode="auto">
              <a:xfrm>
                <a:off x="831" y="2417"/>
                <a:ext cx="7" cy="19"/>
              </a:xfrm>
              <a:custGeom>
                <a:avLst/>
                <a:gdLst>
                  <a:gd name="T0" fmla="*/ 2 w 3"/>
                  <a:gd name="T1" fmla="*/ 8 h 8"/>
                  <a:gd name="T2" fmla="*/ 3 w 3"/>
                  <a:gd name="T3" fmla="*/ 8 h 8"/>
                  <a:gd name="T4" fmla="*/ 3 w 3"/>
                  <a:gd name="T5" fmla="*/ 7 h 8"/>
                  <a:gd name="T6" fmla="*/ 3 w 3"/>
                  <a:gd name="T7" fmla="*/ 6 h 8"/>
                  <a:gd name="T8" fmla="*/ 3 w 3"/>
                  <a:gd name="T9" fmla="*/ 5 h 8"/>
                  <a:gd name="T10" fmla="*/ 3 w 3"/>
                  <a:gd name="T11" fmla="*/ 5 h 8"/>
                  <a:gd name="T12" fmla="*/ 3 w 3"/>
                  <a:gd name="T13" fmla="*/ 3 h 8"/>
                  <a:gd name="T14" fmla="*/ 3 w 3"/>
                  <a:gd name="T15" fmla="*/ 3 h 8"/>
                  <a:gd name="T16" fmla="*/ 3 w 3"/>
                  <a:gd name="T17" fmla="*/ 2 h 8"/>
                  <a:gd name="T18" fmla="*/ 3 w 3"/>
                  <a:gd name="T19" fmla="*/ 1 h 8"/>
                  <a:gd name="T20" fmla="*/ 2 w 3"/>
                  <a:gd name="T21" fmla="*/ 0 h 8"/>
                  <a:gd name="T22" fmla="*/ 1 w 3"/>
                  <a:gd name="T23" fmla="*/ 0 h 8"/>
                  <a:gd name="T24" fmla="*/ 1 w 3"/>
                  <a:gd name="T25" fmla="*/ 0 h 8"/>
                  <a:gd name="T26" fmla="*/ 0 w 3"/>
                  <a:gd name="T27" fmla="*/ 1 h 8"/>
                  <a:gd name="T28" fmla="*/ 0 w 3"/>
                  <a:gd name="T29" fmla="*/ 1 h 8"/>
                  <a:gd name="T30" fmla="*/ 1 w 3"/>
                  <a:gd name="T31" fmla="*/ 2 h 8"/>
                  <a:gd name="T32" fmla="*/ 1 w 3"/>
                  <a:gd name="T33" fmla="*/ 2 h 8"/>
                  <a:gd name="T34" fmla="*/ 1 w 3"/>
                  <a:gd name="T35" fmla="*/ 3 h 8"/>
                  <a:gd name="T36" fmla="*/ 1 w 3"/>
                  <a:gd name="T37" fmla="*/ 4 h 8"/>
                  <a:gd name="T38" fmla="*/ 0 w 3"/>
                  <a:gd name="T39" fmla="*/ 4 h 8"/>
                  <a:gd name="T40" fmla="*/ 0 w 3"/>
                  <a:gd name="T41" fmla="*/ 4 h 8"/>
                  <a:gd name="T42" fmla="*/ 1 w 3"/>
                  <a:gd name="T43" fmla="*/ 4 h 8"/>
                  <a:gd name="T44" fmla="*/ 1 w 3"/>
                  <a:gd name="T45" fmla="*/ 5 h 8"/>
                  <a:gd name="T46" fmla="*/ 1 w 3"/>
                  <a:gd name="T47" fmla="*/ 5 h 8"/>
                  <a:gd name="T48" fmla="*/ 1 w 3"/>
                  <a:gd name="T49" fmla="*/ 5 h 8"/>
                  <a:gd name="T50" fmla="*/ 1 w 3"/>
                  <a:gd name="T51" fmla="*/ 5 h 8"/>
                  <a:gd name="T52" fmla="*/ 2 w 3"/>
                  <a:gd name="T53" fmla="*/ 5 h 8"/>
                  <a:gd name="T54" fmla="*/ 2 w 3"/>
                  <a:gd name="T55" fmla="*/ 5 h 8"/>
                  <a:gd name="T56" fmla="*/ 2 w 3"/>
                  <a:gd name="T57" fmla="*/ 5 h 8"/>
                  <a:gd name="T58" fmla="*/ 1 w 3"/>
                  <a:gd name="T59" fmla="*/ 6 h 8"/>
                  <a:gd name="T60" fmla="*/ 1 w 3"/>
                  <a:gd name="T61" fmla="*/ 6 h 8"/>
                  <a:gd name="T62" fmla="*/ 1 w 3"/>
                  <a:gd name="T63" fmla="*/ 7 h 8"/>
                  <a:gd name="T64" fmla="*/ 2 w 3"/>
                  <a:gd name="T65" fmla="*/ 7 h 8"/>
                  <a:gd name="T66" fmla="*/ 2 w 3"/>
                  <a:gd name="T67" fmla="*/ 8 h 8"/>
                  <a:gd name="T68" fmla="*/ 2 w 3"/>
                  <a:gd name="T6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3" name="Freeform 49"/>
              <p:cNvSpPr>
                <a:spLocks/>
              </p:cNvSpPr>
              <p:nvPr/>
            </p:nvSpPr>
            <p:spPr bwMode="auto">
              <a:xfrm>
                <a:off x="847" y="244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4" name="Freeform 50"/>
              <p:cNvSpPr>
                <a:spLocks/>
              </p:cNvSpPr>
              <p:nvPr/>
            </p:nvSpPr>
            <p:spPr bwMode="auto">
              <a:xfrm>
                <a:off x="864" y="243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5" name="Freeform 51"/>
              <p:cNvSpPr>
                <a:spLocks/>
              </p:cNvSpPr>
              <p:nvPr/>
            </p:nvSpPr>
            <p:spPr bwMode="auto">
              <a:xfrm>
                <a:off x="845" y="24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6" name="Freeform 52"/>
              <p:cNvSpPr>
                <a:spLocks/>
              </p:cNvSpPr>
              <p:nvPr/>
            </p:nvSpPr>
            <p:spPr bwMode="auto">
              <a:xfrm>
                <a:off x="526" y="2547"/>
                <a:ext cx="4" cy="10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0 w 2"/>
                  <a:gd name="T5" fmla="*/ 4 h 4"/>
                  <a:gd name="T6" fmla="*/ 0 w 2"/>
                  <a:gd name="T7" fmla="*/ 3 h 4"/>
                  <a:gd name="T8" fmla="*/ 1 w 2"/>
                  <a:gd name="T9" fmla="*/ 2 h 4"/>
                  <a:gd name="T10" fmla="*/ 1 w 2"/>
                  <a:gd name="T11" fmla="*/ 1 h 4"/>
                  <a:gd name="T12" fmla="*/ 2 w 2"/>
                  <a:gd name="T13" fmla="*/ 0 h 4"/>
                  <a:gd name="T14" fmla="*/ 0 w 2"/>
                  <a:gd name="T15" fmla="*/ 1 h 4"/>
                  <a:gd name="T16" fmla="*/ 0 w 2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7" name="Freeform 53"/>
              <p:cNvSpPr>
                <a:spLocks/>
              </p:cNvSpPr>
              <p:nvPr/>
            </p:nvSpPr>
            <p:spPr bwMode="auto">
              <a:xfrm>
                <a:off x="400" y="264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8" name="Oval 54"/>
              <p:cNvSpPr>
                <a:spLocks noChangeArrowheads="1"/>
              </p:cNvSpPr>
              <p:nvPr/>
            </p:nvSpPr>
            <p:spPr bwMode="auto">
              <a:xfrm>
                <a:off x="405" y="2640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9" name="Freeform 55"/>
              <p:cNvSpPr>
                <a:spLocks/>
              </p:cNvSpPr>
              <p:nvPr/>
            </p:nvSpPr>
            <p:spPr bwMode="auto">
              <a:xfrm>
                <a:off x="414" y="2618"/>
                <a:ext cx="17" cy="19"/>
              </a:xfrm>
              <a:custGeom>
                <a:avLst/>
                <a:gdLst>
                  <a:gd name="T0" fmla="*/ 6 w 7"/>
                  <a:gd name="T1" fmla="*/ 0 h 8"/>
                  <a:gd name="T2" fmla="*/ 6 w 7"/>
                  <a:gd name="T3" fmla="*/ 0 h 8"/>
                  <a:gd name="T4" fmla="*/ 5 w 7"/>
                  <a:gd name="T5" fmla="*/ 0 h 8"/>
                  <a:gd name="T6" fmla="*/ 3 w 7"/>
                  <a:gd name="T7" fmla="*/ 1 h 8"/>
                  <a:gd name="T8" fmla="*/ 4 w 7"/>
                  <a:gd name="T9" fmla="*/ 2 h 8"/>
                  <a:gd name="T10" fmla="*/ 4 w 7"/>
                  <a:gd name="T11" fmla="*/ 2 h 8"/>
                  <a:gd name="T12" fmla="*/ 3 w 7"/>
                  <a:gd name="T13" fmla="*/ 3 h 8"/>
                  <a:gd name="T14" fmla="*/ 2 w 7"/>
                  <a:gd name="T15" fmla="*/ 4 h 8"/>
                  <a:gd name="T16" fmla="*/ 2 w 7"/>
                  <a:gd name="T17" fmla="*/ 5 h 8"/>
                  <a:gd name="T18" fmla="*/ 1 w 7"/>
                  <a:gd name="T19" fmla="*/ 5 h 8"/>
                  <a:gd name="T20" fmla="*/ 1 w 7"/>
                  <a:gd name="T21" fmla="*/ 6 h 8"/>
                  <a:gd name="T22" fmla="*/ 1 w 7"/>
                  <a:gd name="T23" fmla="*/ 7 h 8"/>
                  <a:gd name="T24" fmla="*/ 0 w 7"/>
                  <a:gd name="T25" fmla="*/ 8 h 8"/>
                  <a:gd name="T26" fmla="*/ 2 w 7"/>
                  <a:gd name="T27" fmla="*/ 7 h 8"/>
                  <a:gd name="T28" fmla="*/ 2 w 7"/>
                  <a:gd name="T29" fmla="*/ 5 h 8"/>
                  <a:gd name="T30" fmla="*/ 4 w 7"/>
                  <a:gd name="T31" fmla="*/ 5 h 8"/>
                  <a:gd name="T32" fmla="*/ 5 w 7"/>
                  <a:gd name="T33" fmla="*/ 3 h 8"/>
                  <a:gd name="T34" fmla="*/ 6 w 7"/>
                  <a:gd name="T35" fmla="*/ 1 h 8"/>
                  <a:gd name="T36" fmla="*/ 6 w 7"/>
                  <a:gd name="T37" fmla="*/ 1 h 8"/>
                  <a:gd name="T38" fmla="*/ 7 w 7"/>
                  <a:gd name="T39" fmla="*/ 0 h 8"/>
                  <a:gd name="T40" fmla="*/ 6 w 7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0" name="Freeform 56"/>
              <p:cNvSpPr>
                <a:spLocks/>
              </p:cNvSpPr>
              <p:nvPr/>
            </p:nvSpPr>
            <p:spPr bwMode="auto">
              <a:xfrm>
                <a:off x="431" y="2602"/>
                <a:ext cx="21" cy="19"/>
              </a:xfrm>
              <a:custGeom>
                <a:avLst/>
                <a:gdLst>
                  <a:gd name="T0" fmla="*/ 8 w 9"/>
                  <a:gd name="T1" fmla="*/ 0 h 8"/>
                  <a:gd name="T2" fmla="*/ 7 w 9"/>
                  <a:gd name="T3" fmla="*/ 0 h 8"/>
                  <a:gd name="T4" fmla="*/ 6 w 9"/>
                  <a:gd name="T5" fmla="*/ 0 h 8"/>
                  <a:gd name="T6" fmla="*/ 5 w 9"/>
                  <a:gd name="T7" fmla="*/ 0 h 8"/>
                  <a:gd name="T8" fmla="*/ 4 w 9"/>
                  <a:gd name="T9" fmla="*/ 2 h 8"/>
                  <a:gd name="T10" fmla="*/ 5 w 9"/>
                  <a:gd name="T11" fmla="*/ 2 h 8"/>
                  <a:gd name="T12" fmla="*/ 6 w 9"/>
                  <a:gd name="T13" fmla="*/ 2 h 8"/>
                  <a:gd name="T14" fmla="*/ 5 w 9"/>
                  <a:gd name="T15" fmla="*/ 3 h 8"/>
                  <a:gd name="T16" fmla="*/ 4 w 9"/>
                  <a:gd name="T17" fmla="*/ 3 h 8"/>
                  <a:gd name="T18" fmla="*/ 4 w 9"/>
                  <a:gd name="T19" fmla="*/ 4 h 8"/>
                  <a:gd name="T20" fmla="*/ 4 w 9"/>
                  <a:gd name="T21" fmla="*/ 4 h 8"/>
                  <a:gd name="T22" fmla="*/ 3 w 9"/>
                  <a:gd name="T23" fmla="*/ 4 h 8"/>
                  <a:gd name="T24" fmla="*/ 3 w 9"/>
                  <a:gd name="T25" fmla="*/ 6 h 8"/>
                  <a:gd name="T26" fmla="*/ 2 w 9"/>
                  <a:gd name="T27" fmla="*/ 6 h 8"/>
                  <a:gd name="T28" fmla="*/ 1 w 9"/>
                  <a:gd name="T29" fmla="*/ 7 h 8"/>
                  <a:gd name="T30" fmla="*/ 1 w 9"/>
                  <a:gd name="T31" fmla="*/ 8 h 8"/>
                  <a:gd name="T32" fmla="*/ 0 w 9"/>
                  <a:gd name="T33" fmla="*/ 8 h 8"/>
                  <a:gd name="T34" fmla="*/ 1 w 9"/>
                  <a:gd name="T35" fmla="*/ 8 h 8"/>
                  <a:gd name="T36" fmla="*/ 2 w 9"/>
                  <a:gd name="T37" fmla="*/ 7 h 8"/>
                  <a:gd name="T38" fmla="*/ 4 w 9"/>
                  <a:gd name="T39" fmla="*/ 6 h 8"/>
                  <a:gd name="T40" fmla="*/ 4 w 9"/>
                  <a:gd name="T41" fmla="*/ 5 h 8"/>
                  <a:gd name="T42" fmla="*/ 5 w 9"/>
                  <a:gd name="T43" fmla="*/ 5 h 8"/>
                  <a:gd name="T44" fmla="*/ 5 w 9"/>
                  <a:gd name="T45" fmla="*/ 5 h 8"/>
                  <a:gd name="T46" fmla="*/ 5 w 9"/>
                  <a:gd name="T47" fmla="*/ 4 h 8"/>
                  <a:gd name="T48" fmla="*/ 5 w 9"/>
                  <a:gd name="T49" fmla="*/ 4 h 8"/>
                  <a:gd name="T50" fmla="*/ 6 w 9"/>
                  <a:gd name="T51" fmla="*/ 4 h 8"/>
                  <a:gd name="T52" fmla="*/ 7 w 9"/>
                  <a:gd name="T53" fmla="*/ 4 h 8"/>
                  <a:gd name="T54" fmla="*/ 7 w 9"/>
                  <a:gd name="T55" fmla="*/ 3 h 8"/>
                  <a:gd name="T56" fmla="*/ 8 w 9"/>
                  <a:gd name="T57" fmla="*/ 2 h 8"/>
                  <a:gd name="T58" fmla="*/ 9 w 9"/>
                  <a:gd name="T59" fmla="*/ 1 h 8"/>
                  <a:gd name="T60" fmla="*/ 9 w 9"/>
                  <a:gd name="T61" fmla="*/ 1 h 8"/>
                  <a:gd name="T62" fmla="*/ 8 w 9"/>
                  <a:gd name="T63" fmla="*/ 1 h 8"/>
                  <a:gd name="T64" fmla="*/ 8 w 9"/>
                  <a:gd name="T65" fmla="*/ 0 h 8"/>
                  <a:gd name="T66" fmla="*/ 8 w 9"/>
                  <a:gd name="T6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8"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1" name="Freeform 57"/>
              <p:cNvSpPr>
                <a:spLocks/>
              </p:cNvSpPr>
              <p:nvPr/>
            </p:nvSpPr>
            <p:spPr bwMode="auto">
              <a:xfrm>
                <a:off x="400" y="264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2" name="Freeform 58"/>
              <p:cNvSpPr>
                <a:spLocks/>
              </p:cNvSpPr>
              <p:nvPr/>
            </p:nvSpPr>
            <p:spPr bwMode="auto">
              <a:xfrm>
                <a:off x="388" y="265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3" name="Freeform 59"/>
              <p:cNvSpPr>
                <a:spLocks/>
              </p:cNvSpPr>
              <p:nvPr/>
            </p:nvSpPr>
            <p:spPr bwMode="auto">
              <a:xfrm>
                <a:off x="372" y="2661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4" name="Freeform 60"/>
              <p:cNvSpPr>
                <a:spLocks/>
              </p:cNvSpPr>
              <p:nvPr/>
            </p:nvSpPr>
            <p:spPr bwMode="auto">
              <a:xfrm>
                <a:off x="393" y="2647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5" name="Freeform 61"/>
              <p:cNvSpPr>
                <a:spLocks/>
              </p:cNvSpPr>
              <p:nvPr/>
            </p:nvSpPr>
            <p:spPr bwMode="auto">
              <a:xfrm>
                <a:off x="464" y="259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6" name="Freeform 62"/>
              <p:cNvSpPr>
                <a:spLocks/>
              </p:cNvSpPr>
              <p:nvPr/>
            </p:nvSpPr>
            <p:spPr bwMode="auto">
              <a:xfrm>
                <a:off x="466" y="2566"/>
                <a:ext cx="26" cy="19"/>
              </a:xfrm>
              <a:custGeom>
                <a:avLst/>
                <a:gdLst>
                  <a:gd name="T0" fmla="*/ 10 w 11"/>
                  <a:gd name="T1" fmla="*/ 2 h 8"/>
                  <a:gd name="T2" fmla="*/ 8 w 11"/>
                  <a:gd name="T3" fmla="*/ 2 h 8"/>
                  <a:gd name="T4" fmla="*/ 9 w 11"/>
                  <a:gd name="T5" fmla="*/ 1 h 8"/>
                  <a:gd name="T6" fmla="*/ 8 w 11"/>
                  <a:gd name="T7" fmla="*/ 0 h 8"/>
                  <a:gd name="T8" fmla="*/ 6 w 11"/>
                  <a:gd name="T9" fmla="*/ 1 h 8"/>
                  <a:gd name="T10" fmla="*/ 6 w 11"/>
                  <a:gd name="T11" fmla="*/ 1 h 8"/>
                  <a:gd name="T12" fmla="*/ 5 w 11"/>
                  <a:gd name="T13" fmla="*/ 2 h 8"/>
                  <a:gd name="T14" fmla="*/ 4 w 11"/>
                  <a:gd name="T15" fmla="*/ 3 h 8"/>
                  <a:gd name="T16" fmla="*/ 4 w 11"/>
                  <a:gd name="T17" fmla="*/ 3 h 8"/>
                  <a:gd name="T18" fmla="*/ 3 w 11"/>
                  <a:gd name="T19" fmla="*/ 3 h 8"/>
                  <a:gd name="T20" fmla="*/ 2 w 11"/>
                  <a:gd name="T21" fmla="*/ 3 h 8"/>
                  <a:gd name="T22" fmla="*/ 2 w 11"/>
                  <a:gd name="T23" fmla="*/ 5 h 8"/>
                  <a:gd name="T24" fmla="*/ 2 w 11"/>
                  <a:gd name="T25" fmla="*/ 5 h 8"/>
                  <a:gd name="T26" fmla="*/ 1 w 11"/>
                  <a:gd name="T27" fmla="*/ 6 h 8"/>
                  <a:gd name="T28" fmla="*/ 1 w 11"/>
                  <a:gd name="T29" fmla="*/ 6 h 8"/>
                  <a:gd name="T30" fmla="*/ 0 w 11"/>
                  <a:gd name="T31" fmla="*/ 7 h 8"/>
                  <a:gd name="T32" fmla="*/ 0 w 11"/>
                  <a:gd name="T33" fmla="*/ 7 h 8"/>
                  <a:gd name="T34" fmla="*/ 1 w 11"/>
                  <a:gd name="T35" fmla="*/ 8 h 8"/>
                  <a:gd name="T36" fmla="*/ 2 w 11"/>
                  <a:gd name="T37" fmla="*/ 8 h 8"/>
                  <a:gd name="T38" fmla="*/ 3 w 11"/>
                  <a:gd name="T39" fmla="*/ 7 h 8"/>
                  <a:gd name="T40" fmla="*/ 3 w 11"/>
                  <a:gd name="T41" fmla="*/ 7 h 8"/>
                  <a:gd name="T42" fmla="*/ 4 w 11"/>
                  <a:gd name="T43" fmla="*/ 6 h 8"/>
                  <a:gd name="T44" fmla="*/ 6 w 11"/>
                  <a:gd name="T45" fmla="*/ 5 h 8"/>
                  <a:gd name="T46" fmla="*/ 7 w 11"/>
                  <a:gd name="T47" fmla="*/ 4 h 8"/>
                  <a:gd name="T48" fmla="*/ 9 w 11"/>
                  <a:gd name="T49" fmla="*/ 3 h 8"/>
                  <a:gd name="T50" fmla="*/ 9 w 11"/>
                  <a:gd name="T51" fmla="*/ 2 h 8"/>
                  <a:gd name="T52" fmla="*/ 11 w 11"/>
                  <a:gd name="T53" fmla="*/ 2 h 8"/>
                  <a:gd name="T54" fmla="*/ 10 w 11"/>
                  <a:gd name="T5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8">
                    <a:moveTo>
                      <a:pt x="10" y="2"/>
                    </a:moveTo>
                    <a:cubicBezTo>
                      <a:pt x="10" y="2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7" name="Freeform 63"/>
              <p:cNvSpPr>
                <a:spLocks/>
              </p:cNvSpPr>
              <p:nvPr/>
            </p:nvSpPr>
            <p:spPr bwMode="auto">
              <a:xfrm>
                <a:off x="492" y="2573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8" name="Freeform 64"/>
              <p:cNvSpPr>
                <a:spLocks/>
              </p:cNvSpPr>
              <p:nvPr/>
            </p:nvSpPr>
            <p:spPr bwMode="auto">
              <a:xfrm>
                <a:off x="452" y="2595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9" name="Freeform 65"/>
              <p:cNvSpPr>
                <a:spLocks/>
              </p:cNvSpPr>
              <p:nvPr/>
            </p:nvSpPr>
            <p:spPr bwMode="auto">
              <a:xfrm>
                <a:off x="395" y="2478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0 h 2"/>
                  <a:gd name="T4" fmla="*/ 0 w 4"/>
                  <a:gd name="T5" fmla="*/ 1 h 2"/>
                  <a:gd name="T6" fmla="*/ 1 w 4"/>
                  <a:gd name="T7" fmla="*/ 1 h 2"/>
                  <a:gd name="T8" fmla="*/ 1 w 4"/>
                  <a:gd name="T9" fmla="*/ 2 h 2"/>
                  <a:gd name="T10" fmla="*/ 4 w 4"/>
                  <a:gd name="T11" fmla="*/ 2 h 2"/>
                  <a:gd name="T12" fmla="*/ 3 w 4"/>
                  <a:gd name="T13" fmla="*/ 1 h 2"/>
                  <a:gd name="T14" fmla="*/ 1 w 4"/>
                  <a:gd name="T15" fmla="*/ 1 h 2"/>
                  <a:gd name="T16" fmla="*/ 1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0" name="Freeform 66"/>
              <p:cNvSpPr>
                <a:spLocks/>
              </p:cNvSpPr>
              <p:nvPr/>
            </p:nvSpPr>
            <p:spPr bwMode="auto">
              <a:xfrm>
                <a:off x="459" y="2590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1" name="Freeform 67"/>
              <p:cNvSpPr>
                <a:spLocks/>
              </p:cNvSpPr>
              <p:nvPr/>
            </p:nvSpPr>
            <p:spPr bwMode="auto">
              <a:xfrm>
                <a:off x="462" y="259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2" name="Freeform 68"/>
              <p:cNvSpPr>
                <a:spLocks/>
              </p:cNvSpPr>
              <p:nvPr/>
            </p:nvSpPr>
            <p:spPr bwMode="auto">
              <a:xfrm>
                <a:off x="395" y="247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3" name="Freeform 69"/>
              <p:cNvSpPr>
                <a:spLocks/>
              </p:cNvSpPr>
              <p:nvPr/>
            </p:nvSpPr>
            <p:spPr bwMode="auto">
              <a:xfrm>
                <a:off x="429" y="2388"/>
                <a:ext cx="37" cy="17"/>
              </a:xfrm>
              <a:custGeom>
                <a:avLst/>
                <a:gdLst>
                  <a:gd name="T0" fmla="*/ 3 w 16"/>
                  <a:gd name="T1" fmla="*/ 5 h 7"/>
                  <a:gd name="T2" fmla="*/ 3 w 16"/>
                  <a:gd name="T3" fmla="*/ 4 h 7"/>
                  <a:gd name="T4" fmla="*/ 5 w 16"/>
                  <a:gd name="T5" fmla="*/ 3 h 7"/>
                  <a:gd name="T6" fmla="*/ 6 w 16"/>
                  <a:gd name="T7" fmla="*/ 3 h 7"/>
                  <a:gd name="T8" fmla="*/ 7 w 16"/>
                  <a:gd name="T9" fmla="*/ 4 h 7"/>
                  <a:gd name="T10" fmla="*/ 7 w 16"/>
                  <a:gd name="T11" fmla="*/ 5 h 7"/>
                  <a:gd name="T12" fmla="*/ 9 w 16"/>
                  <a:gd name="T13" fmla="*/ 5 h 7"/>
                  <a:gd name="T14" fmla="*/ 10 w 16"/>
                  <a:gd name="T15" fmla="*/ 5 h 7"/>
                  <a:gd name="T16" fmla="*/ 9 w 16"/>
                  <a:gd name="T17" fmla="*/ 7 h 7"/>
                  <a:gd name="T18" fmla="*/ 10 w 16"/>
                  <a:gd name="T19" fmla="*/ 7 h 7"/>
                  <a:gd name="T20" fmla="*/ 11 w 16"/>
                  <a:gd name="T21" fmla="*/ 5 h 7"/>
                  <a:gd name="T22" fmla="*/ 12 w 16"/>
                  <a:gd name="T23" fmla="*/ 5 h 7"/>
                  <a:gd name="T24" fmla="*/ 13 w 16"/>
                  <a:gd name="T25" fmla="*/ 4 h 7"/>
                  <a:gd name="T26" fmla="*/ 13 w 16"/>
                  <a:gd name="T27" fmla="*/ 4 h 7"/>
                  <a:gd name="T28" fmla="*/ 15 w 16"/>
                  <a:gd name="T29" fmla="*/ 3 h 7"/>
                  <a:gd name="T30" fmla="*/ 16 w 16"/>
                  <a:gd name="T31" fmla="*/ 3 h 7"/>
                  <a:gd name="T32" fmla="*/ 15 w 16"/>
                  <a:gd name="T33" fmla="*/ 2 h 7"/>
                  <a:gd name="T34" fmla="*/ 12 w 16"/>
                  <a:gd name="T35" fmla="*/ 2 h 7"/>
                  <a:gd name="T36" fmla="*/ 12 w 16"/>
                  <a:gd name="T37" fmla="*/ 1 h 7"/>
                  <a:gd name="T38" fmla="*/ 11 w 16"/>
                  <a:gd name="T39" fmla="*/ 1 h 7"/>
                  <a:gd name="T40" fmla="*/ 10 w 16"/>
                  <a:gd name="T41" fmla="*/ 1 h 7"/>
                  <a:gd name="T42" fmla="*/ 10 w 16"/>
                  <a:gd name="T43" fmla="*/ 0 h 7"/>
                  <a:gd name="T44" fmla="*/ 10 w 16"/>
                  <a:gd name="T45" fmla="*/ 0 h 7"/>
                  <a:gd name="T46" fmla="*/ 9 w 16"/>
                  <a:gd name="T47" fmla="*/ 0 h 7"/>
                  <a:gd name="T48" fmla="*/ 6 w 16"/>
                  <a:gd name="T49" fmla="*/ 0 h 7"/>
                  <a:gd name="T50" fmla="*/ 6 w 16"/>
                  <a:gd name="T51" fmla="*/ 1 h 7"/>
                  <a:gd name="T52" fmla="*/ 5 w 16"/>
                  <a:gd name="T53" fmla="*/ 2 h 7"/>
                  <a:gd name="T54" fmla="*/ 4 w 16"/>
                  <a:gd name="T55" fmla="*/ 1 h 7"/>
                  <a:gd name="T56" fmla="*/ 3 w 16"/>
                  <a:gd name="T57" fmla="*/ 2 h 7"/>
                  <a:gd name="T58" fmla="*/ 3 w 16"/>
                  <a:gd name="T59" fmla="*/ 1 h 7"/>
                  <a:gd name="T60" fmla="*/ 3 w 16"/>
                  <a:gd name="T61" fmla="*/ 0 h 7"/>
                  <a:gd name="T62" fmla="*/ 2 w 16"/>
                  <a:gd name="T63" fmla="*/ 0 h 7"/>
                  <a:gd name="T64" fmla="*/ 2 w 16"/>
                  <a:gd name="T65" fmla="*/ 2 h 7"/>
                  <a:gd name="T66" fmla="*/ 0 w 16"/>
                  <a:gd name="T67" fmla="*/ 4 h 7"/>
                  <a:gd name="T68" fmla="*/ 0 w 16"/>
                  <a:gd name="T69" fmla="*/ 5 h 7"/>
                  <a:gd name="T70" fmla="*/ 2 w 16"/>
                  <a:gd name="T71" fmla="*/ 5 h 7"/>
                  <a:gd name="T72" fmla="*/ 3 w 16"/>
                  <a:gd name="T7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7">
                    <a:moveTo>
                      <a:pt x="3" y="5"/>
                    </a:move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4" name="Freeform 70"/>
              <p:cNvSpPr>
                <a:spLocks/>
              </p:cNvSpPr>
              <p:nvPr/>
            </p:nvSpPr>
            <p:spPr bwMode="auto">
              <a:xfrm>
                <a:off x="462" y="2457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4 w 9"/>
                  <a:gd name="T3" fmla="*/ 5 h 5"/>
                  <a:gd name="T4" fmla="*/ 5 w 9"/>
                  <a:gd name="T5" fmla="*/ 5 h 5"/>
                  <a:gd name="T6" fmla="*/ 6 w 9"/>
                  <a:gd name="T7" fmla="*/ 4 h 5"/>
                  <a:gd name="T8" fmla="*/ 7 w 9"/>
                  <a:gd name="T9" fmla="*/ 4 h 5"/>
                  <a:gd name="T10" fmla="*/ 8 w 9"/>
                  <a:gd name="T11" fmla="*/ 3 h 5"/>
                  <a:gd name="T12" fmla="*/ 8 w 9"/>
                  <a:gd name="T13" fmla="*/ 2 h 5"/>
                  <a:gd name="T14" fmla="*/ 9 w 9"/>
                  <a:gd name="T15" fmla="*/ 1 h 5"/>
                  <a:gd name="T16" fmla="*/ 8 w 9"/>
                  <a:gd name="T17" fmla="*/ 0 h 5"/>
                  <a:gd name="T18" fmla="*/ 7 w 9"/>
                  <a:gd name="T19" fmla="*/ 0 h 5"/>
                  <a:gd name="T20" fmla="*/ 7 w 9"/>
                  <a:gd name="T21" fmla="*/ 0 h 5"/>
                  <a:gd name="T22" fmla="*/ 5 w 9"/>
                  <a:gd name="T23" fmla="*/ 1 h 5"/>
                  <a:gd name="T24" fmla="*/ 4 w 9"/>
                  <a:gd name="T25" fmla="*/ 2 h 5"/>
                  <a:gd name="T26" fmla="*/ 3 w 9"/>
                  <a:gd name="T27" fmla="*/ 2 h 5"/>
                  <a:gd name="T28" fmla="*/ 2 w 9"/>
                  <a:gd name="T29" fmla="*/ 3 h 5"/>
                  <a:gd name="T30" fmla="*/ 1 w 9"/>
                  <a:gd name="T31" fmla="*/ 3 h 5"/>
                  <a:gd name="T32" fmla="*/ 0 w 9"/>
                  <a:gd name="T33" fmla="*/ 4 h 5"/>
                  <a:gd name="T34" fmla="*/ 1 w 9"/>
                  <a:gd name="T35" fmla="*/ 5 h 5"/>
                  <a:gd name="T36" fmla="*/ 3 w 9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5" name="Freeform 71"/>
              <p:cNvSpPr>
                <a:spLocks/>
              </p:cNvSpPr>
              <p:nvPr/>
            </p:nvSpPr>
            <p:spPr bwMode="auto">
              <a:xfrm>
                <a:off x="497" y="2564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6" name="Freeform 72"/>
              <p:cNvSpPr>
                <a:spLocks/>
              </p:cNvSpPr>
              <p:nvPr/>
            </p:nvSpPr>
            <p:spPr bwMode="auto">
              <a:xfrm>
                <a:off x="294" y="27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7" name="Freeform 73"/>
              <p:cNvSpPr>
                <a:spLocks/>
              </p:cNvSpPr>
              <p:nvPr/>
            </p:nvSpPr>
            <p:spPr bwMode="auto">
              <a:xfrm>
                <a:off x="514" y="2379"/>
                <a:ext cx="12" cy="7"/>
              </a:xfrm>
              <a:custGeom>
                <a:avLst/>
                <a:gdLst>
                  <a:gd name="T0" fmla="*/ 1 w 5"/>
                  <a:gd name="T1" fmla="*/ 2 h 3"/>
                  <a:gd name="T2" fmla="*/ 2 w 5"/>
                  <a:gd name="T3" fmla="*/ 2 h 3"/>
                  <a:gd name="T4" fmla="*/ 2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4 w 5"/>
                  <a:gd name="T11" fmla="*/ 1 h 3"/>
                  <a:gd name="T12" fmla="*/ 5 w 5"/>
                  <a:gd name="T13" fmla="*/ 0 h 3"/>
                  <a:gd name="T14" fmla="*/ 5 w 5"/>
                  <a:gd name="T15" fmla="*/ 0 h 3"/>
                  <a:gd name="T16" fmla="*/ 2 w 5"/>
                  <a:gd name="T17" fmla="*/ 0 h 3"/>
                  <a:gd name="T18" fmla="*/ 0 w 5"/>
                  <a:gd name="T19" fmla="*/ 1 h 3"/>
                  <a:gd name="T20" fmla="*/ 0 w 5"/>
                  <a:gd name="T21" fmla="*/ 1 h 3"/>
                  <a:gd name="T22" fmla="*/ 1 w 5"/>
                  <a:gd name="T23" fmla="*/ 2 h 3"/>
                  <a:gd name="T24" fmla="*/ 1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8" name="Freeform 74"/>
              <p:cNvSpPr>
                <a:spLocks/>
              </p:cNvSpPr>
              <p:nvPr/>
            </p:nvSpPr>
            <p:spPr bwMode="auto">
              <a:xfrm>
                <a:off x="355" y="2670"/>
                <a:ext cx="12" cy="5"/>
              </a:xfrm>
              <a:custGeom>
                <a:avLst/>
                <a:gdLst>
                  <a:gd name="T0" fmla="*/ 4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1 w 5"/>
                  <a:gd name="T7" fmla="*/ 2 h 2"/>
                  <a:gd name="T8" fmla="*/ 2 w 5"/>
                  <a:gd name="T9" fmla="*/ 2 h 2"/>
                  <a:gd name="T10" fmla="*/ 4 w 5"/>
                  <a:gd name="T11" fmla="*/ 1 h 2"/>
                  <a:gd name="T12" fmla="*/ 5 w 5"/>
                  <a:gd name="T13" fmla="*/ 0 h 2"/>
                  <a:gd name="T14" fmla="*/ 4 w 5"/>
                  <a:gd name="T15" fmla="*/ 0 h 2"/>
                  <a:gd name="T16" fmla="*/ 4 w 5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9" name="Freeform 75"/>
              <p:cNvSpPr>
                <a:spLocks/>
              </p:cNvSpPr>
              <p:nvPr/>
            </p:nvSpPr>
            <p:spPr bwMode="auto">
              <a:xfrm>
                <a:off x="483" y="234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0" name="Freeform 76"/>
              <p:cNvSpPr>
                <a:spLocks/>
              </p:cNvSpPr>
              <p:nvPr/>
            </p:nvSpPr>
            <p:spPr bwMode="auto">
              <a:xfrm>
                <a:off x="504" y="2384"/>
                <a:ext cx="12" cy="12"/>
              </a:xfrm>
              <a:custGeom>
                <a:avLst/>
                <a:gdLst>
                  <a:gd name="T0" fmla="*/ 3 w 5"/>
                  <a:gd name="T1" fmla="*/ 4 h 5"/>
                  <a:gd name="T2" fmla="*/ 4 w 5"/>
                  <a:gd name="T3" fmla="*/ 4 h 5"/>
                  <a:gd name="T4" fmla="*/ 4 w 5"/>
                  <a:gd name="T5" fmla="*/ 4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2 h 5"/>
                  <a:gd name="T12" fmla="*/ 4 w 5"/>
                  <a:gd name="T13" fmla="*/ 0 h 5"/>
                  <a:gd name="T14" fmla="*/ 3 w 5"/>
                  <a:gd name="T15" fmla="*/ 0 h 5"/>
                  <a:gd name="T16" fmla="*/ 2 w 5"/>
                  <a:gd name="T17" fmla="*/ 1 h 5"/>
                  <a:gd name="T18" fmla="*/ 0 w 5"/>
                  <a:gd name="T19" fmla="*/ 4 h 5"/>
                  <a:gd name="T20" fmla="*/ 1 w 5"/>
                  <a:gd name="T21" fmla="*/ 5 h 5"/>
                  <a:gd name="T22" fmla="*/ 2 w 5"/>
                  <a:gd name="T23" fmla="*/ 5 h 5"/>
                  <a:gd name="T24" fmla="*/ 3 w 5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1" name="Freeform 77"/>
              <p:cNvSpPr>
                <a:spLocks/>
              </p:cNvSpPr>
              <p:nvPr/>
            </p:nvSpPr>
            <p:spPr bwMode="auto">
              <a:xfrm>
                <a:off x="320" y="2692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1 w 2"/>
                  <a:gd name="T13" fmla="*/ 0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2" name="Freeform 78"/>
              <p:cNvSpPr>
                <a:spLocks/>
              </p:cNvSpPr>
              <p:nvPr/>
            </p:nvSpPr>
            <p:spPr bwMode="auto">
              <a:xfrm>
                <a:off x="313" y="2694"/>
                <a:ext cx="4" cy="7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2 h 3"/>
                  <a:gd name="T4" fmla="*/ 0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1 w 2"/>
                  <a:gd name="T11" fmla="*/ 1 h 3"/>
                  <a:gd name="T12" fmla="*/ 2 w 2"/>
                  <a:gd name="T13" fmla="*/ 0 h 3"/>
                  <a:gd name="T14" fmla="*/ 1 w 2"/>
                  <a:gd name="T15" fmla="*/ 0 h 3"/>
                  <a:gd name="T16" fmla="*/ 1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3" name="Freeform 79"/>
              <p:cNvSpPr>
                <a:spLocks/>
              </p:cNvSpPr>
              <p:nvPr/>
            </p:nvSpPr>
            <p:spPr bwMode="auto">
              <a:xfrm>
                <a:off x="341" y="2670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3 w 5"/>
                  <a:gd name="T5" fmla="*/ 2 h 5"/>
                  <a:gd name="T6" fmla="*/ 3 w 5"/>
                  <a:gd name="T7" fmla="*/ 2 h 5"/>
                  <a:gd name="T8" fmla="*/ 3 w 5"/>
                  <a:gd name="T9" fmla="*/ 3 h 5"/>
                  <a:gd name="T10" fmla="*/ 3 w 5"/>
                  <a:gd name="T11" fmla="*/ 3 h 5"/>
                  <a:gd name="T12" fmla="*/ 2 w 5"/>
                  <a:gd name="T13" fmla="*/ 4 h 5"/>
                  <a:gd name="T14" fmla="*/ 1 w 5"/>
                  <a:gd name="T15" fmla="*/ 4 h 5"/>
                  <a:gd name="T16" fmla="*/ 0 w 5"/>
                  <a:gd name="T17" fmla="*/ 4 h 5"/>
                  <a:gd name="T18" fmla="*/ 0 w 5"/>
                  <a:gd name="T19" fmla="*/ 5 h 5"/>
                  <a:gd name="T20" fmla="*/ 1 w 5"/>
                  <a:gd name="T21" fmla="*/ 5 h 5"/>
                  <a:gd name="T22" fmla="*/ 2 w 5"/>
                  <a:gd name="T23" fmla="*/ 4 h 5"/>
                  <a:gd name="T24" fmla="*/ 3 w 5"/>
                  <a:gd name="T25" fmla="*/ 4 h 5"/>
                  <a:gd name="T26" fmla="*/ 4 w 5"/>
                  <a:gd name="T27" fmla="*/ 3 h 5"/>
                  <a:gd name="T28" fmla="*/ 5 w 5"/>
                  <a:gd name="T29" fmla="*/ 2 h 5"/>
                  <a:gd name="T30" fmla="*/ 5 w 5"/>
                  <a:gd name="T31" fmla="*/ 2 h 5"/>
                  <a:gd name="T32" fmla="*/ 5 w 5"/>
                  <a:gd name="T33" fmla="*/ 1 h 5"/>
                  <a:gd name="T34" fmla="*/ 5 w 5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4" name="Freeform 80"/>
              <p:cNvSpPr>
                <a:spLocks/>
              </p:cNvSpPr>
              <p:nvPr/>
            </p:nvSpPr>
            <p:spPr bwMode="auto">
              <a:xfrm>
                <a:off x="294" y="2703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5" name="Freeform 81"/>
              <p:cNvSpPr>
                <a:spLocks/>
              </p:cNvSpPr>
              <p:nvPr/>
            </p:nvSpPr>
            <p:spPr bwMode="auto">
              <a:xfrm>
                <a:off x="291" y="2711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6" name="Freeform 82"/>
              <p:cNvSpPr>
                <a:spLocks/>
              </p:cNvSpPr>
              <p:nvPr/>
            </p:nvSpPr>
            <p:spPr bwMode="auto">
              <a:xfrm>
                <a:off x="303" y="26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1 w 3"/>
                  <a:gd name="T11" fmla="*/ 2 h 2"/>
                  <a:gd name="T12" fmla="*/ 2 w 3"/>
                  <a:gd name="T13" fmla="*/ 1 h 2"/>
                  <a:gd name="T14" fmla="*/ 2 w 3"/>
                  <a:gd name="T15" fmla="*/ 0 h 2"/>
                  <a:gd name="T16" fmla="*/ 3 w 3"/>
                  <a:gd name="T17" fmla="*/ 0 h 2"/>
                  <a:gd name="T18" fmla="*/ 1 w 3"/>
                  <a:gd name="T19" fmla="*/ 0 h 2"/>
                  <a:gd name="T20" fmla="*/ 0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7" name="Freeform 83"/>
              <p:cNvSpPr>
                <a:spLocks/>
              </p:cNvSpPr>
              <p:nvPr/>
            </p:nvSpPr>
            <p:spPr bwMode="auto">
              <a:xfrm>
                <a:off x="452" y="259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8" name="Freeform 84"/>
              <p:cNvSpPr>
                <a:spLocks/>
              </p:cNvSpPr>
              <p:nvPr/>
            </p:nvSpPr>
            <p:spPr bwMode="auto">
              <a:xfrm>
                <a:off x="521" y="254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9" name="Freeform 85"/>
              <p:cNvSpPr>
                <a:spLocks/>
              </p:cNvSpPr>
              <p:nvPr/>
            </p:nvSpPr>
            <p:spPr bwMode="auto">
              <a:xfrm>
                <a:off x="516" y="255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0" name="Freeform 86"/>
              <p:cNvSpPr>
                <a:spLocks/>
              </p:cNvSpPr>
              <p:nvPr/>
            </p:nvSpPr>
            <p:spPr bwMode="auto">
              <a:xfrm>
                <a:off x="507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1" name="Freeform 87"/>
              <p:cNvSpPr>
                <a:spLocks/>
              </p:cNvSpPr>
              <p:nvPr/>
            </p:nvSpPr>
            <p:spPr bwMode="auto">
              <a:xfrm>
                <a:off x="826" y="2419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1 h 3"/>
                  <a:gd name="T6" fmla="*/ 1 w 1"/>
                  <a:gd name="T7" fmla="*/ 1 h 3"/>
                  <a:gd name="T8" fmla="*/ 0 w 1"/>
                  <a:gd name="T9" fmla="*/ 0 h 3"/>
                  <a:gd name="T10" fmla="*/ 0 w 1"/>
                  <a:gd name="T11" fmla="*/ 1 h 3"/>
                  <a:gd name="T12" fmla="*/ 0 w 1"/>
                  <a:gd name="T13" fmla="*/ 2 h 3"/>
                  <a:gd name="T14" fmla="*/ 0 w 1"/>
                  <a:gd name="T15" fmla="*/ 2 h 3"/>
                  <a:gd name="T16" fmla="*/ 0 w 1"/>
                  <a:gd name="T17" fmla="*/ 2 h 3"/>
                  <a:gd name="T18" fmla="*/ 0 w 1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2" name="Freeform 88"/>
              <p:cNvSpPr>
                <a:spLocks/>
              </p:cNvSpPr>
              <p:nvPr/>
            </p:nvSpPr>
            <p:spPr bwMode="auto">
              <a:xfrm>
                <a:off x="526" y="254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3" name="Freeform 89"/>
              <p:cNvSpPr>
                <a:spLocks/>
              </p:cNvSpPr>
              <p:nvPr/>
            </p:nvSpPr>
            <p:spPr bwMode="auto">
              <a:xfrm>
                <a:off x="535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4" name="Freeform 90"/>
              <p:cNvSpPr>
                <a:spLocks/>
              </p:cNvSpPr>
              <p:nvPr/>
            </p:nvSpPr>
            <p:spPr bwMode="auto">
              <a:xfrm>
                <a:off x="2939" y="289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5" name="Freeform 91"/>
              <p:cNvSpPr>
                <a:spLocks/>
              </p:cNvSpPr>
              <p:nvPr/>
            </p:nvSpPr>
            <p:spPr bwMode="auto">
              <a:xfrm>
                <a:off x="2930" y="2883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6" name="Freeform 92"/>
              <p:cNvSpPr>
                <a:spLocks/>
              </p:cNvSpPr>
              <p:nvPr/>
            </p:nvSpPr>
            <p:spPr bwMode="auto">
              <a:xfrm>
                <a:off x="2918" y="2874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3 h 3"/>
                  <a:gd name="T10" fmla="*/ 1 w 2"/>
                  <a:gd name="T11" fmla="*/ 3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2 h 3"/>
                  <a:gd name="T18" fmla="*/ 2 w 2"/>
                  <a:gd name="T19" fmla="*/ 1 h 3"/>
                  <a:gd name="T20" fmla="*/ 2 w 2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7" name="Freeform 93"/>
              <p:cNvSpPr>
                <a:spLocks/>
              </p:cNvSpPr>
              <p:nvPr/>
            </p:nvSpPr>
            <p:spPr bwMode="auto">
              <a:xfrm>
                <a:off x="2923" y="2883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8" name="Freeform 94"/>
              <p:cNvSpPr>
                <a:spLocks/>
              </p:cNvSpPr>
              <p:nvPr/>
            </p:nvSpPr>
            <p:spPr bwMode="auto">
              <a:xfrm>
                <a:off x="3064" y="28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9" name="Freeform 95"/>
              <p:cNvSpPr>
                <a:spLocks/>
              </p:cNvSpPr>
              <p:nvPr/>
            </p:nvSpPr>
            <p:spPr bwMode="auto">
              <a:xfrm>
                <a:off x="2960" y="286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0" name="Freeform 96"/>
              <p:cNvSpPr>
                <a:spLocks/>
              </p:cNvSpPr>
              <p:nvPr/>
            </p:nvSpPr>
            <p:spPr bwMode="auto">
              <a:xfrm>
                <a:off x="2958" y="286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1" name="Freeform 97"/>
              <p:cNvSpPr>
                <a:spLocks/>
              </p:cNvSpPr>
              <p:nvPr/>
            </p:nvSpPr>
            <p:spPr bwMode="auto">
              <a:xfrm>
                <a:off x="3524" y="2760"/>
                <a:ext cx="7" cy="10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2 w 3"/>
                  <a:gd name="T5" fmla="*/ 3 h 4"/>
                  <a:gd name="T6" fmla="*/ 1 w 3"/>
                  <a:gd name="T7" fmla="*/ 2 h 4"/>
                  <a:gd name="T8" fmla="*/ 2 w 3"/>
                  <a:gd name="T9" fmla="*/ 2 h 4"/>
                  <a:gd name="T10" fmla="*/ 2 w 3"/>
                  <a:gd name="T11" fmla="*/ 1 h 4"/>
                  <a:gd name="T12" fmla="*/ 2 w 3"/>
                  <a:gd name="T13" fmla="*/ 0 h 4"/>
                  <a:gd name="T14" fmla="*/ 3 w 3"/>
                  <a:gd name="T15" fmla="*/ 0 h 4"/>
                  <a:gd name="T16" fmla="*/ 3 w 3"/>
                  <a:gd name="T17" fmla="*/ 0 h 4"/>
                  <a:gd name="T18" fmla="*/ 1 w 3"/>
                  <a:gd name="T19" fmla="*/ 0 h 4"/>
                  <a:gd name="T20" fmla="*/ 1 w 3"/>
                  <a:gd name="T21" fmla="*/ 1 h 4"/>
                  <a:gd name="T22" fmla="*/ 1 w 3"/>
                  <a:gd name="T23" fmla="*/ 2 h 4"/>
                  <a:gd name="T24" fmla="*/ 1 w 3"/>
                  <a:gd name="T25" fmla="*/ 2 h 4"/>
                  <a:gd name="T26" fmla="*/ 0 w 3"/>
                  <a:gd name="T27" fmla="*/ 4 h 4"/>
                  <a:gd name="T28" fmla="*/ 0 w 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2" name="Freeform 98"/>
              <p:cNvSpPr>
                <a:spLocks/>
              </p:cNvSpPr>
              <p:nvPr/>
            </p:nvSpPr>
            <p:spPr bwMode="auto">
              <a:xfrm>
                <a:off x="3524" y="2819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1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3" name="Freeform 99"/>
              <p:cNvSpPr>
                <a:spLocks/>
              </p:cNvSpPr>
              <p:nvPr/>
            </p:nvSpPr>
            <p:spPr bwMode="auto">
              <a:xfrm>
                <a:off x="3516" y="279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4" name="Freeform 100"/>
              <p:cNvSpPr>
                <a:spLocks/>
              </p:cNvSpPr>
              <p:nvPr/>
            </p:nvSpPr>
            <p:spPr bwMode="auto">
              <a:xfrm>
                <a:off x="3524" y="2817"/>
                <a:ext cx="4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2 w 2"/>
                  <a:gd name="T4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5" name="Freeform 101"/>
              <p:cNvSpPr>
                <a:spLocks/>
              </p:cNvSpPr>
              <p:nvPr/>
            </p:nvSpPr>
            <p:spPr bwMode="auto">
              <a:xfrm>
                <a:off x="3526" y="2808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  <a:gd name="T3" fmla="*/ 2 h 2"/>
                  <a:gd name="T4" fmla="*/ 1 h 2"/>
                  <a:gd name="T5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6" name="Freeform 102"/>
              <p:cNvSpPr>
                <a:spLocks/>
              </p:cNvSpPr>
              <p:nvPr/>
            </p:nvSpPr>
            <p:spPr bwMode="auto">
              <a:xfrm>
                <a:off x="3514" y="277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7" name="Freeform 103"/>
              <p:cNvSpPr>
                <a:spLocks/>
              </p:cNvSpPr>
              <p:nvPr/>
            </p:nvSpPr>
            <p:spPr bwMode="auto">
              <a:xfrm>
                <a:off x="3521" y="28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8" name="Freeform 104"/>
              <p:cNvSpPr>
                <a:spLocks/>
              </p:cNvSpPr>
              <p:nvPr/>
            </p:nvSpPr>
            <p:spPr bwMode="auto">
              <a:xfrm>
                <a:off x="3521" y="2805"/>
                <a:ext cx="0" cy="5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9" name="Freeform 105"/>
              <p:cNvSpPr>
                <a:spLocks/>
              </p:cNvSpPr>
              <p:nvPr/>
            </p:nvSpPr>
            <p:spPr bwMode="auto">
              <a:xfrm>
                <a:off x="3519" y="2772"/>
                <a:ext cx="7" cy="7"/>
              </a:xfrm>
              <a:custGeom>
                <a:avLst/>
                <a:gdLst>
                  <a:gd name="T0" fmla="*/ 1 w 3"/>
                  <a:gd name="T1" fmla="*/ 1 h 3"/>
                  <a:gd name="T2" fmla="*/ 2 w 3"/>
                  <a:gd name="T3" fmla="*/ 0 h 3"/>
                  <a:gd name="T4" fmla="*/ 3 w 3"/>
                  <a:gd name="T5" fmla="*/ 0 h 3"/>
                  <a:gd name="T6" fmla="*/ 3 w 3"/>
                  <a:gd name="T7" fmla="*/ 0 h 3"/>
                  <a:gd name="T8" fmla="*/ 1 w 3"/>
                  <a:gd name="T9" fmla="*/ 0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2 h 3"/>
                  <a:gd name="T16" fmla="*/ 0 w 3"/>
                  <a:gd name="T17" fmla="*/ 2 h 3"/>
                  <a:gd name="T18" fmla="*/ 1 w 3"/>
                  <a:gd name="T19" fmla="*/ 3 h 3"/>
                  <a:gd name="T20" fmla="*/ 2 w 3"/>
                  <a:gd name="T21" fmla="*/ 2 h 3"/>
                  <a:gd name="T22" fmla="*/ 2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0" name="Freeform 106"/>
              <p:cNvSpPr>
                <a:spLocks/>
              </p:cNvSpPr>
              <p:nvPr/>
            </p:nvSpPr>
            <p:spPr bwMode="auto">
              <a:xfrm>
                <a:off x="3516" y="278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1" name="Freeform 107"/>
              <p:cNvSpPr>
                <a:spLocks/>
              </p:cNvSpPr>
              <p:nvPr/>
            </p:nvSpPr>
            <p:spPr bwMode="auto">
              <a:xfrm>
                <a:off x="4122" y="295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2" name="Freeform 108"/>
              <p:cNvSpPr>
                <a:spLocks/>
              </p:cNvSpPr>
              <p:nvPr/>
            </p:nvSpPr>
            <p:spPr bwMode="auto">
              <a:xfrm>
                <a:off x="4129" y="2947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3" name="Freeform 109"/>
              <p:cNvSpPr>
                <a:spLocks/>
              </p:cNvSpPr>
              <p:nvPr/>
            </p:nvSpPr>
            <p:spPr bwMode="auto">
              <a:xfrm>
                <a:off x="4113" y="2959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4" name="Freeform 110"/>
              <p:cNvSpPr>
                <a:spLocks/>
              </p:cNvSpPr>
              <p:nvPr/>
            </p:nvSpPr>
            <p:spPr bwMode="auto">
              <a:xfrm>
                <a:off x="4196" y="2590"/>
                <a:ext cx="23" cy="9"/>
              </a:xfrm>
              <a:custGeom>
                <a:avLst/>
                <a:gdLst>
                  <a:gd name="T0" fmla="*/ 0 w 10"/>
                  <a:gd name="T1" fmla="*/ 3 h 4"/>
                  <a:gd name="T2" fmla="*/ 0 w 10"/>
                  <a:gd name="T3" fmla="*/ 4 h 4"/>
                  <a:gd name="T4" fmla="*/ 1 w 10"/>
                  <a:gd name="T5" fmla="*/ 4 h 4"/>
                  <a:gd name="T6" fmla="*/ 1 w 10"/>
                  <a:gd name="T7" fmla="*/ 4 h 4"/>
                  <a:gd name="T8" fmla="*/ 2 w 10"/>
                  <a:gd name="T9" fmla="*/ 4 h 4"/>
                  <a:gd name="T10" fmla="*/ 2 w 10"/>
                  <a:gd name="T11" fmla="*/ 3 h 4"/>
                  <a:gd name="T12" fmla="*/ 3 w 10"/>
                  <a:gd name="T13" fmla="*/ 3 h 4"/>
                  <a:gd name="T14" fmla="*/ 3 w 10"/>
                  <a:gd name="T15" fmla="*/ 2 h 4"/>
                  <a:gd name="T16" fmla="*/ 4 w 10"/>
                  <a:gd name="T17" fmla="*/ 2 h 4"/>
                  <a:gd name="T18" fmla="*/ 4 w 10"/>
                  <a:gd name="T19" fmla="*/ 2 h 4"/>
                  <a:gd name="T20" fmla="*/ 5 w 10"/>
                  <a:gd name="T21" fmla="*/ 2 h 4"/>
                  <a:gd name="T22" fmla="*/ 6 w 10"/>
                  <a:gd name="T23" fmla="*/ 2 h 4"/>
                  <a:gd name="T24" fmla="*/ 8 w 10"/>
                  <a:gd name="T25" fmla="*/ 1 h 4"/>
                  <a:gd name="T26" fmla="*/ 9 w 10"/>
                  <a:gd name="T27" fmla="*/ 2 h 4"/>
                  <a:gd name="T28" fmla="*/ 10 w 10"/>
                  <a:gd name="T29" fmla="*/ 2 h 4"/>
                  <a:gd name="T30" fmla="*/ 10 w 10"/>
                  <a:gd name="T31" fmla="*/ 1 h 4"/>
                  <a:gd name="T32" fmla="*/ 10 w 10"/>
                  <a:gd name="T33" fmla="*/ 0 h 4"/>
                  <a:gd name="T34" fmla="*/ 9 w 10"/>
                  <a:gd name="T35" fmla="*/ 0 h 4"/>
                  <a:gd name="T36" fmla="*/ 8 w 10"/>
                  <a:gd name="T37" fmla="*/ 0 h 4"/>
                  <a:gd name="T38" fmla="*/ 7 w 10"/>
                  <a:gd name="T39" fmla="*/ 1 h 4"/>
                  <a:gd name="T40" fmla="*/ 7 w 10"/>
                  <a:gd name="T41" fmla="*/ 1 h 4"/>
                  <a:gd name="T42" fmla="*/ 6 w 10"/>
                  <a:gd name="T43" fmla="*/ 1 h 4"/>
                  <a:gd name="T44" fmla="*/ 5 w 10"/>
                  <a:gd name="T45" fmla="*/ 0 h 4"/>
                  <a:gd name="T46" fmla="*/ 5 w 10"/>
                  <a:gd name="T47" fmla="*/ 0 h 4"/>
                  <a:gd name="T48" fmla="*/ 5 w 10"/>
                  <a:gd name="T49" fmla="*/ 0 h 4"/>
                  <a:gd name="T50" fmla="*/ 4 w 10"/>
                  <a:gd name="T51" fmla="*/ 0 h 4"/>
                  <a:gd name="T52" fmla="*/ 5 w 10"/>
                  <a:gd name="T53" fmla="*/ 0 h 4"/>
                  <a:gd name="T54" fmla="*/ 4 w 10"/>
                  <a:gd name="T55" fmla="*/ 1 h 4"/>
                  <a:gd name="T56" fmla="*/ 3 w 10"/>
                  <a:gd name="T57" fmla="*/ 1 h 4"/>
                  <a:gd name="T58" fmla="*/ 3 w 10"/>
                  <a:gd name="T59" fmla="*/ 1 h 4"/>
                  <a:gd name="T60" fmla="*/ 3 w 10"/>
                  <a:gd name="T61" fmla="*/ 1 h 4"/>
                  <a:gd name="T62" fmla="*/ 2 w 10"/>
                  <a:gd name="T63" fmla="*/ 2 h 4"/>
                  <a:gd name="T64" fmla="*/ 1 w 10"/>
                  <a:gd name="T65" fmla="*/ 2 h 4"/>
                  <a:gd name="T66" fmla="*/ 1 w 10"/>
                  <a:gd name="T67" fmla="*/ 2 h 4"/>
                  <a:gd name="T68" fmla="*/ 1 w 10"/>
                  <a:gd name="T69" fmla="*/ 3 h 4"/>
                  <a:gd name="T70" fmla="*/ 1 w 10"/>
                  <a:gd name="T71" fmla="*/ 3 h 4"/>
                  <a:gd name="T72" fmla="*/ 0 w 10"/>
                  <a:gd name="T7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4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5" name="Freeform 111"/>
              <p:cNvSpPr>
                <a:spLocks/>
              </p:cNvSpPr>
              <p:nvPr/>
            </p:nvSpPr>
            <p:spPr bwMode="auto">
              <a:xfrm>
                <a:off x="4226" y="2585"/>
                <a:ext cx="15" cy="7"/>
              </a:xfrm>
              <a:custGeom>
                <a:avLst/>
                <a:gdLst>
                  <a:gd name="T0" fmla="*/ 2 w 6"/>
                  <a:gd name="T1" fmla="*/ 3 h 3"/>
                  <a:gd name="T2" fmla="*/ 3 w 6"/>
                  <a:gd name="T3" fmla="*/ 2 h 3"/>
                  <a:gd name="T4" fmla="*/ 4 w 6"/>
                  <a:gd name="T5" fmla="*/ 2 h 3"/>
                  <a:gd name="T6" fmla="*/ 4 w 6"/>
                  <a:gd name="T7" fmla="*/ 2 h 3"/>
                  <a:gd name="T8" fmla="*/ 5 w 6"/>
                  <a:gd name="T9" fmla="*/ 1 h 3"/>
                  <a:gd name="T10" fmla="*/ 6 w 6"/>
                  <a:gd name="T11" fmla="*/ 1 h 3"/>
                  <a:gd name="T12" fmla="*/ 6 w 6"/>
                  <a:gd name="T13" fmla="*/ 1 h 3"/>
                  <a:gd name="T14" fmla="*/ 5 w 6"/>
                  <a:gd name="T15" fmla="*/ 0 h 3"/>
                  <a:gd name="T16" fmla="*/ 4 w 6"/>
                  <a:gd name="T17" fmla="*/ 1 h 3"/>
                  <a:gd name="T18" fmla="*/ 3 w 6"/>
                  <a:gd name="T19" fmla="*/ 1 h 3"/>
                  <a:gd name="T20" fmla="*/ 3 w 6"/>
                  <a:gd name="T21" fmla="*/ 1 h 3"/>
                  <a:gd name="T22" fmla="*/ 2 w 6"/>
                  <a:gd name="T23" fmla="*/ 1 h 3"/>
                  <a:gd name="T24" fmla="*/ 2 w 6"/>
                  <a:gd name="T25" fmla="*/ 2 h 3"/>
                  <a:gd name="T26" fmla="*/ 1 w 6"/>
                  <a:gd name="T27" fmla="*/ 2 h 3"/>
                  <a:gd name="T28" fmla="*/ 0 w 6"/>
                  <a:gd name="T29" fmla="*/ 3 h 3"/>
                  <a:gd name="T30" fmla="*/ 1 w 6"/>
                  <a:gd name="T31" fmla="*/ 3 h 3"/>
                  <a:gd name="T32" fmla="*/ 2 w 6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6" name="Freeform 112"/>
              <p:cNvSpPr>
                <a:spLocks/>
              </p:cNvSpPr>
              <p:nvPr/>
            </p:nvSpPr>
            <p:spPr bwMode="auto">
              <a:xfrm>
                <a:off x="4193" y="2609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1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7" name="Freeform 113"/>
              <p:cNvSpPr>
                <a:spLocks/>
              </p:cNvSpPr>
              <p:nvPr/>
            </p:nvSpPr>
            <p:spPr bwMode="auto">
              <a:xfrm>
                <a:off x="4264" y="2576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8" name="Freeform 114"/>
              <p:cNvSpPr>
                <a:spLocks/>
              </p:cNvSpPr>
              <p:nvPr/>
            </p:nvSpPr>
            <p:spPr bwMode="auto">
              <a:xfrm>
                <a:off x="4269" y="2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9" name="Freeform 115"/>
              <p:cNvSpPr>
                <a:spLocks/>
              </p:cNvSpPr>
              <p:nvPr/>
            </p:nvSpPr>
            <p:spPr bwMode="auto">
              <a:xfrm>
                <a:off x="4056" y="2391"/>
                <a:ext cx="12" cy="7"/>
              </a:xfrm>
              <a:custGeom>
                <a:avLst/>
                <a:gdLst>
                  <a:gd name="T0" fmla="*/ 4 w 5"/>
                  <a:gd name="T1" fmla="*/ 1 h 3"/>
                  <a:gd name="T2" fmla="*/ 4 w 5"/>
                  <a:gd name="T3" fmla="*/ 0 h 3"/>
                  <a:gd name="T4" fmla="*/ 3 w 5"/>
                  <a:gd name="T5" fmla="*/ 0 h 3"/>
                  <a:gd name="T6" fmla="*/ 2 w 5"/>
                  <a:gd name="T7" fmla="*/ 0 h 3"/>
                  <a:gd name="T8" fmla="*/ 1 w 5"/>
                  <a:gd name="T9" fmla="*/ 0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1 h 3"/>
                  <a:gd name="T16" fmla="*/ 0 w 5"/>
                  <a:gd name="T17" fmla="*/ 2 h 3"/>
                  <a:gd name="T18" fmla="*/ 1 w 5"/>
                  <a:gd name="T19" fmla="*/ 2 h 3"/>
                  <a:gd name="T20" fmla="*/ 1 w 5"/>
                  <a:gd name="T21" fmla="*/ 2 h 3"/>
                  <a:gd name="T22" fmla="*/ 1 w 5"/>
                  <a:gd name="T23" fmla="*/ 2 h 3"/>
                  <a:gd name="T24" fmla="*/ 2 w 5"/>
                  <a:gd name="T25" fmla="*/ 2 h 3"/>
                  <a:gd name="T26" fmla="*/ 2 w 5"/>
                  <a:gd name="T27" fmla="*/ 3 h 3"/>
                  <a:gd name="T28" fmla="*/ 3 w 5"/>
                  <a:gd name="T29" fmla="*/ 3 h 3"/>
                  <a:gd name="T30" fmla="*/ 4 w 5"/>
                  <a:gd name="T31" fmla="*/ 3 h 3"/>
                  <a:gd name="T32" fmla="*/ 4 w 5"/>
                  <a:gd name="T33" fmla="*/ 3 h 3"/>
                  <a:gd name="T34" fmla="*/ 4 w 5"/>
                  <a:gd name="T35" fmla="*/ 2 h 3"/>
                  <a:gd name="T36" fmla="*/ 4 w 5"/>
                  <a:gd name="T37" fmla="*/ 2 h 3"/>
                  <a:gd name="T38" fmla="*/ 5 w 5"/>
                  <a:gd name="T39" fmla="*/ 2 h 3"/>
                  <a:gd name="T40" fmla="*/ 5 w 5"/>
                  <a:gd name="T41" fmla="*/ 1 h 3"/>
                  <a:gd name="T42" fmla="*/ 4 w 5"/>
                  <a:gd name="T43" fmla="*/ 1 h 3"/>
                  <a:gd name="T44" fmla="*/ 4 w 5"/>
                  <a:gd name="T45" fmla="*/ 1 h 3"/>
                  <a:gd name="T46" fmla="*/ 3 w 5"/>
                  <a:gd name="T47" fmla="*/ 1 h 3"/>
                  <a:gd name="T48" fmla="*/ 3 w 5"/>
                  <a:gd name="T49" fmla="*/ 1 h 3"/>
                  <a:gd name="T50" fmla="*/ 4 w 5"/>
                  <a:gd name="T51" fmla="*/ 1 h 3"/>
                  <a:gd name="T52" fmla="*/ 4 w 5"/>
                  <a:gd name="T5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0" name="Freeform 116"/>
              <p:cNvSpPr>
                <a:spLocks/>
              </p:cNvSpPr>
              <p:nvPr/>
            </p:nvSpPr>
            <p:spPr bwMode="auto">
              <a:xfrm>
                <a:off x="4255" y="2578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2 h 2"/>
                  <a:gd name="T10" fmla="*/ 0 w 2"/>
                  <a:gd name="T11" fmla="*/ 2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1" name="Freeform 117"/>
              <p:cNvSpPr>
                <a:spLocks/>
              </p:cNvSpPr>
              <p:nvPr/>
            </p:nvSpPr>
            <p:spPr bwMode="auto">
              <a:xfrm>
                <a:off x="4267" y="257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2" name="Freeform 118"/>
              <p:cNvSpPr>
                <a:spLocks/>
              </p:cNvSpPr>
              <p:nvPr/>
            </p:nvSpPr>
            <p:spPr bwMode="auto">
              <a:xfrm>
                <a:off x="4058" y="2405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2 w 3"/>
                  <a:gd name="T15" fmla="*/ 0 h 1"/>
                  <a:gd name="T16" fmla="*/ 3 w 3"/>
                  <a:gd name="T17" fmla="*/ 0 h 1"/>
                  <a:gd name="T18" fmla="*/ 1 w 3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3" name="Freeform 119"/>
              <p:cNvSpPr>
                <a:spLocks/>
              </p:cNvSpPr>
              <p:nvPr/>
            </p:nvSpPr>
            <p:spPr bwMode="auto">
              <a:xfrm>
                <a:off x="4288" y="252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1 h 2"/>
                  <a:gd name="T6" fmla="*/ 2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4" name="Freeform 120"/>
              <p:cNvSpPr>
                <a:spLocks/>
              </p:cNvSpPr>
              <p:nvPr/>
            </p:nvSpPr>
            <p:spPr bwMode="auto">
              <a:xfrm>
                <a:off x="4333" y="232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5" name="Freeform 121"/>
              <p:cNvSpPr>
                <a:spLocks/>
              </p:cNvSpPr>
              <p:nvPr/>
            </p:nvSpPr>
            <p:spPr bwMode="auto">
              <a:xfrm>
                <a:off x="4356" y="2388"/>
                <a:ext cx="15" cy="17"/>
              </a:xfrm>
              <a:custGeom>
                <a:avLst/>
                <a:gdLst>
                  <a:gd name="T0" fmla="*/ 2 w 6"/>
                  <a:gd name="T1" fmla="*/ 4 h 7"/>
                  <a:gd name="T2" fmla="*/ 3 w 6"/>
                  <a:gd name="T3" fmla="*/ 4 h 7"/>
                  <a:gd name="T4" fmla="*/ 4 w 6"/>
                  <a:gd name="T5" fmla="*/ 4 h 7"/>
                  <a:gd name="T6" fmla="*/ 6 w 6"/>
                  <a:gd name="T7" fmla="*/ 4 h 7"/>
                  <a:gd name="T8" fmla="*/ 6 w 6"/>
                  <a:gd name="T9" fmla="*/ 4 h 7"/>
                  <a:gd name="T10" fmla="*/ 6 w 6"/>
                  <a:gd name="T11" fmla="*/ 3 h 7"/>
                  <a:gd name="T12" fmla="*/ 6 w 6"/>
                  <a:gd name="T13" fmla="*/ 2 h 7"/>
                  <a:gd name="T14" fmla="*/ 5 w 6"/>
                  <a:gd name="T15" fmla="*/ 0 h 7"/>
                  <a:gd name="T16" fmla="*/ 5 w 6"/>
                  <a:gd name="T17" fmla="*/ 0 h 7"/>
                  <a:gd name="T18" fmla="*/ 4 w 6"/>
                  <a:gd name="T19" fmla="*/ 0 h 7"/>
                  <a:gd name="T20" fmla="*/ 4 w 6"/>
                  <a:gd name="T21" fmla="*/ 0 h 7"/>
                  <a:gd name="T22" fmla="*/ 3 w 6"/>
                  <a:gd name="T23" fmla="*/ 0 h 7"/>
                  <a:gd name="T24" fmla="*/ 1 w 6"/>
                  <a:gd name="T25" fmla="*/ 1 h 7"/>
                  <a:gd name="T26" fmla="*/ 1 w 6"/>
                  <a:gd name="T27" fmla="*/ 1 h 7"/>
                  <a:gd name="T28" fmla="*/ 0 w 6"/>
                  <a:gd name="T29" fmla="*/ 1 h 7"/>
                  <a:gd name="T30" fmla="*/ 0 w 6"/>
                  <a:gd name="T31" fmla="*/ 1 h 7"/>
                  <a:gd name="T32" fmla="*/ 1 w 6"/>
                  <a:gd name="T33" fmla="*/ 1 h 7"/>
                  <a:gd name="T34" fmla="*/ 2 w 6"/>
                  <a:gd name="T35" fmla="*/ 2 h 7"/>
                  <a:gd name="T36" fmla="*/ 1 w 6"/>
                  <a:gd name="T37" fmla="*/ 2 h 7"/>
                  <a:gd name="T38" fmla="*/ 1 w 6"/>
                  <a:gd name="T39" fmla="*/ 3 h 7"/>
                  <a:gd name="T40" fmla="*/ 1 w 6"/>
                  <a:gd name="T41" fmla="*/ 4 h 7"/>
                  <a:gd name="T42" fmla="*/ 1 w 6"/>
                  <a:gd name="T43" fmla="*/ 5 h 7"/>
                  <a:gd name="T44" fmla="*/ 0 w 6"/>
                  <a:gd name="T45" fmla="*/ 5 h 7"/>
                  <a:gd name="T46" fmla="*/ 0 w 6"/>
                  <a:gd name="T47" fmla="*/ 5 h 7"/>
                  <a:gd name="T48" fmla="*/ 1 w 6"/>
                  <a:gd name="T49" fmla="*/ 6 h 7"/>
                  <a:gd name="T50" fmla="*/ 1 w 6"/>
                  <a:gd name="T51" fmla="*/ 7 h 7"/>
                  <a:gd name="T52" fmla="*/ 1 w 6"/>
                  <a:gd name="T53" fmla="*/ 6 h 7"/>
                  <a:gd name="T54" fmla="*/ 1 w 6"/>
                  <a:gd name="T55" fmla="*/ 5 h 7"/>
                  <a:gd name="T56" fmla="*/ 2 w 6"/>
                  <a:gd name="T57" fmla="*/ 5 h 7"/>
                  <a:gd name="T58" fmla="*/ 2 w 6"/>
                  <a:gd name="T5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" h="7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6" name="Freeform 122"/>
              <p:cNvSpPr>
                <a:spLocks/>
              </p:cNvSpPr>
              <p:nvPr/>
            </p:nvSpPr>
            <p:spPr bwMode="auto">
              <a:xfrm>
                <a:off x="4330" y="232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7" name="Freeform 123"/>
              <p:cNvSpPr>
                <a:spLocks/>
              </p:cNvSpPr>
              <p:nvPr/>
            </p:nvSpPr>
            <p:spPr bwMode="auto">
              <a:xfrm>
                <a:off x="4276" y="25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8" name="Freeform 124"/>
              <p:cNvSpPr>
                <a:spLocks/>
              </p:cNvSpPr>
              <p:nvPr/>
            </p:nvSpPr>
            <p:spPr bwMode="auto">
              <a:xfrm>
                <a:off x="4049" y="238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1 h 2"/>
                  <a:gd name="T16" fmla="*/ 1 w 2"/>
                  <a:gd name="T17" fmla="*/ 1 h 2"/>
                  <a:gd name="T18" fmla="*/ 1 w 2"/>
                  <a:gd name="T19" fmla="*/ 2 h 2"/>
                  <a:gd name="T20" fmla="*/ 2 w 2"/>
                  <a:gd name="T21" fmla="*/ 2 h 2"/>
                  <a:gd name="T22" fmla="*/ 2 w 2"/>
                  <a:gd name="T23" fmla="*/ 1 h 2"/>
                  <a:gd name="T24" fmla="*/ 2 w 2"/>
                  <a:gd name="T25" fmla="*/ 1 h 2"/>
                  <a:gd name="T26" fmla="*/ 2 w 2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9" name="Freeform 125"/>
              <p:cNvSpPr>
                <a:spLocks/>
              </p:cNvSpPr>
              <p:nvPr/>
            </p:nvSpPr>
            <p:spPr bwMode="auto">
              <a:xfrm>
                <a:off x="4288" y="2531"/>
                <a:ext cx="12" cy="11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0 w 5"/>
                  <a:gd name="T5" fmla="*/ 2 h 5"/>
                  <a:gd name="T6" fmla="*/ 0 w 5"/>
                  <a:gd name="T7" fmla="*/ 3 h 5"/>
                  <a:gd name="T8" fmla="*/ 1 w 5"/>
                  <a:gd name="T9" fmla="*/ 3 h 5"/>
                  <a:gd name="T10" fmla="*/ 0 w 5"/>
                  <a:gd name="T11" fmla="*/ 4 h 5"/>
                  <a:gd name="T12" fmla="*/ 0 w 5"/>
                  <a:gd name="T13" fmla="*/ 4 h 5"/>
                  <a:gd name="T14" fmla="*/ 0 w 5"/>
                  <a:gd name="T15" fmla="*/ 4 h 5"/>
                  <a:gd name="T16" fmla="*/ 1 w 5"/>
                  <a:gd name="T17" fmla="*/ 5 h 5"/>
                  <a:gd name="T18" fmla="*/ 1 w 5"/>
                  <a:gd name="T19" fmla="*/ 5 h 5"/>
                  <a:gd name="T20" fmla="*/ 1 w 5"/>
                  <a:gd name="T21" fmla="*/ 5 h 5"/>
                  <a:gd name="T22" fmla="*/ 2 w 5"/>
                  <a:gd name="T23" fmla="*/ 5 h 5"/>
                  <a:gd name="T24" fmla="*/ 2 w 5"/>
                  <a:gd name="T25" fmla="*/ 4 h 5"/>
                  <a:gd name="T26" fmla="*/ 3 w 5"/>
                  <a:gd name="T27" fmla="*/ 4 h 5"/>
                  <a:gd name="T28" fmla="*/ 4 w 5"/>
                  <a:gd name="T29" fmla="*/ 4 h 5"/>
                  <a:gd name="T30" fmla="*/ 4 w 5"/>
                  <a:gd name="T31" fmla="*/ 3 h 5"/>
                  <a:gd name="T32" fmla="*/ 5 w 5"/>
                  <a:gd name="T33" fmla="*/ 3 h 5"/>
                  <a:gd name="T34" fmla="*/ 5 w 5"/>
                  <a:gd name="T35" fmla="*/ 3 h 5"/>
                  <a:gd name="T36" fmla="*/ 5 w 5"/>
                  <a:gd name="T37" fmla="*/ 2 h 5"/>
                  <a:gd name="T38" fmla="*/ 4 w 5"/>
                  <a:gd name="T39" fmla="*/ 0 h 5"/>
                  <a:gd name="T40" fmla="*/ 4 w 5"/>
                  <a:gd name="T41" fmla="*/ 1 h 5"/>
                  <a:gd name="T42" fmla="*/ 3 w 5"/>
                  <a:gd name="T43" fmla="*/ 2 h 5"/>
                  <a:gd name="T44" fmla="*/ 3 w 5"/>
                  <a:gd name="T45" fmla="*/ 2 h 5"/>
                  <a:gd name="T46" fmla="*/ 2 w 5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0" name="Freeform 126"/>
              <p:cNvSpPr>
                <a:spLocks/>
              </p:cNvSpPr>
              <p:nvPr/>
            </p:nvSpPr>
            <p:spPr bwMode="auto">
              <a:xfrm>
                <a:off x="4300" y="2531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0 h 2"/>
                  <a:gd name="T10" fmla="*/ 0 w 2"/>
                  <a:gd name="T11" fmla="*/ 1 h 2"/>
                  <a:gd name="T12" fmla="*/ 1 w 2"/>
                  <a:gd name="T13" fmla="*/ 2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1" name="Freeform 127"/>
              <p:cNvSpPr>
                <a:spLocks/>
              </p:cNvSpPr>
              <p:nvPr/>
            </p:nvSpPr>
            <p:spPr bwMode="auto">
              <a:xfrm>
                <a:off x="4262" y="257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2" name="Freeform 128"/>
              <p:cNvSpPr>
                <a:spLocks/>
              </p:cNvSpPr>
              <p:nvPr/>
            </p:nvSpPr>
            <p:spPr bwMode="auto">
              <a:xfrm>
                <a:off x="4063" y="240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  <a:gd name="T12" fmla="*/ 1 w 2"/>
                  <a:gd name="T13" fmla="*/ 0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3" name="Freeform 129"/>
              <p:cNvSpPr>
                <a:spLocks/>
              </p:cNvSpPr>
              <p:nvPr/>
            </p:nvSpPr>
            <p:spPr bwMode="auto">
              <a:xfrm>
                <a:off x="4283" y="2547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4" name="Freeform 130"/>
              <p:cNvSpPr>
                <a:spLocks/>
              </p:cNvSpPr>
              <p:nvPr/>
            </p:nvSpPr>
            <p:spPr bwMode="auto">
              <a:xfrm>
                <a:off x="4276" y="2557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5" name="Freeform 131"/>
              <p:cNvSpPr>
                <a:spLocks/>
              </p:cNvSpPr>
              <p:nvPr/>
            </p:nvSpPr>
            <p:spPr bwMode="auto">
              <a:xfrm>
                <a:off x="4281" y="255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6" name="Freeform 132"/>
              <p:cNvSpPr>
                <a:spLocks/>
              </p:cNvSpPr>
              <p:nvPr/>
            </p:nvSpPr>
            <p:spPr bwMode="auto">
              <a:xfrm>
                <a:off x="4061" y="240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7" name="Freeform 133"/>
              <p:cNvSpPr>
                <a:spLocks/>
              </p:cNvSpPr>
              <p:nvPr/>
            </p:nvSpPr>
            <p:spPr bwMode="auto">
              <a:xfrm>
                <a:off x="2896" y="176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1 w 2"/>
                  <a:gd name="T13" fmla="*/ 1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8" name="Freeform 134"/>
              <p:cNvSpPr>
                <a:spLocks/>
              </p:cNvSpPr>
              <p:nvPr/>
            </p:nvSpPr>
            <p:spPr bwMode="auto">
              <a:xfrm>
                <a:off x="3370" y="1872"/>
                <a:ext cx="16" cy="5"/>
              </a:xfrm>
              <a:custGeom>
                <a:avLst/>
                <a:gdLst>
                  <a:gd name="T0" fmla="*/ 1 w 7"/>
                  <a:gd name="T1" fmla="*/ 1 h 2"/>
                  <a:gd name="T2" fmla="*/ 2 w 7"/>
                  <a:gd name="T3" fmla="*/ 1 h 2"/>
                  <a:gd name="T4" fmla="*/ 3 w 7"/>
                  <a:gd name="T5" fmla="*/ 1 h 2"/>
                  <a:gd name="T6" fmla="*/ 4 w 7"/>
                  <a:gd name="T7" fmla="*/ 1 h 2"/>
                  <a:gd name="T8" fmla="*/ 5 w 7"/>
                  <a:gd name="T9" fmla="*/ 2 h 2"/>
                  <a:gd name="T10" fmla="*/ 6 w 7"/>
                  <a:gd name="T11" fmla="*/ 2 h 2"/>
                  <a:gd name="T12" fmla="*/ 7 w 7"/>
                  <a:gd name="T13" fmla="*/ 1 h 2"/>
                  <a:gd name="T14" fmla="*/ 7 w 7"/>
                  <a:gd name="T15" fmla="*/ 1 h 2"/>
                  <a:gd name="T16" fmla="*/ 6 w 7"/>
                  <a:gd name="T17" fmla="*/ 1 h 2"/>
                  <a:gd name="T18" fmla="*/ 6 w 7"/>
                  <a:gd name="T19" fmla="*/ 1 h 2"/>
                  <a:gd name="T20" fmla="*/ 6 w 7"/>
                  <a:gd name="T21" fmla="*/ 0 h 2"/>
                  <a:gd name="T22" fmla="*/ 5 w 7"/>
                  <a:gd name="T23" fmla="*/ 0 h 2"/>
                  <a:gd name="T24" fmla="*/ 5 w 7"/>
                  <a:gd name="T25" fmla="*/ 0 h 2"/>
                  <a:gd name="T26" fmla="*/ 5 w 7"/>
                  <a:gd name="T27" fmla="*/ 0 h 2"/>
                  <a:gd name="T28" fmla="*/ 4 w 7"/>
                  <a:gd name="T29" fmla="*/ 0 h 2"/>
                  <a:gd name="T30" fmla="*/ 4 w 7"/>
                  <a:gd name="T31" fmla="*/ 0 h 2"/>
                  <a:gd name="T32" fmla="*/ 3 w 7"/>
                  <a:gd name="T33" fmla="*/ 0 h 2"/>
                  <a:gd name="T34" fmla="*/ 3 w 7"/>
                  <a:gd name="T35" fmla="*/ 0 h 2"/>
                  <a:gd name="T36" fmla="*/ 2 w 7"/>
                  <a:gd name="T37" fmla="*/ 0 h 2"/>
                  <a:gd name="T38" fmla="*/ 2 w 7"/>
                  <a:gd name="T39" fmla="*/ 0 h 2"/>
                  <a:gd name="T40" fmla="*/ 1 w 7"/>
                  <a:gd name="T41" fmla="*/ 0 h 2"/>
                  <a:gd name="T42" fmla="*/ 0 w 7"/>
                  <a:gd name="T43" fmla="*/ 0 h 2"/>
                  <a:gd name="T44" fmla="*/ 0 w 7"/>
                  <a:gd name="T45" fmla="*/ 1 h 2"/>
                  <a:gd name="T46" fmla="*/ 1 w 7"/>
                  <a:gd name="T4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9" name="Freeform 135"/>
              <p:cNvSpPr>
                <a:spLocks/>
              </p:cNvSpPr>
              <p:nvPr/>
            </p:nvSpPr>
            <p:spPr bwMode="auto">
              <a:xfrm>
                <a:off x="4401" y="2478"/>
                <a:ext cx="17" cy="17"/>
              </a:xfrm>
              <a:custGeom>
                <a:avLst/>
                <a:gdLst>
                  <a:gd name="T0" fmla="*/ 3 w 7"/>
                  <a:gd name="T1" fmla="*/ 3 h 7"/>
                  <a:gd name="T2" fmla="*/ 3 w 7"/>
                  <a:gd name="T3" fmla="*/ 4 h 7"/>
                  <a:gd name="T4" fmla="*/ 4 w 7"/>
                  <a:gd name="T5" fmla="*/ 5 h 7"/>
                  <a:gd name="T6" fmla="*/ 4 w 7"/>
                  <a:gd name="T7" fmla="*/ 5 h 7"/>
                  <a:gd name="T8" fmla="*/ 5 w 7"/>
                  <a:gd name="T9" fmla="*/ 5 h 7"/>
                  <a:gd name="T10" fmla="*/ 6 w 7"/>
                  <a:gd name="T11" fmla="*/ 6 h 7"/>
                  <a:gd name="T12" fmla="*/ 7 w 7"/>
                  <a:gd name="T13" fmla="*/ 7 h 7"/>
                  <a:gd name="T14" fmla="*/ 7 w 7"/>
                  <a:gd name="T15" fmla="*/ 7 h 7"/>
                  <a:gd name="T16" fmla="*/ 7 w 7"/>
                  <a:gd name="T17" fmla="*/ 6 h 7"/>
                  <a:gd name="T18" fmla="*/ 6 w 7"/>
                  <a:gd name="T19" fmla="*/ 5 h 7"/>
                  <a:gd name="T20" fmla="*/ 5 w 7"/>
                  <a:gd name="T21" fmla="*/ 4 h 7"/>
                  <a:gd name="T22" fmla="*/ 5 w 7"/>
                  <a:gd name="T23" fmla="*/ 3 h 7"/>
                  <a:gd name="T24" fmla="*/ 4 w 7"/>
                  <a:gd name="T25" fmla="*/ 2 h 7"/>
                  <a:gd name="T26" fmla="*/ 3 w 7"/>
                  <a:gd name="T27" fmla="*/ 1 h 7"/>
                  <a:gd name="T28" fmla="*/ 3 w 7"/>
                  <a:gd name="T29" fmla="*/ 1 h 7"/>
                  <a:gd name="T30" fmla="*/ 4 w 7"/>
                  <a:gd name="T31" fmla="*/ 1 h 7"/>
                  <a:gd name="T32" fmla="*/ 3 w 7"/>
                  <a:gd name="T33" fmla="*/ 0 h 7"/>
                  <a:gd name="T34" fmla="*/ 2 w 7"/>
                  <a:gd name="T35" fmla="*/ 0 h 7"/>
                  <a:gd name="T36" fmla="*/ 1 w 7"/>
                  <a:gd name="T37" fmla="*/ 0 h 7"/>
                  <a:gd name="T38" fmla="*/ 0 w 7"/>
                  <a:gd name="T39" fmla="*/ 0 h 7"/>
                  <a:gd name="T40" fmla="*/ 0 w 7"/>
                  <a:gd name="T41" fmla="*/ 0 h 7"/>
                  <a:gd name="T42" fmla="*/ 1 w 7"/>
                  <a:gd name="T43" fmla="*/ 1 h 7"/>
                  <a:gd name="T44" fmla="*/ 2 w 7"/>
                  <a:gd name="T45" fmla="*/ 1 h 7"/>
                  <a:gd name="T46" fmla="*/ 2 w 7"/>
                  <a:gd name="T47" fmla="*/ 2 h 7"/>
                  <a:gd name="T48" fmla="*/ 2 w 7"/>
                  <a:gd name="T49" fmla="*/ 2 h 7"/>
                  <a:gd name="T50" fmla="*/ 3 w 7"/>
                  <a:gd name="T5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7">
                    <a:moveTo>
                      <a:pt x="3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0" name="Freeform 136"/>
              <p:cNvSpPr>
                <a:spLocks/>
              </p:cNvSpPr>
              <p:nvPr/>
            </p:nvSpPr>
            <p:spPr bwMode="auto">
              <a:xfrm>
                <a:off x="3190" y="2066"/>
                <a:ext cx="9" cy="5"/>
              </a:xfrm>
              <a:custGeom>
                <a:avLst/>
                <a:gdLst>
                  <a:gd name="T0" fmla="*/ 1 w 4"/>
                  <a:gd name="T1" fmla="*/ 1 h 2"/>
                  <a:gd name="T2" fmla="*/ 1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1 w 4"/>
                  <a:gd name="T9" fmla="*/ 1 h 2"/>
                  <a:gd name="T10" fmla="*/ 1 w 4"/>
                  <a:gd name="T11" fmla="*/ 1 h 2"/>
                  <a:gd name="T12" fmla="*/ 2 w 4"/>
                  <a:gd name="T13" fmla="*/ 2 h 2"/>
                  <a:gd name="T14" fmla="*/ 3 w 4"/>
                  <a:gd name="T15" fmla="*/ 2 h 2"/>
                  <a:gd name="T16" fmla="*/ 4 w 4"/>
                  <a:gd name="T17" fmla="*/ 2 h 2"/>
                  <a:gd name="T18" fmla="*/ 3 w 4"/>
                  <a:gd name="T19" fmla="*/ 1 h 2"/>
                  <a:gd name="T20" fmla="*/ 2 w 4"/>
                  <a:gd name="T21" fmla="*/ 1 h 2"/>
                  <a:gd name="T22" fmla="*/ 1 w 4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1" name="Freeform 137"/>
              <p:cNvSpPr>
                <a:spLocks/>
              </p:cNvSpPr>
              <p:nvPr/>
            </p:nvSpPr>
            <p:spPr bwMode="auto">
              <a:xfrm>
                <a:off x="3353" y="1860"/>
                <a:ext cx="7" cy="3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  <a:gd name="T8" fmla="*/ 3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2" name="Freeform 138"/>
              <p:cNvSpPr>
                <a:spLocks/>
              </p:cNvSpPr>
              <p:nvPr/>
            </p:nvSpPr>
            <p:spPr bwMode="auto">
              <a:xfrm>
                <a:off x="4425" y="2495"/>
                <a:ext cx="14" cy="10"/>
              </a:xfrm>
              <a:custGeom>
                <a:avLst/>
                <a:gdLst>
                  <a:gd name="T0" fmla="*/ 2 w 6"/>
                  <a:gd name="T1" fmla="*/ 2 h 4"/>
                  <a:gd name="T2" fmla="*/ 4 w 6"/>
                  <a:gd name="T3" fmla="*/ 3 h 4"/>
                  <a:gd name="T4" fmla="*/ 4 w 6"/>
                  <a:gd name="T5" fmla="*/ 4 h 4"/>
                  <a:gd name="T6" fmla="*/ 6 w 6"/>
                  <a:gd name="T7" fmla="*/ 4 h 4"/>
                  <a:gd name="T8" fmla="*/ 6 w 6"/>
                  <a:gd name="T9" fmla="*/ 4 h 4"/>
                  <a:gd name="T10" fmla="*/ 4 w 6"/>
                  <a:gd name="T11" fmla="*/ 3 h 4"/>
                  <a:gd name="T12" fmla="*/ 4 w 6"/>
                  <a:gd name="T13" fmla="*/ 2 h 4"/>
                  <a:gd name="T14" fmla="*/ 3 w 6"/>
                  <a:gd name="T15" fmla="*/ 2 h 4"/>
                  <a:gd name="T16" fmla="*/ 2 w 6"/>
                  <a:gd name="T17" fmla="*/ 1 h 4"/>
                  <a:gd name="T18" fmla="*/ 1 w 6"/>
                  <a:gd name="T19" fmla="*/ 0 h 4"/>
                  <a:gd name="T20" fmla="*/ 0 w 6"/>
                  <a:gd name="T21" fmla="*/ 0 h 4"/>
                  <a:gd name="T22" fmla="*/ 1 w 6"/>
                  <a:gd name="T23" fmla="*/ 1 h 4"/>
                  <a:gd name="T24" fmla="*/ 2 w 6"/>
                  <a:gd name="T25" fmla="*/ 1 h 4"/>
                  <a:gd name="T26" fmla="*/ 2 w 6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3" name="Freeform 139"/>
              <p:cNvSpPr>
                <a:spLocks/>
              </p:cNvSpPr>
              <p:nvPr/>
            </p:nvSpPr>
            <p:spPr bwMode="auto">
              <a:xfrm>
                <a:off x="3382" y="1858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1 w 2"/>
                  <a:gd name="T13" fmla="*/ 1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4" name="Freeform 140"/>
              <p:cNvSpPr>
                <a:spLocks/>
              </p:cNvSpPr>
              <p:nvPr/>
            </p:nvSpPr>
            <p:spPr bwMode="auto">
              <a:xfrm>
                <a:off x="3351" y="1846"/>
                <a:ext cx="14" cy="7"/>
              </a:xfrm>
              <a:custGeom>
                <a:avLst/>
                <a:gdLst>
                  <a:gd name="T0" fmla="*/ 2 w 6"/>
                  <a:gd name="T1" fmla="*/ 2 h 3"/>
                  <a:gd name="T2" fmla="*/ 3 w 6"/>
                  <a:gd name="T3" fmla="*/ 2 h 3"/>
                  <a:gd name="T4" fmla="*/ 3 w 6"/>
                  <a:gd name="T5" fmla="*/ 2 h 3"/>
                  <a:gd name="T6" fmla="*/ 3 w 6"/>
                  <a:gd name="T7" fmla="*/ 2 h 3"/>
                  <a:gd name="T8" fmla="*/ 3 w 6"/>
                  <a:gd name="T9" fmla="*/ 3 h 3"/>
                  <a:gd name="T10" fmla="*/ 4 w 6"/>
                  <a:gd name="T11" fmla="*/ 2 h 3"/>
                  <a:gd name="T12" fmla="*/ 5 w 6"/>
                  <a:gd name="T13" fmla="*/ 2 h 3"/>
                  <a:gd name="T14" fmla="*/ 6 w 6"/>
                  <a:gd name="T15" fmla="*/ 1 h 3"/>
                  <a:gd name="T16" fmla="*/ 6 w 6"/>
                  <a:gd name="T17" fmla="*/ 1 h 3"/>
                  <a:gd name="T18" fmla="*/ 6 w 6"/>
                  <a:gd name="T19" fmla="*/ 0 h 3"/>
                  <a:gd name="T20" fmla="*/ 6 w 6"/>
                  <a:gd name="T21" fmla="*/ 0 h 3"/>
                  <a:gd name="T22" fmla="*/ 5 w 6"/>
                  <a:gd name="T23" fmla="*/ 0 h 3"/>
                  <a:gd name="T24" fmla="*/ 5 w 6"/>
                  <a:gd name="T25" fmla="*/ 0 h 3"/>
                  <a:gd name="T26" fmla="*/ 4 w 6"/>
                  <a:gd name="T27" fmla="*/ 1 h 3"/>
                  <a:gd name="T28" fmla="*/ 2 w 6"/>
                  <a:gd name="T29" fmla="*/ 1 h 3"/>
                  <a:gd name="T30" fmla="*/ 1 w 6"/>
                  <a:gd name="T31" fmla="*/ 2 h 3"/>
                  <a:gd name="T32" fmla="*/ 0 w 6"/>
                  <a:gd name="T33" fmla="*/ 2 h 3"/>
                  <a:gd name="T34" fmla="*/ 1 w 6"/>
                  <a:gd name="T35" fmla="*/ 2 h 3"/>
                  <a:gd name="T36" fmla="*/ 2 w 6"/>
                  <a:gd name="T3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5" name="Freeform 141"/>
              <p:cNvSpPr>
                <a:spLocks/>
              </p:cNvSpPr>
              <p:nvPr/>
            </p:nvSpPr>
            <p:spPr bwMode="auto">
              <a:xfrm>
                <a:off x="3296" y="1912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6" name="Freeform 142"/>
              <p:cNvSpPr>
                <a:spLocks/>
              </p:cNvSpPr>
              <p:nvPr/>
            </p:nvSpPr>
            <p:spPr bwMode="auto">
              <a:xfrm>
                <a:off x="3320" y="200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7" name="Freeform 143"/>
              <p:cNvSpPr>
                <a:spLocks/>
              </p:cNvSpPr>
              <p:nvPr/>
            </p:nvSpPr>
            <p:spPr bwMode="auto">
              <a:xfrm>
                <a:off x="4302" y="211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1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8" name="Freeform 144"/>
              <p:cNvSpPr>
                <a:spLocks/>
              </p:cNvSpPr>
              <p:nvPr/>
            </p:nvSpPr>
            <p:spPr bwMode="auto">
              <a:xfrm>
                <a:off x="3311" y="1995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9" name="Freeform 145"/>
              <p:cNvSpPr>
                <a:spLocks/>
              </p:cNvSpPr>
              <p:nvPr/>
            </p:nvSpPr>
            <p:spPr bwMode="auto">
              <a:xfrm>
                <a:off x="3315" y="2000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1 h 3"/>
                  <a:gd name="T12" fmla="*/ 0 w 1"/>
                  <a:gd name="T13" fmla="*/ 2 h 3"/>
                  <a:gd name="T14" fmla="*/ 0 w 1"/>
                  <a:gd name="T15" fmla="*/ 3 h 3"/>
                  <a:gd name="T16" fmla="*/ 0 w 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0" name="Freeform 146"/>
              <p:cNvSpPr>
                <a:spLocks/>
              </p:cNvSpPr>
              <p:nvPr/>
            </p:nvSpPr>
            <p:spPr bwMode="auto">
              <a:xfrm>
                <a:off x="3277" y="1756"/>
                <a:ext cx="81" cy="45"/>
              </a:xfrm>
              <a:custGeom>
                <a:avLst/>
                <a:gdLst>
                  <a:gd name="T0" fmla="*/ 6 w 34"/>
                  <a:gd name="T1" fmla="*/ 2 h 19"/>
                  <a:gd name="T2" fmla="*/ 4 w 34"/>
                  <a:gd name="T3" fmla="*/ 3 h 19"/>
                  <a:gd name="T4" fmla="*/ 2 w 34"/>
                  <a:gd name="T5" fmla="*/ 4 h 19"/>
                  <a:gd name="T6" fmla="*/ 3 w 34"/>
                  <a:gd name="T7" fmla="*/ 6 h 19"/>
                  <a:gd name="T8" fmla="*/ 4 w 34"/>
                  <a:gd name="T9" fmla="*/ 6 h 19"/>
                  <a:gd name="T10" fmla="*/ 2 w 34"/>
                  <a:gd name="T11" fmla="*/ 7 h 19"/>
                  <a:gd name="T12" fmla="*/ 2 w 34"/>
                  <a:gd name="T13" fmla="*/ 9 h 19"/>
                  <a:gd name="T14" fmla="*/ 0 w 34"/>
                  <a:gd name="T15" fmla="*/ 10 h 19"/>
                  <a:gd name="T16" fmla="*/ 2 w 34"/>
                  <a:gd name="T17" fmla="*/ 11 h 19"/>
                  <a:gd name="T18" fmla="*/ 2 w 34"/>
                  <a:gd name="T19" fmla="*/ 10 h 19"/>
                  <a:gd name="T20" fmla="*/ 4 w 34"/>
                  <a:gd name="T21" fmla="*/ 10 h 19"/>
                  <a:gd name="T22" fmla="*/ 6 w 34"/>
                  <a:gd name="T23" fmla="*/ 11 h 19"/>
                  <a:gd name="T24" fmla="*/ 7 w 34"/>
                  <a:gd name="T25" fmla="*/ 12 h 19"/>
                  <a:gd name="T26" fmla="*/ 9 w 34"/>
                  <a:gd name="T27" fmla="*/ 14 h 19"/>
                  <a:gd name="T28" fmla="*/ 11 w 34"/>
                  <a:gd name="T29" fmla="*/ 15 h 19"/>
                  <a:gd name="T30" fmla="*/ 14 w 34"/>
                  <a:gd name="T31" fmla="*/ 15 h 19"/>
                  <a:gd name="T32" fmla="*/ 17 w 34"/>
                  <a:gd name="T33" fmla="*/ 16 h 19"/>
                  <a:gd name="T34" fmla="*/ 21 w 34"/>
                  <a:gd name="T35" fmla="*/ 17 h 19"/>
                  <a:gd name="T36" fmla="*/ 23 w 34"/>
                  <a:gd name="T37" fmla="*/ 17 h 19"/>
                  <a:gd name="T38" fmla="*/ 25 w 34"/>
                  <a:gd name="T39" fmla="*/ 18 h 19"/>
                  <a:gd name="T40" fmla="*/ 27 w 34"/>
                  <a:gd name="T41" fmla="*/ 19 h 19"/>
                  <a:gd name="T42" fmla="*/ 30 w 34"/>
                  <a:gd name="T43" fmla="*/ 18 h 19"/>
                  <a:gd name="T44" fmla="*/ 34 w 34"/>
                  <a:gd name="T45" fmla="*/ 17 h 19"/>
                  <a:gd name="T46" fmla="*/ 32 w 34"/>
                  <a:gd name="T47" fmla="*/ 15 h 19"/>
                  <a:gd name="T48" fmla="*/ 30 w 34"/>
                  <a:gd name="T49" fmla="*/ 14 h 19"/>
                  <a:gd name="T50" fmla="*/ 27 w 34"/>
                  <a:gd name="T51" fmla="*/ 13 h 19"/>
                  <a:gd name="T52" fmla="*/ 28 w 34"/>
                  <a:gd name="T53" fmla="*/ 12 h 19"/>
                  <a:gd name="T54" fmla="*/ 30 w 34"/>
                  <a:gd name="T55" fmla="*/ 12 h 19"/>
                  <a:gd name="T56" fmla="*/ 29 w 34"/>
                  <a:gd name="T57" fmla="*/ 11 h 19"/>
                  <a:gd name="T58" fmla="*/ 28 w 34"/>
                  <a:gd name="T59" fmla="*/ 8 h 19"/>
                  <a:gd name="T60" fmla="*/ 26 w 34"/>
                  <a:gd name="T61" fmla="*/ 7 h 19"/>
                  <a:gd name="T62" fmla="*/ 26 w 34"/>
                  <a:gd name="T63" fmla="*/ 5 h 19"/>
                  <a:gd name="T64" fmla="*/ 22 w 34"/>
                  <a:gd name="T65" fmla="*/ 3 h 19"/>
                  <a:gd name="T66" fmla="*/ 17 w 34"/>
                  <a:gd name="T67" fmla="*/ 2 h 19"/>
                  <a:gd name="T68" fmla="*/ 17 w 34"/>
                  <a:gd name="T69" fmla="*/ 3 h 19"/>
                  <a:gd name="T70" fmla="*/ 19 w 34"/>
                  <a:gd name="T71" fmla="*/ 5 h 19"/>
                  <a:gd name="T72" fmla="*/ 18 w 34"/>
                  <a:gd name="T73" fmla="*/ 6 h 19"/>
                  <a:gd name="T74" fmla="*/ 17 w 34"/>
                  <a:gd name="T75" fmla="*/ 8 h 19"/>
                  <a:gd name="T76" fmla="*/ 16 w 34"/>
                  <a:gd name="T77" fmla="*/ 7 h 19"/>
                  <a:gd name="T78" fmla="*/ 17 w 34"/>
                  <a:gd name="T79" fmla="*/ 6 h 19"/>
                  <a:gd name="T80" fmla="*/ 17 w 34"/>
                  <a:gd name="T81" fmla="*/ 5 h 19"/>
                  <a:gd name="T82" fmla="*/ 15 w 34"/>
                  <a:gd name="T83" fmla="*/ 2 h 19"/>
                  <a:gd name="T84" fmla="*/ 11 w 34"/>
                  <a:gd name="T85" fmla="*/ 0 h 19"/>
                  <a:gd name="T86" fmla="*/ 10 w 34"/>
                  <a:gd name="T87" fmla="*/ 1 h 19"/>
                  <a:gd name="T88" fmla="*/ 6 w 34"/>
                  <a:gd name="T8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9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4" y="15"/>
                      <a:pt x="14" y="15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6" y="15"/>
                      <a:pt x="16" y="15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9" y="17"/>
                      <a:pt x="20" y="17"/>
                      <a:pt x="21" y="17"/>
                    </a:cubicBezTo>
                    <a:cubicBezTo>
                      <a:pt x="21" y="17"/>
                      <a:pt x="22" y="17"/>
                      <a:pt x="2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9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2" y="18"/>
                    </a:cubicBezTo>
                    <a:cubicBezTo>
                      <a:pt x="32" y="18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3" y="16"/>
                      <a:pt x="33" y="16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5"/>
                      <a:pt x="31" y="14"/>
                      <a:pt x="30" y="14"/>
                    </a:cubicBezTo>
                    <a:cubicBezTo>
                      <a:pt x="30" y="14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2"/>
                      <a:pt x="29" y="12"/>
                    </a:cubicBezTo>
                    <a:cubicBezTo>
                      <a:pt x="29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29" y="11"/>
                      <a:pt x="29" y="11"/>
                    </a:cubicBezTo>
                    <a:cubicBezTo>
                      <a:pt x="28" y="10"/>
                      <a:pt x="28" y="10"/>
                      <a:pt x="27" y="9"/>
                    </a:cubicBezTo>
                    <a:cubicBezTo>
                      <a:pt x="27" y="9"/>
                      <a:pt x="27" y="9"/>
                      <a:pt x="28" y="8"/>
                    </a:cubicBezTo>
                    <a:cubicBezTo>
                      <a:pt x="27" y="8"/>
                      <a:pt x="27" y="8"/>
                      <a:pt x="27" y="7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4"/>
                      <a:pt x="23" y="4"/>
                      <a:pt x="22" y="3"/>
                    </a:cubicBezTo>
                    <a:cubicBezTo>
                      <a:pt x="21" y="3"/>
                      <a:pt x="20" y="2"/>
                      <a:pt x="19" y="2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8" y="4"/>
                      <a:pt x="19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7"/>
                      <a:pt x="17" y="7"/>
                    </a:cubicBezTo>
                    <a:cubicBezTo>
                      <a:pt x="17" y="7"/>
                      <a:pt x="17" y="7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5" y="2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1" name="Freeform 147"/>
              <p:cNvSpPr>
                <a:spLocks/>
              </p:cNvSpPr>
              <p:nvPr/>
            </p:nvSpPr>
            <p:spPr bwMode="auto">
              <a:xfrm>
                <a:off x="3308" y="192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2" name="Freeform 148"/>
              <p:cNvSpPr>
                <a:spLocks/>
              </p:cNvSpPr>
              <p:nvPr/>
            </p:nvSpPr>
            <p:spPr bwMode="auto">
              <a:xfrm>
                <a:off x="3296" y="1922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3" name="Freeform 149"/>
              <p:cNvSpPr>
                <a:spLocks/>
              </p:cNvSpPr>
              <p:nvPr/>
            </p:nvSpPr>
            <p:spPr bwMode="auto">
              <a:xfrm>
                <a:off x="3379" y="185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4" name="Freeform 150"/>
              <p:cNvSpPr>
                <a:spLocks/>
              </p:cNvSpPr>
              <p:nvPr/>
            </p:nvSpPr>
            <p:spPr bwMode="auto">
              <a:xfrm>
                <a:off x="3223" y="1908"/>
                <a:ext cx="7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2 w 3"/>
                  <a:gd name="T11" fmla="*/ 2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5" name="Freeform 151"/>
              <p:cNvSpPr>
                <a:spLocks/>
              </p:cNvSpPr>
              <p:nvPr/>
            </p:nvSpPr>
            <p:spPr bwMode="auto">
              <a:xfrm>
                <a:off x="3233" y="1877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1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1 h 2"/>
                  <a:gd name="T14" fmla="*/ 1 w 3"/>
                  <a:gd name="T15" fmla="*/ 1 h 2"/>
                  <a:gd name="T16" fmla="*/ 2 w 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6" name="Freeform 152"/>
              <p:cNvSpPr>
                <a:spLocks/>
              </p:cNvSpPr>
              <p:nvPr/>
            </p:nvSpPr>
            <p:spPr bwMode="auto">
              <a:xfrm>
                <a:off x="3270" y="1922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1 w 3"/>
                  <a:gd name="T13" fmla="*/ 0 h 1"/>
                  <a:gd name="T14" fmla="*/ 1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7" name="Freeform 153"/>
              <p:cNvSpPr>
                <a:spLocks/>
              </p:cNvSpPr>
              <p:nvPr/>
            </p:nvSpPr>
            <p:spPr bwMode="auto">
              <a:xfrm>
                <a:off x="3263" y="1922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8" name="Freeform 154"/>
              <p:cNvSpPr>
                <a:spLocks/>
              </p:cNvSpPr>
              <p:nvPr/>
            </p:nvSpPr>
            <p:spPr bwMode="auto">
              <a:xfrm>
                <a:off x="3240" y="1886"/>
                <a:ext cx="7" cy="10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1 h 4"/>
                  <a:gd name="T4" fmla="*/ 3 w 3"/>
                  <a:gd name="T5" fmla="*/ 1 h 4"/>
                  <a:gd name="T6" fmla="*/ 2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0 w 3"/>
                  <a:gd name="T13" fmla="*/ 1 h 4"/>
                  <a:gd name="T14" fmla="*/ 1 w 3"/>
                  <a:gd name="T15" fmla="*/ 1 h 4"/>
                  <a:gd name="T16" fmla="*/ 1 w 3"/>
                  <a:gd name="T17" fmla="*/ 2 h 4"/>
                  <a:gd name="T18" fmla="*/ 0 w 3"/>
                  <a:gd name="T19" fmla="*/ 2 h 4"/>
                  <a:gd name="T20" fmla="*/ 0 w 3"/>
                  <a:gd name="T21" fmla="*/ 1 h 4"/>
                  <a:gd name="T22" fmla="*/ 0 w 3"/>
                  <a:gd name="T23" fmla="*/ 3 h 4"/>
                  <a:gd name="T24" fmla="*/ 1 w 3"/>
                  <a:gd name="T25" fmla="*/ 3 h 4"/>
                  <a:gd name="T26" fmla="*/ 1 w 3"/>
                  <a:gd name="T27" fmla="*/ 3 h 4"/>
                  <a:gd name="T28" fmla="*/ 2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3 w 3"/>
                  <a:gd name="T35" fmla="*/ 4 h 4"/>
                  <a:gd name="T36" fmla="*/ 2 w 3"/>
                  <a:gd name="T37" fmla="*/ 3 h 4"/>
                  <a:gd name="T38" fmla="*/ 3 w 3"/>
                  <a:gd name="T39" fmla="*/ 2 h 4"/>
                  <a:gd name="T40" fmla="*/ 3 w 3"/>
                  <a:gd name="T4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9" name="Freeform 155"/>
              <p:cNvSpPr>
                <a:spLocks/>
              </p:cNvSpPr>
              <p:nvPr/>
            </p:nvSpPr>
            <p:spPr bwMode="auto">
              <a:xfrm>
                <a:off x="3247" y="1763"/>
                <a:ext cx="30" cy="14"/>
              </a:xfrm>
              <a:custGeom>
                <a:avLst/>
                <a:gdLst>
                  <a:gd name="T0" fmla="*/ 6 w 13"/>
                  <a:gd name="T1" fmla="*/ 4 h 6"/>
                  <a:gd name="T2" fmla="*/ 8 w 13"/>
                  <a:gd name="T3" fmla="*/ 4 h 6"/>
                  <a:gd name="T4" fmla="*/ 9 w 13"/>
                  <a:gd name="T5" fmla="*/ 5 h 6"/>
                  <a:gd name="T6" fmla="*/ 9 w 13"/>
                  <a:gd name="T7" fmla="*/ 5 h 6"/>
                  <a:gd name="T8" fmla="*/ 7 w 13"/>
                  <a:gd name="T9" fmla="*/ 5 h 6"/>
                  <a:gd name="T10" fmla="*/ 5 w 13"/>
                  <a:gd name="T11" fmla="*/ 5 h 6"/>
                  <a:gd name="T12" fmla="*/ 5 w 13"/>
                  <a:gd name="T13" fmla="*/ 5 h 6"/>
                  <a:gd name="T14" fmla="*/ 6 w 13"/>
                  <a:gd name="T15" fmla="*/ 6 h 6"/>
                  <a:gd name="T16" fmla="*/ 8 w 13"/>
                  <a:gd name="T17" fmla="*/ 6 h 6"/>
                  <a:gd name="T18" fmla="*/ 9 w 13"/>
                  <a:gd name="T19" fmla="*/ 5 h 6"/>
                  <a:gd name="T20" fmla="*/ 11 w 13"/>
                  <a:gd name="T21" fmla="*/ 5 h 6"/>
                  <a:gd name="T22" fmla="*/ 11 w 13"/>
                  <a:gd name="T23" fmla="*/ 5 h 6"/>
                  <a:gd name="T24" fmla="*/ 12 w 13"/>
                  <a:gd name="T25" fmla="*/ 4 h 6"/>
                  <a:gd name="T26" fmla="*/ 13 w 13"/>
                  <a:gd name="T27" fmla="*/ 3 h 6"/>
                  <a:gd name="T28" fmla="*/ 13 w 13"/>
                  <a:gd name="T29" fmla="*/ 2 h 6"/>
                  <a:gd name="T30" fmla="*/ 10 w 13"/>
                  <a:gd name="T31" fmla="*/ 1 h 6"/>
                  <a:gd name="T32" fmla="*/ 8 w 13"/>
                  <a:gd name="T33" fmla="*/ 1 h 6"/>
                  <a:gd name="T34" fmla="*/ 6 w 13"/>
                  <a:gd name="T35" fmla="*/ 1 h 6"/>
                  <a:gd name="T36" fmla="*/ 5 w 13"/>
                  <a:gd name="T37" fmla="*/ 1 h 6"/>
                  <a:gd name="T38" fmla="*/ 4 w 13"/>
                  <a:gd name="T39" fmla="*/ 0 h 6"/>
                  <a:gd name="T40" fmla="*/ 3 w 13"/>
                  <a:gd name="T41" fmla="*/ 0 h 6"/>
                  <a:gd name="T42" fmla="*/ 2 w 13"/>
                  <a:gd name="T43" fmla="*/ 0 h 6"/>
                  <a:gd name="T44" fmla="*/ 1 w 13"/>
                  <a:gd name="T45" fmla="*/ 0 h 6"/>
                  <a:gd name="T46" fmla="*/ 0 w 13"/>
                  <a:gd name="T47" fmla="*/ 0 h 6"/>
                  <a:gd name="T48" fmla="*/ 1 w 13"/>
                  <a:gd name="T49" fmla="*/ 1 h 6"/>
                  <a:gd name="T50" fmla="*/ 2 w 13"/>
                  <a:gd name="T51" fmla="*/ 1 h 6"/>
                  <a:gd name="T52" fmla="*/ 3 w 13"/>
                  <a:gd name="T53" fmla="*/ 2 h 6"/>
                  <a:gd name="T54" fmla="*/ 4 w 13"/>
                  <a:gd name="T55" fmla="*/ 3 h 6"/>
                  <a:gd name="T56" fmla="*/ 5 w 13"/>
                  <a:gd name="T57" fmla="*/ 4 h 6"/>
                  <a:gd name="T58" fmla="*/ 6 w 13"/>
                  <a:gd name="T5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6">
                    <a:moveTo>
                      <a:pt x="6" y="4"/>
                    </a:move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2"/>
                      <a:pt x="11" y="2"/>
                      <a:pt x="10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0" name="Freeform 156"/>
              <p:cNvSpPr>
                <a:spLocks/>
              </p:cNvSpPr>
              <p:nvPr/>
            </p:nvSpPr>
            <p:spPr bwMode="auto">
              <a:xfrm>
                <a:off x="3240" y="1877"/>
                <a:ext cx="9" cy="2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4 w 4"/>
                  <a:gd name="T5" fmla="*/ 1 h 1"/>
                  <a:gd name="T6" fmla="*/ 4 w 4"/>
                  <a:gd name="T7" fmla="*/ 1 h 1"/>
                  <a:gd name="T8" fmla="*/ 2 w 4"/>
                  <a:gd name="T9" fmla="*/ 0 h 1"/>
                  <a:gd name="T10" fmla="*/ 2 w 4"/>
                  <a:gd name="T11" fmla="*/ 0 h 1"/>
                  <a:gd name="T12" fmla="*/ 1 w 4"/>
                  <a:gd name="T13" fmla="*/ 0 h 1"/>
                  <a:gd name="T14" fmla="*/ 0 w 4"/>
                  <a:gd name="T15" fmla="*/ 1 h 1"/>
                  <a:gd name="T16" fmla="*/ 1 w 4"/>
                  <a:gd name="T17" fmla="*/ 1 h 1"/>
                  <a:gd name="T18" fmla="*/ 2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1" name="Freeform 157"/>
              <p:cNvSpPr>
                <a:spLocks/>
              </p:cNvSpPr>
              <p:nvPr/>
            </p:nvSpPr>
            <p:spPr bwMode="auto">
              <a:xfrm>
                <a:off x="3285" y="1908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2 w 3"/>
                  <a:gd name="T13" fmla="*/ 1 h 1"/>
                  <a:gd name="T14" fmla="*/ 3 w 3"/>
                  <a:gd name="T15" fmla="*/ 0 h 1"/>
                  <a:gd name="T16" fmla="*/ 3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2" name="Freeform 158"/>
              <p:cNvSpPr>
                <a:spLocks/>
              </p:cNvSpPr>
              <p:nvPr/>
            </p:nvSpPr>
            <p:spPr bwMode="auto">
              <a:xfrm>
                <a:off x="3292" y="1912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0 h 2"/>
                  <a:gd name="T10" fmla="*/ 0 w 2"/>
                  <a:gd name="T11" fmla="*/ 1 h 2"/>
                  <a:gd name="T12" fmla="*/ 0 w 2"/>
                  <a:gd name="T13" fmla="*/ 1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3" name="Freeform 159"/>
              <p:cNvSpPr>
                <a:spLocks/>
              </p:cNvSpPr>
              <p:nvPr/>
            </p:nvSpPr>
            <p:spPr bwMode="auto">
              <a:xfrm>
                <a:off x="4274" y="2104"/>
                <a:ext cx="19" cy="12"/>
              </a:xfrm>
              <a:custGeom>
                <a:avLst/>
                <a:gdLst>
                  <a:gd name="T0" fmla="*/ 1 w 8"/>
                  <a:gd name="T1" fmla="*/ 2 h 5"/>
                  <a:gd name="T2" fmla="*/ 2 w 8"/>
                  <a:gd name="T3" fmla="*/ 2 h 5"/>
                  <a:gd name="T4" fmla="*/ 3 w 8"/>
                  <a:gd name="T5" fmla="*/ 3 h 5"/>
                  <a:gd name="T6" fmla="*/ 5 w 8"/>
                  <a:gd name="T7" fmla="*/ 4 h 5"/>
                  <a:gd name="T8" fmla="*/ 6 w 8"/>
                  <a:gd name="T9" fmla="*/ 5 h 5"/>
                  <a:gd name="T10" fmla="*/ 7 w 8"/>
                  <a:gd name="T11" fmla="*/ 5 h 5"/>
                  <a:gd name="T12" fmla="*/ 8 w 8"/>
                  <a:gd name="T13" fmla="*/ 5 h 5"/>
                  <a:gd name="T14" fmla="*/ 8 w 8"/>
                  <a:gd name="T15" fmla="*/ 4 h 5"/>
                  <a:gd name="T16" fmla="*/ 7 w 8"/>
                  <a:gd name="T17" fmla="*/ 3 h 5"/>
                  <a:gd name="T18" fmla="*/ 8 w 8"/>
                  <a:gd name="T19" fmla="*/ 3 h 5"/>
                  <a:gd name="T20" fmla="*/ 8 w 8"/>
                  <a:gd name="T21" fmla="*/ 2 h 5"/>
                  <a:gd name="T22" fmla="*/ 7 w 8"/>
                  <a:gd name="T23" fmla="*/ 1 h 5"/>
                  <a:gd name="T24" fmla="*/ 6 w 8"/>
                  <a:gd name="T25" fmla="*/ 2 h 5"/>
                  <a:gd name="T26" fmla="*/ 5 w 8"/>
                  <a:gd name="T27" fmla="*/ 1 h 5"/>
                  <a:gd name="T28" fmla="*/ 5 w 8"/>
                  <a:gd name="T29" fmla="*/ 0 h 5"/>
                  <a:gd name="T30" fmla="*/ 3 w 8"/>
                  <a:gd name="T31" fmla="*/ 0 h 5"/>
                  <a:gd name="T32" fmla="*/ 3 w 8"/>
                  <a:gd name="T33" fmla="*/ 0 h 5"/>
                  <a:gd name="T34" fmla="*/ 2 w 8"/>
                  <a:gd name="T35" fmla="*/ 0 h 5"/>
                  <a:gd name="T36" fmla="*/ 2 w 8"/>
                  <a:gd name="T37" fmla="*/ 0 h 5"/>
                  <a:gd name="T38" fmla="*/ 1 w 8"/>
                  <a:gd name="T39" fmla="*/ 0 h 5"/>
                  <a:gd name="T40" fmla="*/ 1 w 8"/>
                  <a:gd name="T41" fmla="*/ 0 h 5"/>
                  <a:gd name="T42" fmla="*/ 0 w 8"/>
                  <a:gd name="T43" fmla="*/ 2 h 5"/>
                  <a:gd name="T44" fmla="*/ 1 w 8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4" name="Freeform 160"/>
              <p:cNvSpPr>
                <a:spLocks/>
              </p:cNvSpPr>
              <p:nvPr/>
            </p:nvSpPr>
            <p:spPr bwMode="auto">
              <a:xfrm>
                <a:off x="3303" y="1830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5" name="Freeform 161"/>
              <p:cNvSpPr>
                <a:spLocks/>
              </p:cNvSpPr>
              <p:nvPr/>
            </p:nvSpPr>
            <p:spPr bwMode="auto">
              <a:xfrm>
                <a:off x="3282" y="1927"/>
                <a:ext cx="5" cy="0"/>
              </a:xfrm>
              <a:custGeom>
                <a:avLst/>
                <a:gdLst>
                  <a:gd name="T0" fmla="*/ 2 w 2"/>
                  <a:gd name="T1" fmla="*/ 2 w 2"/>
                  <a:gd name="T2" fmla="*/ 1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6" name="Freeform 162"/>
              <p:cNvSpPr>
                <a:spLocks/>
              </p:cNvSpPr>
              <p:nvPr/>
            </p:nvSpPr>
            <p:spPr bwMode="auto">
              <a:xfrm>
                <a:off x="3287" y="1841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0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7" name="Freeform 163"/>
              <p:cNvSpPr>
                <a:spLocks/>
              </p:cNvSpPr>
              <p:nvPr/>
            </p:nvSpPr>
            <p:spPr bwMode="auto">
              <a:xfrm>
                <a:off x="3296" y="1903"/>
                <a:ext cx="10" cy="5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0 h 2"/>
                  <a:gd name="T4" fmla="*/ 2 w 4"/>
                  <a:gd name="T5" fmla="*/ 0 h 2"/>
                  <a:gd name="T6" fmla="*/ 1 w 4"/>
                  <a:gd name="T7" fmla="*/ 0 h 2"/>
                  <a:gd name="T8" fmla="*/ 1 w 4"/>
                  <a:gd name="T9" fmla="*/ 1 h 2"/>
                  <a:gd name="T10" fmla="*/ 1 w 4"/>
                  <a:gd name="T11" fmla="*/ 1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1 h 2"/>
                  <a:gd name="T18" fmla="*/ 1 w 4"/>
                  <a:gd name="T19" fmla="*/ 1 h 2"/>
                  <a:gd name="T20" fmla="*/ 2 w 4"/>
                  <a:gd name="T21" fmla="*/ 2 h 2"/>
                  <a:gd name="T22" fmla="*/ 3 w 4"/>
                  <a:gd name="T23" fmla="*/ 2 h 2"/>
                  <a:gd name="T24" fmla="*/ 3 w 4"/>
                  <a:gd name="T25" fmla="*/ 2 h 2"/>
                  <a:gd name="T26" fmla="*/ 3 w 4"/>
                  <a:gd name="T27" fmla="*/ 2 h 2"/>
                  <a:gd name="T28" fmla="*/ 3 w 4"/>
                  <a:gd name="T29" fmla="*/ 1 h 2"/>
                  <a:gd name="T30" fmla="*/ 4 w 4"/>
                  <a:gd name="T31" fmla="*/ 1 h 2"/>
                  <a:gd name="T32" fmla="*/ 4 w 4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8" name="Freeform 164"/>
              <p:cNvSpPr>
                <a:spLocks/>
              </p:cNvSpPr>
              <p:nvPr/>
            </p:nvSpPr>
            <p:spPr bwMode="auto">
              <a:xfrm>
                <a:off x="3897" y="1863"/>
                <a:ext cx="10" cy="4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2 h 2"/>
                  <a:gd name="T4" fmla="*/ 4 w 4"/>
                  <a:gd name="T5" fmla="*/ 1 h 2"/>
                  <a:gd name="T6" fmla="*/ 4 w 4"/>
                  <a:gd name="T7" fmla="*/ 1 h 2"/>
                  <a:gd name="T8" fmla="*/ 3 w 4"/>
                  <a:gd name="T9" fmla="*/ 0 h 2"/>
                  <a:gd name="T10" fmla="*/ 1 w 4"/>
                  <a:gd name="T11" fmla="*/ 1 h 2"/>
                  <a:gd name="T12" fmla="*/ 0 w 4"/>
                  <a:gd name="T13" fmla="*/ 2 h 2"/>
                  <a:gd name="T14" fmla="*/ 2 w 4"/>
                  <a:gd name="T15" fmla="*/ 2 h 2"/>
                  <a:gd name="T16" fmla="*/ 3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9" name="Freeform 165"/>
              <p:cNvSpPr>
                <a:spLocks/>
              </p:cNvSpPr>
              <p:nvPr/>
            </p:nvSpPr>
            <p:spPr bwMode="auto">
              <a:xfrm>
                <a:off x="3805" y="1877"/>
                <a:ext cx="90" cy="52"/>
              </a:xfrm>
              <a:custGeom>
                <a:avLst/>
                <a:gdLst>
                  <a:gd name="T0" fmla="*/ 2 w 38"/>
                  <a:gd name="T1" fmla="*/ 6 h 22"/>
                  <a:gd name="T2" fmla="*/ 1 w 38"/>
                  <a:gd name="T3" fmla="*/ 6 h 22"/>
                  <a:gd name="T4" fmla="*/ 2 w 38"/>
                  <a:gd name="T5" fmla="*/ 8 h 22"/>
                  <a:gd name="T6" fmla="*/ 2 w 38"/>
                  <a:gd name="T7" fmla="*/ 9 h 22"/>
                  <a:gd name="T8" fmla="*/ 4 w 38"/>
                  <a:gd name="T9" fmla="*/ 10 h 22"/>
                  <a:gd name="T10" fmla="*/ 4 w 38"/>
                  <a:gd name="T11" fmla="*/ 11 h 22"/>
                  <a:gd name="T12" fmla="*/ 5 w 38"/>
                  <a:gd name="T13" fmla="*/ 11 h 22"/>
                  <a:gd name="T14" fmla="*/ 6 w 38"/>
                  <a:gd name="T15" fmla="*/ 12 h 22"/>
                  <a:gd name="T16" fmla="*/ 5 w 38"/>
                  <a:gd name="T17" fmla="*/ 12 h 22"/>
                  <a:gd name="T18" fmla="*/ 4 w 38"/>
                  <a:gd name="T19" fmla="*/ 12 h 22"/>
                  <a:gd name="T20" fmla="*/ 7 w 38"/>
                  <a:gd name="T21" fmla="*/ 15 h 22"/>
                  <a:gd name="T22" fmla="*/ 11 w 38"/>
                  <a:gd name="T23" fmla="*/ 17 h 22"/>
                  <a:gd name="T24" fmla="*/ 13 w 38"/>
                  <a:gd name="T25" fmla="*/ 18 h 22"/>
                  <a:gd name="T26" fmla="*/ 14 w 38"/>
                  <a:gd name="T27" fmla="*/ 20 h 22"/>
                  <a:gd name="T28" fmla="*/ 17 w 38"/>
                  <a:gd name="T29" fmla="*/ 20 h 22"/>
                  <a:gd name="T30" fmla="*/ 20 w 38"/>
                  <a:gd name="T31" fmla="*/ 22 h 22"/>
                  <a:gd name="T32" fmla="*/ 22 w 38"/>
                  <a:gd name="T33" fmla="*/ 21 h 22"/>
                  <a:gd name="T34" fmla="*/ 21 w 38"/>
                  <a:gd name="T35" fmla="*/ 20 h 22"/>
                  <a:gd name="T36" fmla="*/ 21 w 38"/>
                  <a:gd name="T37" fmla="*/ 19 h 22"/>
                  <a:gd name="T38" fmla="*/ 20 w 38"/>
                  <a:gd name="T39" fmla="*/ 18 h 22"/>
                  <a:gd name="T40" fmla="*/ 21 w 38"/>
                  <a:gd name="T41" fmla="*/ 18 h 22"/>
                  <a:gd name="T42" fmla="*/ 23 w 38"/>
                  <a:gd name="T43" fmla="*/ 19 h 22"/>
                  <a:gd name="T44" fmla="*/ 23 w 38"/>
                  <a:gd name="T45" fmla="*/ 20 h 22"/>
                  <a:gd name="T46" fmla="*/ 25 w 38"/>
                  <a:gd name="T47" fmla="*/ 20 h 22"/>
                  <a:gd name="T48" fmla="*/ 29 w 38"/>
                  <a:gd name="T49" fmla="*/ 18 h 22"/>
                  <a:gd name="T50" fmla="*/ 32 w 38"/>
                  <a:gd name="T51" fmla="*/ 18 h 22"/>
                  <a:gd name="T52" fmla="*/ 32 w 38"/>
                  <a:gd name="T53" fmla="*/ 19 h 22"/>
                  <a:gd name="T54" fmla="*/ 34 w 38"/>
                  <a:gd name="T55" fmla="*/ 20 h 22"/>
                  <a:gd name="T56" fmla="*/ 35 w 38"/>
                  <a:gd name="T57" fmla="*/ 19 h 22"/>
                  <a:gd name="T58" fmla="*/ 38 w 38"/>
                  <a:gd name="T59" fmla="*/ 19 h 22"/>
                  <a:gd name="T60" fmla="*/ 36 w 38"/>
                  <a:gd name="T61" fmla="*/ 18 h 22"/>
                  <a:gd name="T62" fmla="*/ 33 w 38"/>
                  <a:gd name="T63" fmla="*/ 17 h 22"/>
                  <a:gd name="T64" fmla="*/ 30 w 38"/>
                  <a:gd name="T65" fmla="*/ 15 h 22"/>
                  <a:gd name="T66" fmla="*/ 28 w 38"/>
                  <a:gd name="T67" fmla="*/ 14 h 22"/>
                  <a:gd name="T68" fmla="*/ 26 w 38"/>
                  <a:gd name="T69" fmla="*/ 12 h 22"/>
                  <a:gd name="T70" fmla="*/ 26 w 38"/>
                  <a:gd name="T71" fmla="*/ 10 h 22"/>
                  <a:gd name="T72" fmla="*/ 25 w 38"/>
                  <a:gd name="T73" fmla="*/ 8 h 22"/>
                  <a:gd name="T74" fmla="*/ 24 w 38"/>
                  <a:gd name="T75" fmla="*/ 7 h 22"/>
                  <a:gd name="T76" fmla="*/ 24 w 38"/>
                  <a:gd name="T77" fmla="*/ 7 h 22"/>
                  <a:gd name="T78" fmla="*/ 26 w 38"/>
                  <a:gd name="T79" fmla="*/ 7 h 22"/>
                  <a:gd name="T80" fmla="*/ 25 w 38"/>
                  <a:gd name="T81" fmla="*/ 6 h 22"/>
                  <a:gd name="T82" fmla="*/ 22 w 38"/>
                  <a:gd name="T83" fmla="*/ 4 h 22"/>
                  <a:gd name="T84" fmla="*/ 20 w 38"/>
                  <a:gd name="T85" fmla="*/ 3 h 22"/>
                  <a:gd name="T86" fmla="*/ 17 w 38"/>
                  <a:gd name="T87" fmla="*/ 2 h 22"/>
                  <a:gd name="T88" fmla="*/ 18 w 38"/>
                  <a:gd name="T89" fmla="*/ 3 h 22"/>
                  <a:gd name="T90" fmla="*/ 20 w 38"/>
                  <a:gd name="T91" fmla="*/ 4 h 22"/>
                  <a:gd name="T92" fmla="*/ 18 w 38"/>
                  <a:gd name="T93" fmla="*/ 4 h 22"/>
                  <a:gd name="T94" fmla="*/ 16 w 38"/>
                  <a:gd name="T95" fmla="*/ 4 h 22"/>
                  <a:gd name="T96" fmla="*/ 17 w 38"/>
                  <a:gd name="T97" fmla="*/ 6 h 22"/>
                  <a:gd name="T98" fmla="*/ 18 w 38"/>
                  <a:gd name="T99" fmla="*/ 8 h 22"/>
                  <a:gd name="T100" fmla="*/ 18 w 38"/>
                  <a:gd name="T101" fmla="*/ 9 h 22"/>
                  <a:gd name="T102" fmla="*/ 15 w 38"/>
                  <a:gd name="T103" fmla="*/ 8 h 22"/>
                  <a:gd name="T104" fmla="*/ 14 w 38"/>
                  <a:gd name="T105" fmla="*/ 6 h 22"/>
                  <a:gd name="T106" fmla="*/ 12 w 38"/>
                  <a:gd name="T107" fmla="*/ 6 h 22"/>
                  <a:gd name="T108" fmla="*/ 11 w 38"/>
                  <a:gd name="T109" fmla="*/ 5 h 22"/>
                  <a:gd name="T110" fmla="*/ 11 w 38"/>
                  <a:gd name="T111" fmla="*/ 3 h 22"/>
                  <a:gd name="T112" fmla="*/ 8 w 38"/>
                  <a:gd name="T113" fmla="*/ 2 h 22"/>
                  <a:gd name="T114" fmla="*/ 6 w 38"/>
                  <a:gd name="T115" fmla="*/ 1 h 22"/>
                  <a:gd name="T116" fmla="*/ 4 w 38"/>
                  <a:gd name="T117" fmla="*/ 0 h 22"/>
                  <a:gd name="T118" fmla="*/ 3 w 38"/>
                  <a:gd name="T119" fmla="*/ 1 h 22"/>
                  <a:gd name="T120" fmla="*/ 2 w 38"/>
                  <a:gd name="T121" fmla="*/ 3 h 22"/>
                  <a:gd name="T122" fmla="*/ 0 w 38"/>
                  <a:gd name="T123" fmla="*/ 4 h 22"/>
                  <a:gd name="T124" fmla="*/ 1 w 38"/>
                  <a:gd name="T12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22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5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9" y="16"/>
                      <a:pt x="10" y="16"/>
                      <a:pt x="11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20"/>
                    </a:cubicBezTo>
                    <a:cubicBezTo>
                      <a:pt x="14" y="20"/>
                      <a:pt x="15" y="20"/>
                      <a:pt x="15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1"/>
                      <a:pt x="19" y="21"/>
                      <a:pt x="20" y="22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4" y="20"/>
                      <a:pt x="24" y="20"/>
                    </a:cubicBezTo>
                    <a:cubicBezTo>
                      <a:pt x="24" y="20"/>
                      <a:pt x="25" y="20"/>
                      <a:pt x="25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30" y="18"/>
                      <a:pt x="30" y="18"/>
                      <a:pt x="31" y="18"/>
                    </a:cubicBezTo>
                    <a:cubicBezTo>
                      <a:pt x="31" y="18"/>
                      <a:pt x="31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33" y="19"/>
                      <a:pt x="33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8" y="19"/>
                      <a:pt x="38" y="19"/>
                    </a:cubicBezTo>
                    <a:cubicBezTo>
                      <a:pt x="38" y="19"/>
                      <a:pt x="38" y="18"/>
                      <a:pt x="38" y="18"/>
                    </a:cubicBezTo>
                    <a:cubicBezTo>
                      <a:pt x="37" y="18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6"/>
                      <a:pt x="31" y="16"/>
                      <a:pt x="31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5"/>
                      <a:pt x="29" y="15"/>
                      <a:pt x="29" y="15"/>
                    </a:cubicBezTo>
                    <a:cubicBezTo>
                      <a:pt x="29" y="15"/>
                      <a:pt x="29" y="14"/>
                      <a:pt x="28" y="14"/>
                    </a:cubicBezTo>
                    <a:cubicBezTo>
                      <a:pt x="28" y="14"/>
                      <a:pt x="27" y="13"/>
                      <a:pt x="27" y="13"/>
                    </a:cubicBezTo>
                    <a:cubicBezTo>
                      <a:pt x="27" y="13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7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6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3" y="5"/>
                      <a:pt x="23" y="5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7" y="7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7" y="9"/>
                      <a:pt x="16" y="9"/>
                    </a:cubicBezTo>
                    <a:cubicBezTo>
                      <a:pt x="16" y="8"/>
                      <a:pt x="16" y="8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0" name="Freeform 166"/>
              <p:cNvSpPr>
                <a:spLocks/>
              </p:cNvSpPr>
              <p:nvPr/>
            </p:nvSpPr>
            <p:spPr bwMode="auto">
              <a:xfrm>
                <a:off x="3888" y="1953"/>
                <a:ext cx="45" cy="21"/>
              </a:xfrm>
              <a:custGeom>
                <a:avLst/>
                <a:gdLst>
                  <a:gd name="T0" fmla="*/ 2 w 19"/>
                  <a:gd name="T1" fmla="*/ 7 h 9"/>
                  <a:gd name="T2" fmla="*/ 3 w 19"/>
                  <a:gd name="T3" fmla="*/ 6 h 9"/>
                  <a:gd name="T4" fmla="*/ 5 w 19"/>
                  <a:gd name="T5" fmla="*/ 6 h 9"/>
                  <a:gd name="T6" fmla="*/ 7 w 19"/>
                  <a:gd name="T7" fmla="*/ 7 h 9"/>
                  <a:gd name="T8" fmla="*/ 9 w 19"/>
                  <a:gd name="T9" fmla="*/ 7 h 9"/>
                  <a:gd name="T10" fmla="*/ 11 w 19"/>
                  <a:gd name="T11" fmla="*/ 8 h 9"/>
                  <a:gd name="T12" fmla="*/ 13 w 19"/>
                  <a:gd name="T13" fmla="*/ 8 h 9"/>
                  <a:gd name="T14" fmla="*/ 15 w 19"/>
                  <a:gd name="T15" fmla="*/ 8 h 9"/>
                  <a:gd name="T16" fmla="*/ 17 w 19"/>
                  <a:gd name="T17" fmla="*/ 9 h 9"/>
                  <a:gd name="T18" fmla="*/ 18 w 19"/>
                  <a:gd name="T19" fmla="*/ 9 h 9"/>
                  <a:gd name="T20" fmla="*/ 19 w 19"/>
                  <a:gd name="T21" fmla="*/ 9 h 9"/>
                  <a:gd name="T22" fmla="*/ 18 w 19"/>
                  <a:gd name="T23" fmla="*/ 8 h 9"/>
                  <a:gd name="T24" fmla="*/ 18 w 19"/>
                  <a:gd name="T25" fmla="*/ 7 h 9"/>
                  <a:gd name="T26" fmla="*/ 17 w 19"/>
                  <a:gd name="T27" fmla="*/ 6 h 9"/>
                  <a:gd name="T28" fmla="*/ 15 w 19"/>
                  <a:gd name="T29" fmla="*/ 4 h 9"/>
                  <a:gd name="T30" fmla="*/ 13 w 19"/>
                  <a:gd name="T31" fmla="*/ 3 h 9"/>
                  <a:gd name="T32" fmla="*/ 12 w 19"/>
                  <a:gd name="T33" fmla="*/ 3 h 9"/>
                  <a:gd name="T34" fmla="*/ 11 w 19"/>
                  <a:gd name="T35" fmla="*/ 2 h 9"/>
                  <a:gd name="T36" fmla="*/ 10 w 19"/>
                  <a:gd name="T37" fmla="*/ 1 h 9"/>
                  <a:gd name="T38" fmla="*/ 9 w 19"/>
                  <a:gd name="T39" fmla="*/ 1 h 9"/>
                  <a:gd name="T40" fmla="*/ 7 w 19"/>
                  <a:gd name="T41" fmla="*/ 1 h 9"/>
                  <a:gd name="T42" fmla="*/ 6 w 19"/>
                  <a:gd name="T43" fmla="*/ 0 h 9"/>
                  <a:gd name="T44" fmla="*/ 5 w 19"/>
                  <a:gd name="T45" fmla="*/ 1 h 9"/>
                  <a:gd name="T46" fmla="*/ 3 w 19"/>
                  <a:gd name="T47" fmla="*/ 2 h 9"/>
                  <a:gd name="T48" fmla="*/ 4 w 19"/>
                  <a:gd name="T49" fmla="*/ 2 h 9"/>
                  <a:gd name="T50" fmla="*/ 3 w 19"/>
                  <a:gd name="T51" fmla="*/ 4 h 9"/>
                  <a:gd name="T52" fmla="*/ 2 w 19"/>
                  <a:gd name="T53" fmla="*/ 5 h 9"/>
                  <a:gd name="T54" fmla="*/ 0 w 19"/>
                  <a:gd name="T55" fmla="*/ 6 h 9"/>
                  <a:gd name="T56" fmla="*/ 0 w 19"/>
                  <a:gd name="T57" fmla="*/ 6 h 9"/>
                  <a:gd name="T58" fmla="*/ 1 w 19"/>
                  <a:gd name="T59" fmla="*/ 7 h 9"/>
                  <a:gd name="T60" fmla="*/ 2 w 19"/>
                  <a:gd name="T6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9">
                    <a:moveTo>
                      <a:pt x="2" y="7"/>
                    </a:move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7"/>
                      <a:pt x="8" y="7"/>
                      <a:pt x="9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5" y="8"/>
                      <a:pt x="16" y="9"/>
                      <a:pt x="17" y="9"/>
                    </a:cubicBezTo>
                    <a:cubicBezTo>
                      <a:pt x="17" y="9"/>
                      <a:pt x="17" y="9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8" y="9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4" y="4"/>
                      <a:pt x="14" y="4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1" name="Freeform 167"/>
              <p:cNvSpPr>
                <a:spLocks/>
              </p:cNvSpPr>
              <p:nvPr/>
            </p:nvSpPr>
            <p:spPr bwMode="auto">
              <a:xfrm>
                <a:off x="3921" y="1905"/>
                <a:ext cx="52" cy="24"/>
              </a:xfrm>
              <a:custGeom>
                <a:avLst/>
                <a:gdLst>
                  <a:gd name="T0" fmla="*/ 1 w 22"/>
                  <a:gd name="T1" fmla="*/ 3 h 10"/>
                  <a:gd name="T2" fmla="*/ 2 w 22"/>
                  <a:gd name="T3" fmla="*/ 4 h 10"/>
                  <a:gd name="T4" fmla="*/ 6 w 22"/>
                  <a:gd name="T5" fmla="*/ 6 h 10"/>
                  <a:gd name="T6" fmla="*/ 9 w 22"/>
                  <a:gd name="T7" fmla="*/ 8 h 10"/>
                  <a:gd name="T8" fmla="*/ 11 w 22"/>
                  <a:gd name="T9" fmla="*/ 9 h 10"/>
                  <a:gd name="T10" fmla="*/ 13 w 22"/>
                  <a:gd name="T11" fmla="*/ 9 h 10"/>
                  <a:gd name="T12" fmla="*/ 14 w 22"/>
                  <a:gd name="T13" fmla="*/ 10 h 10"/>
                  <a:gd name="T14" fmla="*/ 16 w 22"/>
                  <a:gd name="T15" fmla="*/ 10 h 10"/>
                  <a:gd name="T16" fmla="*/ 17 w 22"/>
                  <a:gd name="T17" fmla="*/ 10 h 10"/>
                  <a:gd name="T18" fmla="*/ 20 w 22"/>
                  <a:gd name="T19" fmla="*/ 10 h 10"/>
                  <a:gd name="T20" fmla="*/ 21 w 22"/>
                  <a:gd name="T21" fmla="*/ 10 h 10"/>
                  <a:gd name="T22" fmla="*/ 22 w 22"/>
                  <a:gd name="T23" fmla="*/ 9 h 10"/>
                  <a:gd name="T24" fmla="*/ 22 w 22"/>
                  <a:gd name="T25" fmla="*/ 8 h 10"/>
                  <a:gd name="T26" fmla="*/ 21 w 22"/>
                  <a:gd name="T27" fmla="*/ 7 h 10"/>
                  <a:gd name="T28" fmla="*/ 20 w 22"/>
                  <a:gd name="T29" fmla="*/ 7 h 10"/>
                  <a:gd name="T30" fmla="*/ 20 w 22"/>
                  <a:gd name="T31" fmla="*/ 7 h 10"/>
                  <a:gd name="T32" fmla="*/ 20 w 22"/>
                  <a:gd name="T33" fmla="*/ 6 h 10"/>
                  <a:gd name="T34" fmla="*/ 19 w 22"/>
                  <a:gd name="T35" fmla="*/ 6 h 10"/>
                  <a:gd name="T36" fmla="*/ 18 w 22"/>
                  <a:gd name="T37" fmla="*/ 6 h 10"/>
                  <a:gd name="T38" fmla="*/ 17 w 22"/>
                  <a:gd name="T39" fmla="*/ 5 h 10"/>
                  <a:gd name="T40" fmla="*/ 13 w 22"/>
                  <a:gd name="T41" fmla="*/ 4 h 10"/>
                  <a:gd name="T42" fmla="*/ 11 w 22"/>
                  <a:gd name="T43" fmla="*/ 4 h 10"/>
                  <a:gd name="T44" fmla="*/ 10 w 22"/>
                  <a:gd name="T45" fmla="*/ 4 h 10"/>
                  <a:gd name="T46" fmla="*/ 10 w 22"/>
                  <a:gd name="T47" fmla="*/ 4 h 10"/>
                  <a:gd name="T48" fmla="*/ 10 w 22"/>
                  <a:gd name="T49" fmla="*/ 3 h 10"/>
                  <a:gd name="T50" fmla="*/ 9 w 22"/>
                  <a:gd name="T51" fmla="*/ 3 h 10"/>
                  <a:gd name="T52" fmla="*/ 7 w 22"/>
                  <a:gd name="T53" fmla="*/ 3 h 10"/>
                  <a:gd name="T54" fmla="*/ 6 w 22"/>
                  <a:gd name="T55" fmla="*/ 2 h 10"/>
                  <a:gd name="T56" fmla="*/ 5 w 22"/>
                  <a:gd name="T57" fmla="*/ 2 h 10"/>
                  <a:gd name="T58" fmla="*/ 5 w 22"/>
                  <a:gd name="T59" fmla="*/ 2 h 10"/>
                  <a:gd name="T60" fmla="*/ 4 w 22"/>
                  <a:gd name="T61" fmla="*/ 2 h 10"/>
                  <a:gd name="T62" fmla="*/ 1 w 22"/>
                  <a:gd name="T63" fmla="*/ 1 h 10"/>
                  <a:gd name="T64" fmla="*/ 1 w 22"/>
                  <a:gd name="T65" fmla="*/ 1 h 10"/>
                  <a:gd name="T66" fmla="*/ 1 w 22"/>
                  <a:gd name="T67" fmla="*/ 0 h 10"/>
                  <a:gd name="T68" fmla="*/ 0 w 22"/>
                  <a:gd name="T69" fmla="*/ 0 h 10"/>
                  <a:gd name="T70" fmla="*/ 0 w 22"/>
                  <a:gd name="T71" fmla="*/ 1 h 10"/>
                  <a:gd name="T72" fmla="*/ 1 w 22"/>
                  <a:gd name="T7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0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4" y="6"/>
                      <a:pt x="6" y="6"/>
                    </a:cubicBezTo>
                    <a:cubicBezTo>
                      <a:pt x="7" y="7"/>
                      <a:pt x="8" y="7"/>
                      <a:pt x="9" y="8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3" y="9"/>
                      <a:pt x="14" y="9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7" y="10"/>
                      <a:pt x="17" y="10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1" y="9"/>
                      <a:pt x="21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1" y="8"/>
                      <a:pt x="21" y="8"/>
                      <a:pt x="21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6" y="5"/>
                      <a:pt x="15" y="4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2" name="Freeform 168"/>
              <p:cNvSpPr>
                <a:spLocks/>
              </p:cNvSpPr>
              <p:nvPr/>
            </p:nvSpPr>
            <p:spPr bwMode="auto">
              <a:xfrm>
                <a:off x="3878" y="1941"/>
                <a:ext cx="12" cy="12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3 h 5"/>
                  <a:gd name="T4" fmla="*/ 4 w 5"/>
                  <a:gd name="T5" fmla="*/ 2 h 5"/>
                  <a:gd name="T6" fmla="*/ 3 w 5"/>
                  <a:gd name="T7" fmla="*/ 1 h 5"/>
                  <a:gd name="T8" fmla="*/ 3 w 5"/>
                  <a:gd name="T9" fmla="*/ 0 h 5"/>
                  <a:gd name="T10" fmla="*/ 1 w 5"/>
                  <a:gd name="T11" fmla="*/ 0 h 5"/>
                  <a:gd name="T12" fmla="*/ 0 w 5"/>
                  <a:gd name="T13" fmla="*/ 0 h 5"/>
                  <a:gd name="T14" fmla="*/ 0 w 5"/>
                  <a:gd name="T15" fmla="*/ 1 h 5"/>
                  <a:gd name="T16" fmla="*/ 0 w 5"/>
                  <a:gd name="T17" fmla="*/ 2 h 5"/>
                  <a:gd name="T18" fmla="*/ 0 w 5"/>
                  <a:gd name="T19" fmla="*/ 2 h 5"/>
                  <a:gd name="T20" fmla="*/ 0 w 5"/>
                  <a:gd name="T21" fmla="*/ 3 h 5"/>
                  <a:gd name="T22" fmla="*/ 1 w 5"/>
                  <a:gd name="T23" fmla="*/ 3 h 5"/>
                  <a:gd name="T24" fmla="*/ 2 w 5"/>
                  <a:gd name="T25" fmla="*/ 5 h 5"/>
                  <a:gd name="T26" fmla="*/ 3 w 5"/>
                  <a:gd name="T27" fmla="*/ 5 h 5"/>
                  <a:gd name="T28" fmla="*/ 4 w 5"/>
                  <a:gd name="T29" fmla="*/ 5 h 5"/>
                  <a:gd name="T30" fmla="*/ 4 w 5"/>
                  <a:gd name="T31" fmla="*/ 5 h 5"/>
                  <a:gd name="T32" fmla="*/ 4 w 5"/>
                  <a:gd name="T33" fmla="*/ 4 h 5"/>
                  <a:gd name="T34" fmla="*/ 5 w 5"/>
                  <a:gd name="T3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3" name="Freeform 169"/>
              <p:cNvSpPr>
                <a:spLocks/>
              </p:cNvSpPr>
              <p:nvPr/>
            </p:nvSpPr>
            <p:spPr bwMode="auto">
              <a:xfrm>
                <a:off x="3228" y="1955"/>
                <a:ext cx="14" cy="10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3 h 4"/>
                  <a:gd name="T4" fmla="*/ 3 w 6"/>
                  <a:gd name="T5" fmla="*/ 3 h 4"/>
                  <a:gd name="T6" fmla="*/ 4 w 6"/>
                  <a:gd name="T7" fmla="*/ 2 h 4"/>
                  <a:gd name="T8" fmla="*/ 5 w 6"/>
                  <a:gd name="T9" fmla="*/ 2 h 4"/>
                  <a:gd name="T10" fmla="*/ 6 w 6"/>
                  <a:gd name="T11" fmla="*/ 2 h 4"/>
                  <a:gd name="T12" fmla="*/ 6 w 6"/>
                  <a:gd name="T13" fmla="*/ 1 h 4"/>
                  <a:gd name="T14" fmla="*/ 6 w 6"/>
                  <a:gd name="T15" fmla="*/ 1 h 4"/>
                  <a:gd name="T16" fmla="*/ 4 w 6"/>
                  <a:gd name="T17" fmla="*/ 0 h 4"/>
                  <a:gd name="T18" fmla="*/ 3 w 6"/>
                  <a:gd name="T19" fmla="*/ 0 h 4"/>
                  <a:gd name="T20" fmla="*/ 2 w 6"/>
                  <a:gd name="T21" fmla="*/ 1 h 4"/>
                  <a:gd name="T22" fmla="*/ 2 w 6"/>
                  <a:gd name="T23" fmla="*/ 2 h 4"/>
                  <a:gd name="T24" fmla="*/ 1 w 6"/>
                  <a:gd name="T25" fmla="*/ 2 h 4"/>
                  <a:gd name="T26" fmla="*/ 0 w 6"/>
                  <a:gd name="T27" fmla="*/ 2 h 4"/>
                  <a:gd name="T28" fmla="*/ 0 w 6"/>
                  <a:gd name="T29" fmla="*/ 3 h 4"/>
                  <a:gd name="T30" fmla="*/ 0 w 6"/>
                  <a:gd name="T31" fmla="*/ 4 h 4"/>
                  <a:gd name="T32" fmla="*/ 1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4" name="Freeform 170"/>
              <p:cNvSpPr>
                <a:spLocks/>
              </p:cNvSpPr>
              <p:nvPr/>
            </p:nvSpPr>
            <p:spPr bwMode="auto">
              <a:xfrm>
                <a:off x="4170" y="2062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5" name="Freeform 171"/>
              <p:cNvSpPr>
                <a:spLocks/>
              </p:cNvSpPr>
              <p:nvPr/>
            </p:nvSpPr>
            <p:spPr bwMode="auto">
              <a:xfrm>
                <a:off x="3867" y="1889"/>
                <a:ext cx="38" cy="31"/>
              </a:xfrm>
              <a:custGeom>
                <a:avLst/>
                <a:gdLst>
                  <a:gd name="T0" fmla="*/ 2 w 16"/>
                  <a:gd name="T1" fmla="*/ 2 h 13"/>
                  <a:gd name="T2" fmla="*/ 2 w 16"/>
                  <a:gd name="T3" fmla="*/ 3 h 13"/>
                  <a:gd name="T4" fmla="*/ 2 w 16"/>
                  <a:gd name="T5" fmla="*/ 3 h 13"/>
                  <a:gd name="T6" fmla="*/ 3 w 16"/>
                  <a:gd name="T7" fmla="*/ 4 h 13"/>
                  <a:gd name="T8" fmla="*/ 3 w 16"/>
                  <a:gd name="T9" fmla="*/ 5 h 13"/>
                  <a:gd name="T10" fmla="*/ 3 w 16"/>
                  <a:gd name="T11" fmla="*/ 5 h 13"/>
                  <a:gd name="T12" fmla="*/ 3 w 16"/>
                  <a:gd name="T13" fmla="*/ 6 h 13"/>
                  <a:gd name="T14" fmla="*/ 2 w 16"/>
                  <a:gd name="T15" fmla="*/ 6 h 13"/>
                  <a:gd name="T16" fmla="*/ 2 w 16"/>
                  <a:gd name="T17" fmla="*/ 7 h 13"/>
                  <a:gd name="T18" fmla="*/ 4 w 16"/>
                  <a:gd name="T19" fmla="*/ 9 h 13"/>
                  <a:gd name="T20" fmla="*/ 6 w 16"/>
                  <a:gd name="T21" fmla="*/ 10 h 13"/>
                  <a:gd name="T22" fmla="*/ 8 w 16"/>
                  <a:gd name="T23" fmla="*/ 12 h 13"/>
                  <a:gd name="T24" fmla="*/ 9 w 16"/>
                  <a:gd name="T25" fmla="*/ 12 h 13"/>
                  <a:gd name="T26" fmla="*/ 11 w 16"/>
                  <a:gd name="T27" fmla="*/ 12 h 13"/>
                  <a:gd name="T28" fmla="*/ 12 w 16"/>
                  <a:gd name="T29" fmla="*/ 12 h 13"/>
                  <a:gd name="T30" fmla="*/ 13 w 16"/>
                  <a:gd name="T31" fmla="*/ 13 h 13"/>
                  <a:gd name="T32" fmla="*/ 13 w 16"/>
                  <a:gd name="T33" fmla="*/ 13 h 13"/>
                  <a:gd name="T34" fmla="*/ 14 w 16"/>
                  <a:gd name="T35" fmla="*/ 12 h 13"/>
                  <a:gd name="T36" fmla="*/ 15 w 16"/>
                  <a:gd name="T37" fmla="*/ 12 h 13"/>
                  <a:gd name="T38" fmla="*/ 16 w 16"/>
                  <a:gd name="T39" fmla="*/ 11 h 13"/>
                  <a:gd name="T40" fmla="*/ 16 w 16"/>
                  <a:gd name="T41" fmla="*/ 10 h 13"/>
                  <a:gd name="T42" fmla="*/ 16 w 16"/>
                  <a:gd name="T43" fmla="*/ 10 h 13"/>
                  <a:gd name="T44" fmla="*/ 14 w 16"/>
                  <a:gd name="T45" fmla="*/ 9 h 13"/>
                  <a:gd name="T46" fmla="*/ 13 w 16"/>
                  <a:gd name="T47" fmla="*/ 8 h 13"/>
                  <a:gd name="T48" fmla="*/ 14 w 16"/>
                  <a:gd name="T49" fmla="*/ 7 h 13"/>
                  <a:gd name="T50" fmla="*/ 15 w 16"/>
                  <a:gd name="T51" fmla="*/ 7 h 13"/>
                  <a:gd name="T52" fmla="*/ 16 w 16"/>
                  <a:gd name="T53" fmla="*/ 7 h 13"/>
                  <a:gd name="T54" fmla="*/ 16 w 16"/>
                  <a:gd name="T55" fmla="*/ 7 h 13"/>
                  <a:gd name="T56" fmla="*/ 13 w 16"/>
                  <a:gd name="T57" fmla="*/ 5 h 13"/>
                  <a:gd name="T58" fmla="*/ 10 w 16"/>
                  <a:gd name="T59" fmla="*/ 4 h 13"/>
                  <a:gd name="T60" fmla="*/ 9 w 16"/>
                  <a:gd name="T61" fmla="*/ 4 h 13"/>
                  <a:gd name="T62" fmla="*/ 8 w 16"/>
                  <a:gd name="T63" fmla="*/ 4 h 13"/>
                  <a:gd name="T64" fmla="*/ 5 w 16"/>
                  <a:gd name="T65" fmla="*/ 2 h 13"/>
                  <a:gd name="T66" fmla="*/ 4 w 16"/>
                  <a:gd name="T67" fmla="*/ 1 h 13"/>
                  <a:gd name="T68" fmla="*/ 2 w 16"/>
                  <a:gd name="T69" fmla="*/ 1 h 13"/>
                  <a:gd name="T70" fmla="*/ 0 w 16"/>
                  <a:gd name="T71" fmla="*/ 0 h 13"/>
                  <a:gd name="T72" fmla="*/ 1 w 16"/>
                  <a:gd name="T73" fmla="*/ 1 h 13"/>
                  <a:gd name="T74" fmla="*/ 2 w 16"/>
                  <a:gd name="T7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3">
                    <a:moveTo>
                      <a:pt x="2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1"/>
                      <a:pt x="7" y="11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3"/>
                      <a:pt x="14" y="12"/>
                    </a:cubicBezTo>
                    <a:cubicBezTo>
                      <a:pt x="14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6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9"/>
                      <a:pt x="14" y="8"/>
                      <a:pt x="13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6" name="Freeform 172"/>
              <p:cNvSpPr>
                <a:spLocks/>
              </p:cNvSpPr>
              <p:nvPr/>
            </p:nvSpPr>
            <p:spPr bwMode="auto">
              <a:xfrm>
                <a:off x="3897" y="2019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1 h 2"/>
                  <a:gd name="T4" fmla="*/ 4 w 4"/>
                  <a:gd name="T5" fmla="*/ 2 h 2"/>
                  <a:gd name="T6" fmla="*/ 4 w 4"/>
                  <a:gd name="T7" fmla="*/ 1 h 2"/>
                  <a:gd name="T8" fmla="*/ 4 w 4"/>
                  <a:gd name="T9" fmla="*/ 1 h 2"/>
                  <a:gd name="T10" fmla="*/ 4 w 4"/>
                  <a:gd name="T11" fmla="*/ 0 h 2"/>
                  <a:gd name="T12" fmla="*/ 3 w 4"/>
                  <a:gd name="T13" fmla="*/ 0 h 2"/>
                  <a:gd name="T14" fmla="*/ 3 w 4"/>
                  <a:gd name="T15" fmla="*/ 0 h 2"/>
                  <a:gd name="T16" fmla="*/ 2 w 4"/>
                  <a:gd name="T17" fmla="*/ 1 h 2"/>
                  <a:gd name="T18" fmla="*/ 0 w 4"/>
                  <a:gd name="T19" fmla="*/ 0 h 2"/>
                  <a:gd name="T20" fmla="*/ 1 w 4"/>
                  <a:gd name="T21" fmla="*/ 1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7" name="Freeform 173"/>
              <p:cNvSpPr>
                <a:spLocks/>
              </p:cNvSpPr>
              <p:nvPr/>
            </p:nvSpPr>
            <p:spPr bwMode="auto">
              <a:xfrm>
                <a:off x="4207" y="2107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1 w 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8" name="Freeform 174"/>
              <p:cNvSpPr>
                <a:spLocks/>
              </p:cNvSpPr>
              <p:nvPr/>
            </p:nvSpPr>
            <p:spPr bwMode="auto">
              <a:xfrm>
                <a:off x="4207" y="2104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9" name="Freeform 175"/>
              <p:cNvSpPr>
                <a:spLocks/>
              </p:cNvSpPr>
              <p:nvPr/>
            </p:nvSpPr>
            <p:spPr bwMode="auto">
              <a:xfrm>
                <a:off x="4212" y="210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0" name="Freeform 176"/>
              <p:cNvSpPr>
                <a:spLocks/>
              </p:cNvSpPr>
              <p:nvPr/>
            </p:nvSpPr>
            <p:spPr bwMode="auto">
              <a:xfrm>
                <a:off x="4193" y="2069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1" name="Freeform 177"/>
              <p:cNvSpPr>
                <a:spLocks/>
              </p:cNvSpPr>
              <p:nvPr/>
            </p:nvSpPr>
            <p:spPr bwMode="auto">
              <a:xfrm>
                <a:off x="4200" y="2104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2" name="Freeform 178"/>
              <p:cNvSpPr>
                <a:spLocks/>
              </p:cNvSpPr>
              <p:nvPr/>
            </p:nvSpPr>
            <p:spPr bwMode="auto">
              <a:xfrm>
                <a:off x="3145" y="201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3" name="Freeform 179"/>
              <p:cNvSpPr>
                <a:spLocks/>
              </p:cNvSpPr>
              <p:nvPr/>
            </p:nvSpPr>
            <p:spPr bwMode="auto">
              <a:xfrm>
                <a:off x="4181" y="206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4" name="Freeform 180"/>
              <p:cNvSpPr>
                <a:spLocks/>
              </p:cNvSpPr>
              <p:nvPr/>
            </p:nvSpPr>
            <p:spPr bwMode="auto">
              <a:xfrm>
                <a:off x="3365" y="1860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1 w 3"/>
                  <a:gd name="T5" fmla="*/ 1 h 2"/>
                  <a:gd name="T6" fmla="*/ 0 w 3"/>
                  <a:gd name="T7" fmla="*/ 1 h 2"/>
                  <a:gd name="T8" fmla="*/ 1 w 3"/>
                  <a:gd name="T9" fmla="*/ 1 h 2"/>
                  <a:gd name="T10" fmla="*/ 1 w 3"/>
                  <a:gd name="T11" fmla="*/ 1 h 2"/>
                  <a:gd name="T12" fmla="*/ 2 w 3"/>
                  <a:gd name="T13" fmla="*/ 1 h 2"/>
                  <a:gd name="T14" fmla="*/ 2 w 3"/>
                  <a:gd name="T15" fmla="*/ 1 h 2"/>
                  <a:gd name="T16" fmla="*/ 3 w 3"/>
                  <a:gd name="T17" fmla="*/ 2 h 2"/>
                  <a:gd name="T18" fmla="*/ 3 w 3"/>
                  <a:gd name="T19" fmla="*/ 2 h 2"/>
                  <a:gd name="T20" fmla="*/ 3 w 3"/>
                  <a:gd name="T21" fmla="*/ 1 h 2"/>
                  <a:gd name="T22" fmla="*/ 3 w 3"/>
                  <a:gd name="T23" fmla="*/ 1 h 2"/>
                  <a:gd name="T24" fmla="*/ 3 w 3"/>
                  <a:gd name="T25" fmla="*/ 0 h 2"/>
                  <a:gd name="T26" fmla="*/ 3 w 3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5" name="Freeform 181"/>
              <p:cNvSpPr>
                <a:spLocks/>
              </p:cNvSpPr>
              <p:nvPr/>
            </p:nvSpPr>
            <p:spPr bwMode="auto">
              <a:xfrm>
                <a:off x="2745" y="214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6" name="Freeform 182"/>
              <p:cNvSpPr>
                <a:spLocks/>
              </p:cNvSpPr>
              <p:nvPr/>
            </p:nvSpPr>
            <p:spPr bwMode="auto">
              <a:xfrm>
                <a:off x="3365" y="1780"/>
                <a:ext cx="57" cy="45"/>
              </a:xfrm>
              <a:custGeom>
                <a:avLst/>
                <a:gdLst>
                  <a:gd name="T0" fmla="*/ 1 w 24"/>
                  <a:gd name="T1" fmla="*/ 3 h 19"/>
                  <a:gd name="T2" fmla="*/ 1 w 24"/>
                  <a:gd name="T3" fmla="*/ 4 h 19"/>
                  <a:gd name="T4" fmla="*/ 2 w 24"/>
                  <a:gd name="T5" fmla="*/ 5 h 19"/>
                  <a:gd name="T6" fmla="*/ 3 w 24"/>
                  <a:gd name="T7" fmla="*/ 8 h 19"/>
                  <a:gd name="T8" fmla="*/ 5 w 24"/>
                  <a:gd name="T9" fmla="*/ 9 h 19"/>
                  <a:gd name="T10" fmla="*/ 3 w 24"/>
                  <a:gd name="T11" fmla="*/ 9 h 19"/>
                  <a:gd name="T12" fmla="*/ 3 w 24"/>
                  <a:gd name="T13" fmla="*/ 11 h 19"/>
                  <a:gd name="T14" fmla="*/ 3 w 24"/>
                  <a:gd name="T15" fmla="*/ 13 h 19"/>
                  <a:gd name="T16" fmla="*/ 3 w 24"/>
                  <a:gd name="T17" fmla="*/ 14 h 19"/>
                  <a:gd name="T18" fmla="*/ 4 w 24"/>
                  <a:gd name="T19" fmla="*/ 16 h 19"/>
                  <a:gd name="T20" fmla="*/ 5 w 24"/>
                  <a:gd name="T21" fmla="*/ 18 h 19"/>
                  <a:gd name="T22" fmla="*/ 5 w 24"/>
                  <a:gd name="T23" fmla="*/ 19 h 19"/>
                  <a:gd name="T24" fmla="*/ 8 w 24"/>
                  <a:gd name="T25" fmla="*/ 18 h 19"/>
                  <a:gd name="T26" fmla="*/ 11 w 24"/>
                  <a:gd name="T27" fmla="*/ 17 h 19"/>
                  <a:gd name="T28" fmla="*/ 11 w 24"/>
                  <a:gd name="T29" fmla="*/ 16 h 19"/>
                  <a:gd name="T30" fmla="*/ 15 w 24"/>
                  <a:gd name="T31" fmla="*/ 16 h 19"/>
                  <a:gd name="T32" fmla="*/ 16 w 24"/>
                  <a:gd name="T33" fmla="*/ 16 h 19"/>
                  <a:gd name="T34" fmla="*/ 18 w 24"/>
                  <a:gd name="T35" fmla="*/ 15 h 19"/>
                  <a:gd name="T36" fmla="*/ 21 w 24"/>
                  <a:gd name="T37" fmla="*/ 15 h 19"/>
                  <a:gd name="T38" fmla="*/ 22 w 24"/>
                  <a:gd name="T39" fmla="*/ 14 h 19"/>
                  <a:gd name="T40" fmla="*/ 24 w 24"/>
                  <a:gd name="T41" fmla="*/ 12 h 19"/>
                  <a:gd name="T42" fmla="*/ 22 w 24"/>
                  <a:gd name="T43" fmla="*/ 10 h 19"/>
                  <a:gd name="T44" fmla="*/ 20 w 24"/>
                  <a:gd name="T45" fmla="*/ 8 h 19"/>
                  <a:gd name="T46" fmla="*/ 18 w 24"/>
                  <a:gd name="T47" fmla="*/ 8 h 19"/>
                  <a:gd name="T48" fmla="*/ 16 w 24"/>
                  <a:gd name="T49" fmla="*/ 6 h 19"/>
                  <a:gd name="T50" fmla="*/ 14 w 24"/>
                  <a:gd name="T51" fmla="*/ 5 h 19"/>
                  <a:gd name="T52" fmla="*/ 13 w 24"/>
                  <a:gd name="T53" fmla="*/ 5 h 19"/>
                  <a:gd name="T54" fmla="*/ 12 w 24"/>
                  <a:gd name="T55" fmla="*/ 4 h 19"/>
                  <a:gd name="T56" fmla="*/ 11 w 24"/>
                  <a:gd name="T57" fmla="*/ 4 h 19"/>
                  <a:gd name="T58" fmla="*/ 9 w 24"/>
                  <a:gd name="T59" fmla="*/ 3 h 19"/>
                  <a:gd name="T60" fmla="*/ 8 w 24"/>
                  <a:gd name="T61" fmla="*/ 3 h 19"/>
                  <a:gd name="T62" fmla="*/ 9 w 24"/>
                  <a:gd name="T63" fmla="*/ 4 h 19"/>
                  <a:gd name="T64" fmla="*/ 8 w 24"/>
                  <a:gd name="T65" fmla="*/ 5 h 19"/>
                  <a:gd name="T66" fmla="*/ 7 w 24"/>
                  <a:gd name="T67" fmla="*/ 4 h 19"/>
                  <a:gd name="T68" fmla="*/ 6 w 24"/>
                  <a:gd name="T69" fmla="*/ 1 h 19"/>
                  <a:gd name="T70" fmla="*/ 3 w 24"/>
                  <a:gd name="T71" fmla="*/ 0 h 19"/>
                  <a:gd name="T72" fmla="*/ 2 w 24"/>
                  <a:gd name="T73" fmla="*/ 1 h 19"/>
                  <a:gd name="T74" fmla="*/ 3 w 24"/>
                  <a:gd name="T75" fmla="*/ 2 h 19"/>
                  <a:gd name="T76" fmla="*/ 3 w 24"/>
                  <a:gd name="T77" fmla="*/ 3 h 19"/>
                  <a:gd name="T78" fmla="*/ 2 w 24"/>
                  <a:gd name="T79" fmla="*/ 2 h 19"/>
                  <a:gd name="T80" fmla="*/ 1 w 24"/>
                  <a:gd name="T81" fmla="*/ 2 h 19"/>
                  <a:gd name="T82" fmla="*/ 1 w 24"/>
                  <a:gd name="T8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19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2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8" y="15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20" y="15"/>
                      <a:pt x="20" y="15"/>
                      <a:pt x="21" y="15"/>
                    </a:cubicBezTo>
                    <a:cubicBezTo>
                      <a:pt x="21" y="15"/>
                      <a:pt x="21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0" y="8"/>
                    </a:cubicBezTo>
                    <a:cubicBezTo>
                      <a:pt x="20" y="8"/>
                      <a:pt x="19" y="8"/>
                      <a:pt x="19" y="7"/>
                    </a:cubicBezTo>
                    <a:cubicBezTo>
                      <a:pt x="19" y="7"/>
                      <a:pt x="18" y="8"/>
                      <a:pt x="18" y="8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7" name="Freeform 183"/>
              <p:cNvSpPr>
                <a:spLocks/>
              </p:cNvSpPr>
              <p:nvPr/>
            </p:nvSpPr>
            <p:spPr bwMode="auto">
              <a:xfrm>
                <a:off x="2887" y="2052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8" name="Freeform 184"/>
              <p:cNvSpPr>
                <a:spLocks/>
              </p:cNvSpPr>
              <p:nvPr/>
            </p:nvSpPr>
            <p:spPr bwMode="auto">
              <a:xfrm>
                <a:off x="3008" y="202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9" name="Freeform 185"/>
              <p:cNvSpPr>
                <a:spLocks/>
              </p:cNvSpPr>
              <p:nvPr/>
            </p:nvSpPr>
            <p:spPr bwMode="auto">
              <a:xfrm>
                <a:off x="3434" y="1813"/>
                <a:ext cx="9" cy="5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1 h 2"/>
                  <a:gd name="T4" fmla="*/ 3 w 4"/>
                  <a:gd name="T5" fmla="*/ 1 h 2"/>
                  <a:gd name="T6" fmla="*/ 2 w 4"/>
                  <a:gd name="T7" fmla="*/ 1 h 2"/>
                  <a:gd name="T8" fmla="*/ 3 w 4"/>
                  <a:gd name="T9" fmla="*/ 0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0 h 2"/>
                  <a:gd name="T16" fmla="*/ 1 w 4"/>
                  <a:gd name="T17" fmla="*/ 0 h 2"/>
                  <a:gd name="T18" fmla="*/ 1 w 4"/>
                  <a:gd name="T19" fmla="*/ 1 h 2"/>
                  <a:gd name="T20" fmla="*/ 1 w 4"/>
                  <a:gd name="T21" fmla="*/ 1 h 2"/>
                  <a:gd name="T22" fmla="*/ 0 w 4"/>
                  <a:gd name="T23" fmla="*/ 1 h 2"/>
                  <a:gd name="T24" fmla="*/ 1 w 4"/>
                  <a:gd name="T25" fmla="*/ 2 h 2"/>
                  <a:gd name="T26" fmla="*/ 2 w 4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0" name="Freeform 186"/>
              <p:cNvSpPr>
                <a:spLocks/>
              </p:cNvSpPr>
              <p:nvPr/>
            </p:nvSpPr>
            <p:spPr bwMode="auto">
              <a:xfrm>
                <a:off x="2814" y="207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0 h 2"/>
                  <a:gd name="T20" fmla="*/ 1 w 1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1" name="Freeform 187"/>
              <p:cNvSpPr>
                <a:spLocks/>
              </p:cNvSpPr>
              <p:nvPr/>
            </p:nvSpPr>
            <p:spPr bwMode="auto">
              <a:xfrm>
                <a:off x="3718" y="1946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1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2" name="Freeform 188"/>
              <p:cNvSpPr>
                <a:spLocks/>
              </p:cNvSpPr>
              <p:nvPr/>
            </p:nvSpPr>
            <p:spPr bwMode="auto">
              <a:xfrm>
                <a:off x="3826" y="1941"/>
                <a:ext cx="15" cy="9"/>
              </a:xfrm>
              <a:custGeom>
                <a:avLst/>
                <a:gdLst>
                  <a:gd name="T0" fmla="*/ 3 w 6"/>
                  <a:gd name="T1" fmla="*/ 2 h 4"/>
                  <a:gd name="T2" fmla="*/ 2 w 6"/>
                  <a:gd name="T3" fmla="*/ 1 h 4"/>
                  <a:gd name="T4" fmla="*/ 1 w 6"/>
                  <a:gd name="T5" fmla="*/ 0 h 4"/>
                  <a:gd name="T6" fmla="*/ 0 w 6"/>
                  <a:gd name="T7" fmla="*/ 0 h 4"/>
                  <a:gd name="T8" fmla="*/ 0 w 6"/>
                  <a:gd name="T9" fmla="*/ 0 h 4"/>
                  <a:gd name="T10" fmla="*/ 0 w 6"/>
                  <a:gd name="T11" fmla="*/ 1 h 4"/>
                  <a:gd name="T12" fmla="*/ 0 w 6"/>
                  <a:gd name="T13" fmla="*/ 2 h 4"/>
                  <a:gd name="T14" fmla="*/ 2 w 6"/>
                  <a:gd name="T15" fmla="*/ 2 h 4"/>
                  <a:gd name="T16" fmla="*/ 3 w 6"/>
                  <a:gd name="T17" fmla="*/ 3 h 4"/>
                  <a:gd name="T18" fmla="*/ 4 w 6"/>
                  <a:gd name="T19" fmla="*/ 3 h 4"/>
                  <a:gd name="T20" fmla="*/ 5 w 6"/>
                  <a:gd name="T21" fmla="*/ 4 h 4"/>
                  <a:gd name="T22" fmla="*/ 6 w 6"/>
                  <a:gd name="T23" fmla="*/ 4 h 4"/>
                  <a:gd name="T24" fmla="*/ 6 w 6"/>
                  <a:gd name="T25" fmla="*/ 4 h 4"/>
                  <a:gd name="T26" fmla="*/ 4 w 6"/>
                  <a:gd name="T27" fmla="*/ 2 h 4"/>
                  <a:gd name="T28" fmla="*/ 3 w 6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3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3" name="Freeform 189"/>
              <p:cNvSpPr>
                <a:spLocks/>
              </p:cNvSpPr>
              <p:nvPr/>
            </p:nvSpPr>
            <p:spPr bwMode="auto">
              <a:xfrm>
                <a:off x="3441" y="1815"/>
                <a:ext cx="14" cy="5"/>
              </a:xfrm>
              <a:custGeom>
                <a:avLst/>
                <a:gdLst>
                  <a:gd name="T0" fmla="*/ 0 w 6"/>
                  <a:gd name="T1" fmla="*/ 1 h 2"/>
                  <a:gd name="T2" fmla="*/ 2 w 6"/>
                  <a:gd name="T3" fmla="*/ 2 h 2"/>
                  <a:gd name="T4" fmla="*/ 4 w 6"/>
                  <a:gd name="T5" fmla="*/ 2 h 2"/>
                  <a:gd name="T6" fmla="*/ 4 w 6"/>
                  <a:gd name="T7" fmla="*/ 2 h 2"/>
                  <a:gd name="T8" fmla="*/ 5 w 6"/>
                  <a:gd name="T9" fmla="*/ 2 h 2"/>
                  <a:gd name="T10" fmla="*/ 6 w 6"/>
                  <a:gd name="T11" fmla="*/ 2 h 2"/>
                  <a:gd name="T12" fmla="*/ 6 w 6"/>
                  <a:gd name="T13" fmla="*/ 1 h 2"/>
                  <a:gd name="T14" fmla="*/ 5 w 6"/>
                  <a:gd name="T15" fmla="*/ 0 h 2"/>
                  <a:gd name="T16" fmla="*/ 4 w 6"/>
                  <a:gd name="T17" fmla="*/ 0 h 2"/>
                  <a:gd name="T18" fmla="*/ 3 w 6"/>
                  <a:gd name="T19" fmla="*/ 0 h 2"/>
                  <a:gd name="T20" fmla="*/ 2 w 6"/>
                  <a:gd name="T21" fmla="*/ 1 h 2"/>
                  <a:gd name="T22" fmla="*/ 1 w 6"/>
                  <a:gd name="T23" fmla="*/ 0 h 2"/>
                  <a:gd name="T24" fmla="*/ 0 w 6"/>
                  <a:gd name="T25" fmla="*/ 1 h 2"/>
                  <a:gd name="T26" fmla="*/ 0 w 6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4" name="Freeform 190"/>
              <p:cNvSpPr>
                <a:spLocks/>
              </p:cNvSpPr>
              <p:nvPr/>
            </p:nvSpPr>
            <p:spPr bwMode="auto">
              <a:xfrm>
                <a:off x="3677" y="1962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  <a:gd name="T6" fmla="*/ 3 w 3"/>
                  <a:gd name="T7" fmla="*/ 1 h 2"/>
                  <a:gd name="T8" fmla="*/ 3 w 3"/>
                  <a:gd name="T9" fmla="*/ 2 h 2"/>
                  <a:gd name="T10" fmla="*/ 3 w 3"/>
                  <a:gd name="T11" fmla="*/ 1 h 2"/>
                  <a:gd name="T12" fmla="*/ 3 w 3"/>
                  <a:gd name="T13" fmla="*/ 1 h 2"/>
                  <a:gd name="T14" fmla="*/ 2 w 3"/>
                  <a:gd name="T15" fmla="*/ 0 h 2"/>
                  <a:gd name="T16" fmla="*/ 1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  <a:gd name="T22" fmla="*/ 1 w 3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5" name="Freeform 191"/>
              <p:cNvSpPr>
                <a:spLocks/>
              </p:cNvSpPr>
              <p:nvPr/>
            </p:nvSpPr>
            <p:spPr bwMode="auto">
              <a:xfrm>
                <a:off x="3786" y="1886"/>
                <a:ext cx="17" cy="19"/>
              </a:xfrm>
              <a:custGeom>
                <a:avLst/>
                <a:gdLst>
                  <a:gd name="T0" fmla="*/ 1 w 7"/>
                  <a:gd name="T1" fmla="*/ 2 h 8"/>
                  <a:gd name="T2" fmla="*/ 3 w 7"/>
                  <a:gd name="T3" fmla="*/ 4 h 8"/>
                  <a:gd name="T4" fmla="*/ 4 w 7"/>
                  <a:gd name="T5" fmla="*/ 6 h 8"/>
                  <a:gd name="T6" fmla="*/ 5 w 7"/>
                  <a:gd name="T7" fmla="*/ 7 h 8"/>
                  <a:gd name="T8" fmla="*/ 6 w 7"/>
                  <a:gd name="T9" fmla="*/ 8 h 8"/>
                  <a:gd name="T10" fmla="*/ 6 w 7"/>
                  <a:gd name="T11" fmla="*/ 8 h 8"/>
                  <a:gd name="T12" fmla="*/ 7 w 7"/>
                  <a:gd name="T13" fmla="*/ 7 h 8"/>
                  <a:gd name="T14" fmla="*/ 6 w 7"/>
                  <a:gd name="T15" fmla="*/ 5 h 8"/>
                  <a:gd name="T16" fmla="*/ 6 w 7"/>
                  <a:gd name="T17" fmla="*/ 4 h 8"/>
                  <a:gd name="T18" fmla="*/ 5 w 7"/>
                  <a:gd name="T19" fmla="*/ 3 h 8"/>
                  <a:gd name="T20" fmla="*/ 3 w 7"/>
                  <a:gd name="T21" fmla="*/ 3 h 8"/>
                  <a:gd name="T22" fmla="*/ 2 w 7"/>
                  <a:gd name="T23" fmla="*/ 1 h 8"/>
                  <a:gd name="T24" fmla="*/ 1 w 7"/>
                  <a:gd name="T25" fmla="*/ 1 h 8"/>
                  <a:gd name="T26" fmla="*/ 0 w 7"/>
                  <a:gd name="T27" fmla="*/ 0 h 8"/>
                  <a:gd name="T28" fmla="*/ 1 w 7"/>
                  <a:gd name="T29" fmla="*/ 1 h 8"/>
                  <a:gd name="T30" fmla="*/ 1 w 7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8">
                    <a:moveTo>
                      <a:pt x="1" y="2"/>
                    </a:move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6" name="Freeform 192"/>
              <p:cNvSpPr>
                <a:spLocks/>
              </p:cNvSpPr>
              <p:nvPr/>
            </p:nvSpPr>
            <p:spPr bwMode="auto">
              <a:xfrm>
                <a:off x="3571" y="1920"/>
                <a:ext cx="21" cy="14"/>
              </a:xfrm>
              <a:custGeom>
                <a:avLst/>
                <a:gdLst>
                  <a:gd name="T0" fmla="*/ 3 w 9"/>
                  <a:gd name="T1" fmla="*/ 4 h 6"/>
                  <a:gd name="T2" fmla="*/ 5 w 9"/>
                  <a:gd name="T3" fmla="*/ 5 h 6"/>
                  <a:gd name="T4" fmla="*/ 7 w 9"/>
                  <a:gd name="T5" fmla="*/ 5 h 6"/>
                  <a:gd name="T6" fmla="*/ 7 w 9"/>
                  <a:gd name="T7" fmla="*/ 6 h 6"/>
                  <a:gd name="T8" fmla="*/ 8 w 9"/>
                  <a:gd name="T9" fmla="*/ 6 h 6"/>
                  <a:gd name="T10" fmla="*/ 9 w 9"/>
                  <a:gd name="T11" fmla="*/ 5 h 6"/>
                  <a:gd name="T12" fmla="*/ 9 w 9"/>
                  <a:gd name="T13" fmla="*/ 5 h 6"/>
                  <a:gd name="T14" fmla="*/ 9 w 9"/>
                  <a:gd name="T15" fmla="*/ 5 h 6"/>
                  <a:gd name="T16" fmla="*/ 9 w 9"/>
                  <a:gd name="T17" fmla="*/ 4 h 6"/>
                  <a:gd name="T18" fmla="*/ 9 w 9"/>
                  <a:gd name="T19" fmla="*/ 3 h 6"/>
                  <a:gd name="T20" fmla="*/ 9 w 9"/>
                  <a:gd name="T21" fmla="*/ 2 h 6"/>
                  <a:gd name="T22" fmla="*/ 8 w 9"/>
                  <a:gd name="T23" fmla="*/ 1 h 6"/>
                  <a:gd name="T24" fmla="*/ 8 w 9"/>
                  <a:gd name="T25" fmla="*/ 1 h 6"/>
                  <a:gd name="T26" fmla="*/ 7 w 9"/>
                  <a:gd name="T27" fmla="*/ 1 h 6"/>
                  <a:gd name="T28" fmla="*/ 5 w 9"/>
                  <a:gd name="T29" fmla="*/ 0 h 6"/>
                  <a:gd name="T30" fmla="*/ 3 w 9"/>
                  <a:gd name="T31" fmla="*/ 1 h 6"/>
                  <a:gd name="T32" fmla="*/ 2 w 9"/>
                  <a:gd name="T33" fmla="*/ 1 h 6"/>
                  <a:gd name="T34" fmla="*/ 1 w 9"/>
                  <a:gd name="T35" fmla="*/ 1 h 6"/>
                  <a:gd name="T36" fmla="*/ 1 w 9"/>
                  <a:gd name="T37" fmla="*/ 2 h 6"/>
                  <a:gd name="T38" fmla="*/ 2 w 9"/>
                  <a:gd name="T39" fmla="*/ 2 h 6"/>
                  <a:gd name="T40" fmla="*/ 2 w 9"/>
                  <a:gd name="T41" fmla="*/ 3 h 6"/>
                  <a:gd name="T42" fmla="*/ 2 w 9"/>
                  <a:gd name="T43" fmla="*/ 3 h 6"/>
                  <a:gd name="T44" fmla="*/ 1 w 9"/>
                  <a:gd name="T45" fmla="*/ 3 h 6"/>
                  <a:gd name="T46" fmla="*/ 0 w 9"/>
                  <a:gd name="T47" fmla="*/ 3 h 6"/>
                  <a:gd name="T48" fmla="*/ 1 w 9"/>
                  <a:gd name="T49" fmla="*/ 4 h 6"/>
                  <a:gd name="T50" fmla="*/ 3 w 9"/>
                  <a:gd name="T5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6"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7" name="Freeform 193"/>
              <p:cNvSpPr>
                <a:spLocks/>
              </p:cNvSpPr>
              <p:nvPr/>
            </p:nvSpPr>
            <p:spPr bwMode="auto">
              <a:xfrm>
                <a:off x="3467" y="1839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  <a:gd name="T18" fmla="*/ 1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8" name="Freeform 194"/>
              <p:cNvSpPr>
                <a:spLocks/>
              </p:cNvSpPr>
              <p:nvPr/>
            </p:nvSpPr>
            <p:spPr bwMode="auto">
              <a:xfrm>
                <a:off x="3282" y="191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  <a:gd name="T14" fmla="*/ 1 w 2"/>
                  <a:gd name="T15" fmla="*/ 0 h 1"/>
                  <a:gd name="T16" fmla="*/ 1 w 2"/>
                  <a:gd name="T17" fmla="*/ 0 h 1"/>
                  <a:gd name="T18" fmla="*/ 2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9" name="Freeform 195"/>
              <p:cNvSpPr>
                <a:spLocks/>
              </p:cNvSpPr>
              <p:nvPr/>
            </p:nvSpPr>
            <p:spPr bwMode="auto">
              <a:xfrm>
                <a:off x="2913" y="1766"/>
                <a:ext cx="7" cy="0"/>
              </a:xfrm>
              <a:custGeom>
                <a:avLst/>
                <a:gdLst>
                  <a:gd name="T0" fmla="*/ 2 w 3"/>
                  <a:gd name="T1" fmla="*/ 3 w 3"/>
                  <a:gd name="T2" fmla="*/ 2 w 3"/>
                  <a:gd name="T3" fmla="*/ 1 w 3"/>
                  <a:gd name="T4" fmla="*/ 1 w 3"/>
                  <a:gd name="T5" fmla="*/ 0 w 3"/>
                  <a:gd name="T6" fmla="*/ 0 w 3"/>
                  <a:gd name="T7" fmla="*/ 1 w 3"/>
                  <a:gd name="T8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0" name="Freeform 196"/>
              <p:cNvSpPr>
                <a:spLocks/>
              </p:cNvSpPr>
              <p:nvPr/>
            </p:nvSpPr>
            <p:spPr bwMode="auto">
              <a:xfrm>
                <a:off x="2908" y="1768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1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1 h 2"/>
                  <a:gd name="T14" fmla="*/ 0 w 3"/>
                  <a:gd name="T15" fmla="*/ 1 h 2"/>
                  <a:gd name="T16" fmla="*/ 0 w 3"/>
                  <a:gd name="T17" fmla="*/ 1 h 2"/>
                  <a:gd name="T18" fmla="*/ 1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1" name="Freeform 197"/>
              <p:cNvSpPr>
                <a:spLocks/>
              </p:cNvSpPr>
              <p:nvPr/>
            </p:nvSpPr>
            <p:spPr bwMode="auto">
              <a:xfrm>
                <a:off x="2908" y="176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2 w 2"/>
                  <a:gd name="T4" fmla="*/ 1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2" name="Freeform 198"/>
              <p:cNvSpPr>
                <a:spLocks/>
              </p:cNvSpPr>
              <p:nvPr/>
            </p:nvSpPr>
            <p:spPr bwMode="auto">
              <a:xfrm>
                <a:off x="2923" y="174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3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3" name="Freeform 199"/>
              <p:cNvSpPr>
                <a:spLocks/>
              </p:cNvSpPr>
              <p:nvPr/>
            </p:nvSpPr>
            <p:spPr bwMode="auto">
              <a:xfrm>
                <a:off x="2927" y="1749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2 h 2"/>
                  <a:gd name="T8" fmla="*/ 1 w 3"/>
                  <a:gd name="T9" fmla="*/ 2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1 w 3"/>
                  <a:gd name="T23" fmla="*/ 0 h 2"/>
                  <a:gd name="T24" fmla="*/ 0 w 3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4" name="Freeform 200"/>
              <p:cNvSpPr>
                <a:spLocks/>
              </p:cNvSpPr>
              <p:nvPr/>
            </p:nvSpPr>
            <p:spPr bwMode="auto">
              <a:xfrm>
                <a:off x="2927" y="175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5" name="Freeform 201"/>
              <p:cNvSpPr>
                <a:spLocks/>
              </p:cNvSpPr>
              <p:nvPr/>
            </p:nvSpPr>
            <p:spPr bwMode="auto">
              <a:xfrm>
                <a:off x="2906" y="1742"/>
                <a:ext cx="21" cy="9"/>
              </a:xfrm>
              <a:custGeom>
                <a:avLst/>
                <a:gdLst>
                  <a:gd name="T0" fmla="*/ 9 w 9"/>
                  <a:gd name="T1" fmla="*/ 2 h 4"/>
                  <a:gd name="T2" fmla="*/ 8 w 9"/>
                  <a:gd name="T3" fmla="*/ 2 h 4"/>
                  <a:gd name="T4" fmla="*/ 7 w 9"/>
                  <a:gd name="T5" fmla="*/ 2 h 4"/>
                  <a:gd name="T6" fmla="*/ 5 w 9"/>
                  <a:gd name="T7" fmla="*/ 1 h 4"/>
                  <a:gd name="T8" fmla="*/ 3 w 9"/>
                  <a:gd name="T9" fmla="*/ 0 h 4"/>
                  <a:gd name="T10" fmla="*/ 2 w 9"/>
                  <a:gd name="T11" fmla="*/ 0 h 4"/>
                  <a:gd name="T12" fmla="*/ 0 w 9"/>
                  <a:gd name="T13" fmla="*/ 0 h 4"/>
                  <a:gd name="T14" fmla="*/ 0 w 9"/>
                  <a:gd name="T15" fmla="*/ 1 h 4"/>
                  <a:gd name="T16" fmla="*/ 1 w 9"/>
                  <a:gd name="T17" fmla="*/ 1 h 4"/>
                  <a:gd name="T18" fmla="*/ 2 w 9"/>
                  <a:gd name="T19" fmla="*/ 1 h 4"/>
                  <a:gd name="T20" fmla="*/ 4 w 9"/>
                  <a:gd name="T21" fmla="*/ 2 h 4"/>
                  <a:gd name="T22" fmla="*/ 6 w 9"/>
                  <a:gd name="T23" fmla="*/ 3 h 4"/>
                  <a:gd name="T24" fmla="*/ 7 w 9"/>
                  <a:gd name="T25" fmla="*/ 4 h 4"/>
                  <a:gd name="T26" fmla="*/ 8 w 9"/>
                  <a:gd name="T27" fmla="*/ 4 h 4"/>
                  <a:gd name="T28" fmla="*/ 8 w 9"/>
                  <a:gd name="T29" fmla="*/ 3 h 4"/>
                  <a:gd name="T30" fmla="*/ 9 w 9"/>
                  <a:gd name="T31" fmla="*/ 2 h 4"/>
                  <a:gd name="T32" fmla="*/ 9 w 9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6" name="Freeform 202"/>
              <p:cNvSpPr>
                <a:spLocks/>
              </p:cNvSpPr>
              <p:nvPr/>
            </p:nvSpPr>
            <p:spPr bwMode="auto">
              <a:xfrm>
                <a:off x="2918" y="1766"/>
                <a:ext cx="14" cy="9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4 h 4"/>
                  <a:gd name="T4" fmla="*/ 2 w 6"/>
                  <a:gd name="T5" fmla="*/ 4 h 4"/>
                  <a:gd name="T6" fmla="*/ 4 w 6"/>
                  <a:gd name="T7" fmla="*/ 4 h 4"/>
                  <a:gd name="T8" fmla="*/ 6 w 6"/>
                  <a:gd name="T9" fmla="*/ 4 h 4"/>
                  <a:gd name="T10" fmla="*/ 6 w 6"/>
                  <a:gd name="T11" fmla="*/ 4 h 4"/>
                  <a:gd name="T12" fmla="*/ 5 w 6"/>
                  <a:gd name="T13" fmla="*/ 3 h 4"/>
                  <a:gd name="T14" fmla="*/ 5 w 6"/>
                  <a:gd name="T15" fmla="*/ 2 h 4"/>
                  <a:gd name="T16" fmla="*/ 5 w 6"/>
                  <a:gd name="T17" fmla="*/ 2 h 4"/>
                  <a:gd name="T18" fmla="*/ 4 w 6"/>
                  <a:gd name="T19" fmla="*/ 1 h 4"/>
                  <a:gd name="T20" fmla="*/ 4 w 6"/>
                  <a:gd name="T21" fmla="*/ 0 h 4"/>
                  <a:gd name="T22" fmla="*/ 3 w 6"/>
                  <a:gd name="T23" fmla="*/ 0 h 4"/>
                  <a:gd name="T24" fmla="*/ 1 w 6"/>
                  <a:gd name="T25" fmla="*/ 0 h 4"/>
                  <a:gd name="T26" fmla="*/ 0 w 6"/>
                  <a:gd name="T27" fmla="*/ 1 h 4"/>
                  <a:gd name="T28" fmla="*/ 0 w 6"/>
                  <a:gd name="T29" fmla="*/ 1 h 4"/>
                  <a:gd name="T30" fmla="*/ 1 w 6"/>
                  <a:gd name="T31" fmla="*/ 2 h 4"/>
                  <a:gd name="T32" fmla="*/ 1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7" name="Freeform 203"/>
              <p:cNvSpPr>
                <a:spLocks/>
              </p:cNvSpPr>
              <p:nvPr/>
            </p:nvSpPr>
            <p:spPr bwMode="auto">
              <a:xfrm>
                <a:off x="4179" y="2597"/>
                <a:ext cx="12" cy="9"/>
              </a:xfrm>
              <a:custGeom>
                <a:avLst/>
                <a:gdLst>
                  <a:gd name="T0" fmla="*/ 2 w 5"/>
                  <a:gd name="T1" fmla="*/ 2 h 4"/>
                  <a:gd name="T2" fmla="*/ 3 w 5"/>
                  <a:gd name="T3" fmla="*/ 2 h 4"/>
                  <a:gd name="T4" fmla="*/ 5 w 5"/>
                  <a:gd name="T5" fmla="*/ 1 h 4"/>
                  <a:gd name="T6" fmla="*/ 5 w 5"/>
                  <a:gd name="T7" fmla="*/ 1 h 4"/>
                  <a:gd name="T8" fmla="*/ 5 w 5"/>
                  <a:gd name="T9" fmla="*/ 1 h 4"/>
                  <a:gd name="T10" fmla="*/ 4 w 5"/>
                  <a:gd name="T11" fmla="*/ 0 h 4"/>
                  <a:gd name="T12" fmla="*/ 4 w 5"/>
                  <a:gd name="T13" fmla="*/ 0 h 4"/>
                  <a:gd name="T14" fmla="*/ 3 w 5"/>
                  <a:gd name="T15" fmla="*/ 0 h 4"/>
                  <a:gd name="T16" fmla="*/ 3 w 5"/>
                  <a:gd name="T17" fmla="*/ 0 h 4"/>
                  <a:gd name="T18" fmla="*/ 2 w 5"/>
                  <a:gd name="T19" fmla="*/ 0 h 4"/>
                  <a:gd name="T20" fmla="*/ 2 w 5"/>
                  <a:gd name="T21" fmla="*/ 1 h 4"/>
                  <a:gd name="T22" fmla="*/ 1 w 5"/>
                  <a:gd name="T23" fmla="*/ 2 h 4"/>
                  <a:gd name="T24" fmla="*/ 0 w 5"/>
                  <a:gd name="T25" fmla="*/ 2 h 4"/>
                  <a:gd name="T26" fmla="*/ 0 w 5"/>
                  <a:gd name="T27" fmla="*/ 3 h 4"/>
                  <a:gd name="T28" fmla="*/ 1 w 5"/>
                  <a:gd name="T29" fmla="*/ 4 h 4"/>
                  <a:gd name="T30" fmla="*/ 1 w 5"/>
                  <a:gd name="T31" fmla="*/ 3 h 4"/>
                  <a:gd name="T32" fmla="*/ 2 w 5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8" name="Freeform 204"/>
              <p:cNvSpPr>
                <a:spLocks/>
              </p:cNvSpPr>
              <p:nvPr/>
            </p:nvSpPr>
            <p:spPr bwMode="auto">
              <a:xfrm>
                <a:off x="2901" y="1763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1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1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3981460" y="2727332"/>
              <a:ext cx="2919420" cy="2670184"/>
              <a:chOff x="2508" y="1718"/>
              <a:chExt cx="1839" cy="1682"/>
            </a:xfrm>
            <a:grpFill/>
          </p:grpSpPr>
          <p:sp>
            <p:nvSpPr>
              <p:cNvPr id="869" name="Freeform 206"/>
              <p:cNvSpPr>
                <a:spLocks/>
              </p:cNvSpPr>
              <p:nvPr/>
            </p:nvSpPr>
            <p:spPr bwMode="auto">
              <a:xfrm>
                <a:off x="2911" y="1756"/>
                <a:ext cx="12" cy="3"/>
              </a:xfrm>
              <a:custGeom>
                <a:avLst/>
                <a:gdLst>
                  <a:gd name="T0" fmla="*/ 2 w 5"/>
                  <a:gd name="T1" fmla="*/ 1 h 1"/>
                  <a:gd name="T2" fmla="*/ 3 w 5"/>
                  <a:gd name="T3" fmla="*/ 1 h 1"/>
                  <a:gd name="T4" fmla="*/ 4 w 5"/>
                  <a:gd name="T5" fmla="*/ 1 h 1"/>
                  <a:gd name="T6" fmla="*/ 5 w 5"/>
                  <a:gd name="T7" fmla="*/ 1 h 1"/>
                  <a:gd name="T8" fmla="*/ 5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2 w 5"/>
                  <a:gd name="T15" fmla="*/ 0 h 1"/>
                  <a:gd name="T16" fmla="*/ 1 w 5"/>
                  <a:gd name="T17" fmla="*/ 0 h 1"/>
                  <a:gd name="T18" fmla="*/ 0 w 5"/>
                  <a:gd name="T19" fmla="*/ 0 h 1"/>
                  <a:gd name="T20" fmla="*/ 0 w 5"/>
                  <a:gd name="T21" fmla="*/ 1 h 1"/>
                  <a:gd name="T22" fmla="*/ 0 w 5"/>
                  <a:gd name="T23" fmla="*/ 1 h 1"/>
                  <a:gd name="T24" fmla="*/ 1 w 5"/>
                  <a:gd name="T25" fmla="*/ 1 h 1"/>
                  <a:gd name="T26" fmla="*/ 2 w 5"/>
                  <a:gd name="T2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0" name="Freeform 207"/>
              <p:cNvSpPr>
                <a:spLocks/>
              </p:cNvSpPr>
              <p:nvPr/>
            </p:nvSpPr>
            <p:spPr bwMode="auto">
              <a:xfrm>
                <a:off x="4196" y="2348"/>
                <a:ext cx="4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1" name="Freeform 208"/>
              <p:cNvSpPr>
                <a:spLocks/>
              </p:cNvSpPr>
              <p:nvPr/>
            </p:nvSpPr>
            <p:spPr bwMode="auto">
              <a:xfrm>
                <a:off x="2894" y="1751"/>
                <a:ext cx="17" cy="5"/>
              </a:xfrm>
              <a:custGeom>
                <a:avLst/>
                <a:gdLst>
                  <a:gd name="T0" fmla="*/ 7 w 7"/>
                  <a:gd name="T1" fmla="*/ 2 h 2"/>
                  <a:gd name="T2" fmla="*/ 6 w 7"/>
                  <a:gd name="T3" fmla="*/ 1 h 2"/>
                  <a:gd name="T4" fmla="*/ 6 w 7"/>
                  <a:gd name="T5" fmla="*/ 1 h 2"/>
                  <a:gd name="T6" fmla="*/ 5 w 7"/>
                  <a:gd name="T7" fmla="*/ 1 h 2"/>
                  <a:gd name="T8" fmla="*/ 5 w 7"/>
                  <a:gd name="T9" fmla="*/ 1 h 2"/>
                  <a:gd name="T10" fmla="*/ 4 w 7"/>
                  <a:gd name="T11" fmla="*/ 0 h 2"/>
                  <a:gd name="T12" fmla="*/ 4 w 7"/>
                  <a:gd name="T13" fmla="*/ 1 h 2"/>
                  <a:gd name="T14" fmla="*/ 2 w 7"/>
                  <a:gd name="T15" fmla="*/ 0 h 2"/>
                  <a:gd name="T16" fmla="*/ 1 w 7"/>
                  <a:gd name="T17" fmla="*/ 0 h 2"/>
                  <a:gd name="T18" fmla="*/ 0 w 7"/>
                  <a:gd name="T19" fmla="*/ 1 h 2"/>
                  <a:gd name="T20" fmla="*/ 0 w 7"/>
                  <a:gd name="T21" fmla="*/ 1 h 2"/>
                  <a:gd name="T22" fmla="*/ 1 w 7"/>
                  <a:gd name="T23" fmla="*/ 2 h 2"/>
                  <a:gd name="T24" fmla="*/ 2 w 7"/>
                  <a:gd name="T25" fmla="*/ 2 h 2"/>
                  <a:gd name="T26" fmla="*/ 3 w 7"/>
                  <a:gd name="T27" fmla="*/ 2 h 2"/>
                  <a:gd name="T28" fmla="*/ 4 w 7"/>
                  <a:gd name="T29" fmla="*/ 2 h 2"/>
                  <a:gd name="T30" fmla="*/ 6 w 7"/>
                  <a:gd name="T31" fmla="*/ 2 h 2"/>
                  <a:gd name="T32" fmla="*/ 7 w 7"/>
                  <a:gd name="T3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2" name="Freeform 209"/>
              <p:cNvSpPr>
                <a:spLocks/>
              </p:cNvSpPr>
              <p:nvPr/>
            </p:nvSpPr>
            <p:spPr bwMode="auto">
              <a:xfrm>
                <a:off x="2904" y="1761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2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3" name="Freeform 210"/>
              <p:cNvSpPr>
                <a:spLocks/>
              </p:cNvSpPr>
              <p:nvPr/>
            </p:nvSpPr>
            <p:spPr bwMode="auto">
              <a:xfrm>
                <a:off x="2901" y="177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4" name="Freeform 211"/>
              <p:cNvSpPr>
                <a:spLocks/>
              </p:cNvSpPr>
              <p:nvPr/>
            </p:nvSpPr>
            <p:spPr bwMode="auto">
              <a:xfrm>
                <a:off x="4117" y="2419"/>
                <a:ext cx="48" cy="142"/>
              </a:xfrm>
              <a:custGeom>
                <a:avLst/>
                <a:gdLst>
                  <a:gd name="T0" fmla="*/ 5 w 20"/>
                  <a:gd name="T1" fmla="*/ 23 h 60"/>
                  <a:gd name="T2" fmla="*/ 5 w 20"/>
                  <a:gd name="T3" fmla="*/ 27 h 60"/>
                  <a:gd name="T4" fmla="*/ 6 w 20"/>
                  <a:gd name="T5" fmla="*/ 29 h 60"/>
                  <a:gd name="T6" fmla="*/ 6 w 20"/>
                  <a:gd name="T7" fmla="*/ 31 h 60"/>
                  <a:gd name="T8" fmla="*/ 6 w 20"/>
                  <a:gd name="T9" fmla="*/ 35 h 60"/>
                  <a:gd name="T10" fmla="*/ 6 w 20"/>
                  <a:gd name="T11" fmla="*/ 37 h 60"/>
                  <a:gd name="T12" fmla="*/ 5 w 20"/>
                  <a:gd name="T13" fmla="*/ 40 h 60"/>
                  <a:gd name="T14" fmla="*/ 7 w 20"/>
                  <a:gd name="T15" fmla="*/ 44 h 60"/>
                  <a:gd name="T16" fmla="*/ 6 w 20"/>
                  <a:gd name="T17" fmla="*/ 48 h 60"/>
                  <a:gd name="T18" fmla="*/ 8 w 20"/>
                  <a:gd name="T19" fmla="*/ 52 h 60"/>
                  <a:gd name="T20" fmla="*/ 6 w 20"/>
                  <a:gd name="T21" fmla="*/ 55 h 60"/>
                  <a:gd name="T22" fmla="*/ 7 w 20"/>
                  <a:gd name="T23" fmla="*/ 58 h 60"/>
                  <a:gd name="T24" fmla="*/ 9 w 20"/>
                  <a:gd name="T25" fmla="*/ 58 h 60"/>
                  <a:gd name="T26" fmla="*/ 10 w 20"/>
                  <a:gd name="T27" fmla="*/ 55 h 60"/>
                  <a:gd name="T28" fmla="*/ 11 w 20"/>
                  <a:gd name="T29" fmla="*/ 56 h 60"/>
                  <a:gd name="T30" fmla="*/ 14 w 20"/>
                  <a:gd name="T31" fmla="*/ 57 h 60"/>
                  <a:gd name="T32" fmla="*/ 14 w 20"/>
                  <a:gd name="T33" fmla="*/ 57 h 60"/>
                  <a:gd name="T34" fmla="*/ 15 w 20"/>
                  <a:gd name="T35" fmla="*/ 60 h 60"/>
                  <a:gd name="T36" fmla="*/ 15 w 20"/>
                  <a:gd name="T37" fmla="*/ 60 h 60"/>
                  <a:gd name="T38" fmla="*/ 15 w 20"/>
                  <a:gd name="T39" fmla="*/ 57 h 60"/>
                  <a:gd name="T40" fmla="*/ 15 w 20"/>
                  <a:gd name="T41" fmla="*/ 55 h 60"/>
                  <a:gd name="T42" fmla="*/ 13 w 20"/>
                  <a:gd name="T43" fmla="*/ 53 h 60"/>
                  <a:gd name="T44" fmla="*/ 11 w 20"/>
                  <a:gd name="T45" fmla="*/ 50 h 60"/>
                  <a:gd name="T46" fmla="*/ 10 w 20"/>
                  <a:gd name="T47" fmla="*/ 47 h 60"/>
                  <a:gd name="T48" fmla="*/ 11 w 20"/>
                  <a:gd name="T49" fmla="*/ 43 h 60"/>
                  <a:gd name="T50" fmla="*/ 11 w 20"/>
                  <a:gd name="T51" fmla="*/ 40 h 60"/>
                  <a:gd name="T52" fmla="*/ 12 w 20"/>
                  <a:gd name="T53" fmla="*/ 38 h 60"/>
                  <a:gd name="T54" fmla="*/ 13 w 20"/>
                  <a:gd name="T55" fmla="*/ 39 h 60"/>
                  <a:gd name="T56" fmla="*/ 17 w 20"/>
                  <a:gd name="T57" fmla="*/ 40 h 60"/>
                  <a:gd name="T58" fmla="*/ 19 w 20"/>
                  <a:gd name="T59" fmla="*/ 43 h 60"/>
                  <a:gd name="T60" fmla="*/ 20 w 20"/>
                  <a:gd name="T61" fmla="*/ 44 h 60"/>
                  <a:gd name="T62" fmla="*/ 17 w 20"/>
                  <a:gd name="T63" fmla="*/ 40 h 60"/>
                  <a:gd name="T64" fmla="*/ 17 w 20"/>
                  <a:gd name="T65" fmla="*/ 38 h 60"/>
                  <a:gd name="T66" fmla="*/ 15 w 20"/>
                  <a:gd name="T67" fmla="*/ 35 h 60"/>
                  <a:gd name="T68" fmla="*/ 14 w 20"/>
                  <a:gd name="T69" fmla="*/ 30 h 60"/>
                  <a:gd name="T70" fmla="*/ 12 w 20"/>
                  <a:gd name="T71" fmla="*/ 25 h 60"/>
                  <a:gd name="T72" fmla="*/ 11 w 20"/>
                  <a:gd name="T73" fmla="*/ 23 h 60"/>
                  <a:gd name="T74" fmla="*/ 10 w 20"/>
                  <a:gd name="T75" fmla="*/ 22 h 60"/>
                  <a:gd name="T76" fmla="*/ 10 w 20"/>
                  <a:gd name="T77" fmla="*/ 21 h 60"/>
                  <a:gd name="T78" fmla="*/ 9 w 20"/>
                  <a:gd name="T79" fmla="*/ 18 h 60"/>
                  <a:gd name="T80" fmla="*/ 9 w 20"/>
                  <a:gd name="T81" fmla="*/ 16 h 60"/>
                  <a:gd name="T82" fmla="*/ 9 w 20"/>
                  <a:gd name="T83" fmla="*/ 14 h 60"/>
                  <a:gd name="T84" fmla="*/ 8 w 20"/>
                  <a:gd name="T85" fmla="*/ 11 h 60"/>
                  <a:gd name="T86" fmla="*/ 8 w 20"/>
                  <a:gd name="T87" fmla="*/ 9 h 60"/>
                  <a:gd name="T88" fmla="*/ 9 w 20"/>
                  <a:gd name="T89" fmla="*/ 12 h 60"/>
                  <a:gd name="T90" fmla="*/ 8 w 20"/>
                  <a:gd name="T91" fmla="*/ 8 h 60"/>
                  <a:gd name="T92" fmla="*/ 5 w 20"/>
                  <a:gd name="T93" fmla="*/ 5 h 60"/>
                  <a:gd name="T94" fmla="*/ 5 w 20"/>
                  <a:gd name="T95" fmla="*/ 2 h 60"/>
                  <a:gd name="T96" fmla="*/ 3 w 20"/>
                  <a:gd name="T97" fmla="*/ 0 h 60"/>
                  <a:gd name="T98" fmla="*/ 3 w 20"/>
                  <a:gd name="T99" fmla="*/ 1 h 60"/>
                  <a:gd name="T100" fmla="*/ 0 w 20"/>
                  <a:gd name="T101" fmla="*/ 0 h 60"/>
                  <a:gd name="T102" fmla="*/ 3 w 20"/>
                  <a:gd name="T103" fmla="*/ 3 h 60"/>
                  <a:gd name="T104" fmla="*/ 4 w 20"/>
                  <a:gd name="T105" fmla="*/ 4 h 60"/>
                  <a:gd name="T106" fmla="*/ 3 w 20"/>
                  <a:gd name="T107" fmla="*/ 5 h 60"/>
                  <a:gd name="T108" fmla="*/ 4 w 20"/>
                  <a:gd name="T109" fmla="*/ 6 h 60"/>
                  <a:gd name="T110" fmla="*/ 1 w 20"/>
                  <a:gd name="T111" fmla="*/ 5 h 60"/>
                  <a:gd name="T112" fmla="*/ 0 w 20"/>
                  <a:gd name="T113" fmla="*/ 7 h 60"/>
                  <a:gd name="T114" fmla="*/ 1 w 20"/>
                  <a:gd name="T115" fmla="*/ 11 h 60"/>
                  <a:gd name="T116" fmla="*/ 1 w 20"/>
                  <a:gd name="T117" fmla="*/ 14 h 60"/>
                  <a:gd name="T118" fmla="*/ 2 w 20"/>
                  <a:gd name="T119" fmla="*/ 18 h 60"/>
                  <a:gd name="T120" fmla="*/ 4 w 20"/>
                  <a:gd name="T121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" h="60">
                    <a:moveTo>
                      <a:pt x="4" y="21"/>
                    </a:moveTo>
                    <a:cubicBezTo>
                      <a:pt x="4" y="21"/>
                      <a:pt x="4" y="21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6" y="28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0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7" y="33"/>
                    </a:cubicBezTo>
                    <a:cubicBezTo>
                      <a:pt x="6" y="34"/>
                      <a:pt x="6" y="34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6" y="38"/>
                      <a:pt x="6" y="38"/>
                      <a:pt x="6" y="39"/>
                    </a:cubicBezTo>
                    <a:cubicBezTo>
                      <a:pt x="6" y="39"/>
                      <a:pt x="6" y="39"/>
                      <a:pt x="5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7" y="43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7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1"/>
                      <a:pt x="7" y="51"/>
                      <a:pt x="8" y="52"/>
                    </a:cubicBezTo>
                    <a:cubicBezTo>
                      <a:pt x="8" y="52"/>
                      <a:pt x="8" y="52"/>
                      <a:pt x="8" y="53"/>
                    </a:cubicBezTo>
                    <a:cubicBezTo>
                      <a:pt x="7" y="53"/>
                      <a:pt x="7" y="53"/>
                      <a:pt x="7" y="54"/>
                    </a:cubicBezTo>
                    <a:cubicBezTo>
                      <a:pt x="7" y="54"/>
                      <a:pt x="6" y="54"/>
                      <a:pt x="6" y="55"/>
                    </a:cubicBezTo>
                    <a:cubicBezTo>
                      <a:pt x="6" y="55"/>
                      <a:pt x="6" y="56"/>
                      <a:pt x="6" y="56"/>
                    </a:cubicBezTo>
                    <a:cubicBezTo>
                      <a:pt x="6" y="56"/>
                      <a:pt x="7" y="57"/>
                      <a:pt x="7" y="57"/>
                    </a:cubicBezTo>
                    <a:cubicBezTo>
                      <a:pt x="7" y="57"/>
                      <a:pt x="7" y="58"/>
                      <a:pt x="7" y="58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9" y="59"/>
                      <a:pt x="9" y="59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7"/>
                      <a:pt x="9" y="57"/>
                    </a:cubicBezTo>
                    <a:cubicBezTo>
                      <a:pt x="9" y="57"/>
                      <a:pt x="9" y="56"/>
                      <a:pt x="9" y="56"/>
                    </a:cubicBezTo>
                    <a:cubicBezTo>
                      <a:pt x="9" y="56"/>
                      <a:pt x="9" y="55"/>
                      <a:pt x="10" y="55"/>
                    </a:cubicBezTo>
                    <a:cubicBezTo>
                      <a:pt x="10" y="55"/>
                      <a:pt x="10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1" y="56"/>
                      <a:pt x="11" y="56"/>
                      <a:pt x="12" y="56"/>
                    </a:cubicBezTo>
                    <a:cubicBezTo>
                      <a:pt x="12" y="56"/>
                      <a:pt x="13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5" y="59"/>
                      <a:pt x="15" y="59"/>
                    </a:cubicBezTo>
                    <a:cubicBezTo>
                      <a:pt x="15" y="59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9"/>
                      <a:pt x="16" y="58"/>
                      <a:pt x="16" y="58"/>
                    </a:cubicBezTo>
                    <a:cubicBezTo>
                      <a:pt x="16" y="58"/>
                      <a:pt x="16" y="57"/>
                      <a:pt x="15" y="57"/>
                    </a:cubicBezTo>
                    <a:cubicBezTo>
                      <a:pt x="15" y="57"/>
                      <a:pt x="15" y="56"/>
                      <a:pt x="15" y="56"/>
                    </a:cubicBezTo>
                    <a:cubicBezTo>
                      <a:pt x="15" y="56"/>
                      <a:pt x="15" y="56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3" y="55"/>
                      <a:pt x="13" y="54"/>
                      <a:pt x="13" y="54"/>
                    </a:cubicBezTo>
                    <a:cubicBezTo>
                      <a:pt x="13" y="54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49"/>
                      <a:pt x="10" y="49"/>
                    </a:cubicBezTo>
                    <a:cubicBezTo>
                      <a:pt x="10" y="49"/>
                      <a:pt x="10" y="48"/>
                      <a:pt x="10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5"/>
                      <a:pt x="10" y="45"/>
                      <a:pt x="10" y="44"/>
                    </a:cubicBezTo>
                    <a:cubicBezTo>
                      <a:pt x="11" y="44"/>
                      <a:pt x="11" y="44"/>
                      <a:pt x="11" y="43"/>
                    </a:cubicBezTo>
                    <a:cubicBezTo>
                      <a:pt x="11" y="43"/>
                      <a:pt x="11" y="42"/>
                      <a:pt x="10" y="42"/>
                    </a:cubicBezTo>
                    <a:cubicBezTo>
                      <a:pt x="11" y="42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1" y="39"/>
                      <a:pt x="12" y="39"/>
                    </a:cubicBezTo>
                    <a:cubicBezTo>
                      <a:pt x="12" y="39"/>
                      <a:pt x="12" y="39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9"/>
                    </a:cubicBezTo>
                    <a:cubicBezTo>
                      <a:pt x="14" y="39"/>
                      <a:pt x="14" y="39"/>
                      <a:pt x="15" y="39"/>
                    </a:cubicBezTo>
                    <a:cubicBezTo>
                      <a:pt x="15" y="39"/>
                      <a:pt x="15" y="39"/>
                      <a:pt x="16" y="39"/>
                    </a:cubicBezTo>
                    <a:cubicBezTo>
                      <a:pt x="16" y="40"/>
                      <a:pt x="16" y="40"/>
                      <a:pt x="17" y="40"/>
                    </a:cubicBezTo>
                    <a:cubicBezTo>
                      <a:pt x="17" y="41"/>
                      <a:pt x="17" y="41"/>
                      <a:pt x="17" y="42"/>
                    </a:cubicBezTo>
                    <a:cubicBezTo>
                      <a:pt x="17" y="42"/>
                      <a:pt x="18" y="42"/>
                      <a:pt x="18" y="42"/>
                    </a:cubicBezTo>
                    <a:cubicBezTo>
                      <a:pt x="18" y="43"/>
                      <a:pt x="18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5"/>
                      <a:pt x="20" y="45"/>
                      <a:pt x="20" y="4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19" y="42"/>
                      <a:pt x="18" y="42"/>
                      <a:pt x="18" y="41"/>
                    </a:cubicBezTo>
                    <a:cubicBezTo>
                      <a:pt x="18" y="41"/>
                      <a:pt x="17" y="40"/>
                      <a:pt x="17" y="40"/>
                    </a:cubicBezTo>
                    <a:cubicBezTo>
                      <a:pt x="17" y="40"/>
                      <a:pt x="17" y="39"/>
                      <a:pt x="17" y="39"/>
                    </a:cubicBezTo>
                    <a:cubicBezTo>
                      <a:pt x="17" y="39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7"/>
                      <a:pt x="16" y="37"/>
                      <a:pt x="16" y="36"/>
                    </a:cubicBezTo>
                    <a:cubicBezTo>
                      <a:pt x="16" y="36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5" y="35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4" y="32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8"/>
                      <a:pt x="13" y="27"/>
                      <a:pt x="12" y="26"/>
                    </a:cubicBezTo>
                    <a:cubicBezTo>
                      <a:pt x="12" y="26"/>
                      <a:pt x="12" y="25"/>
                      <a:pt x="12" y="25"/>
                    </a:cubicBezTo>
                    <a:cubicBezTo>
                      <a:pt x="12" y="25"/>
                      <a:pt x="12" y="24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1" y="23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0"/>
                      <a:pt x="9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8" y="12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3" y="20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5" name="Freeform 212"/>
              <p:cNvSpPr>
                <a:spLocks/>
              </p:cNvSpPr>
              <p:nvPr/>
            </p:nvSpPr>
            <p:spPr bwMode="auto">
              <a:xfrm>
                <a:off x="2868" y="1775"/>
                <a:ext cx="14" cy="7"/>
              </a:xfrm>
              <a:custGeom>
                <a:avLst/>
                <a:gdLst>
                  <a:gd name="T0" fmla="*/ 0 w 6"/>
                  <a:gd name="T1" fmla="*/ 2 h 3"/>
                  <a:gd name="T2" fmla="*/ 1 w 6"/>
                  <a:gd name="T3" fmla="*/ 2 h 3"/>
                  <a:gd name="T4" fmla="*/ 1 w 6"/>
                  <a:gd name="T5" fmla="*/ 3 h 3"/>
                  <a:gd name="T6" fmla="*/ 2 w 6"/>
                  <a:gd name="T7" fmla="*/ 3 h 3"/>
                  <a:gd name="T8" fmla="*/ 3 w 6"/>
                  <a:gd name="T9" fmla="*/ 3 h 3"/>
                  <a:gd name="T10" fmla="*/ 5 w 6"/>
                  <a:gd name="T11" fmla="*/ 3 h 3"/>
                  <a:gd name="T12" fmla="*/ 6 w 6"/>
                  <a:gd name="T13" fmla="*/ 3 h 3"/>
                  <a:gd name="T14" fmla="*/ 5 w 6"/>
                  <a:gd name="T15" fmla="*/ 2 h 3"/>
                  <a:gd name="T16" fmla="*/ 4 w 6"/>
                  <a:gd name="T17" fmla="*/ 2 h 3"/>
                  <a:gd name="T18" fmla="*/ 4 w 6"/>
                  <a:gd name="T19" fmla="*/ 1 h 3"/>
                  <a:gd name="T20" fmla="*/ 3 w 6"/>
                  <a:gd name="T21" fmla="*/ 0 h 3"/>
                  <a:gd name="T22" fmla="*/ 2 w 6"/>
                  <a:gd name="T23" fmla="*/ 0 h 3"/>
                  <a:gd name="T24" fmla="*/ 2 w 6"/>
                  <a:gd name="T25" fmla="*/ 1 h 3"/>
                  <a:gd name="T26" fmla="*/ 2 w 6"/>
                  <a:gd name="T27" fmla="*/ 2 h 3"/>
                  <a:gd name="T28" fmla="*/ 0 w 6"/>
                  <a:gd name="T29" fmla="*/ 2 h 3"/>
                  <a:gd name="T30" fmla="*/ 0 w 6"/>
                  <a:gd name="T3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6" name="Freeform 213"/>
              <p:cNvSpPr>
                <a:spLocks/>
              </p:cNvSpPr>
              <p:nvPr/>
            </p:nvSpPr>
            <p:spPr bwMode="auto">
              <a:xfrm>
                <a:off x="2889" y="1768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3 h 3"/>
                  <a:gd name="T4" fmla="*/ 4 w 4"/>
                  <a:gd name="T5" fmla="*/ 2 h 3"/>
                  <a:gd name="T6" fmla="*/ 4 w 4"/>
                  <a:gd name="T7" fmla="*/ 1 h 3"/>
                  <a:gd name="T8" fmla="*/ 3 w 4"/>
                  <a:gd name="T9" fmla="*/ 1 h 3"/>
                  <a:gd name="T10" fmla="*/ 2 w 4"/>
                  <a:gd name="T11" fmla="*/ 0 h 3"/>
                  <a:gd name="T12" fmla="*/ 1 w 4"/>
                  <a:gd name="T13" fmla="*/ 0 h 3"/>
                  <a:gd name="T14" fmla="*/ 1 w 4"/>
                  <a:gd name="T15" fmla="*/ 1 h 3"/>
                  <a:gd name="T16" fmla="*/ 1 w 4"/>
                  <a:gd name="T17" fmla="*/ 1 h 3"/>
                  <a:gd name="T18" fmla="*/ 1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7" name="Freeform 214"/>
              <p:cNvSpPr>
                <a:spLocks/>
              </p:cNvSpPr>
              <p:nvPr/>
            </p:nvSpPr>
            <p:spPr bwMode="auto">
              <a:xfrm>
                <a:off x="2861" y="1770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1 w 3"/>
                  <a:gd name="T7" fmla="*/ 1 h 3"/>
                  <a:gd name="T8" fmla="*/ 0 w 3"/>
                  <a:gd name="T9" fmla="*/ 2 h 3"/>
                  <a:gd name="T10" fmla="*/ 1 w 3"/>
                  <a:gd name="T11" fmla="*/ 2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8" name="Freeform 215"/>
              <p:cNvSpPr>
                <a:spLocks/>
              </p:cNvSpPr>
              <p:nvPr/>
            </p:nvSpPr>
            <p:spPr bwMode="auto">
              <a:xfrm>
                <a:off x="2892" y="1761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0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9" name="Freeform 216"/>
              <p:cNvSpPr>
                <a:spLocks/>
              </p:cNvSpPr>
              <p:nvPr/>
            </p:nvSpPr>
            <p:spPr bwMode="auto">
              <a:xfrm>
                <a:off x="2923" y="17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  <a:gd name="T16" fmla="*/ 1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0" name="Freeform 217"/>
              <p:cNvSpPr>
                <a:spLocks/>
              </p:cNvSpPr>
              <p:nvPr/>
            </p:nvSpPr>
            <p:spPr bwMode="auto">
              <a:xfrm>
                <a:off x="2856" y="1742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1 h 2"/>
                  <a:gd name="T16" fmla="*/ 0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1" name="Freeform 218"/>
              <p:cNvSpPr>
                <a:spLocks/>
              </p:cNvSpPr>
              <p:nvPr/>
            </p:nvSpPr>
            <p:spPr bwMode="auto">
              <a:xfrm>
                <a:off x="2833" y="1749"/>
                <a:ext cx="40" cy="31"/>
              </a:xfrm>
              <a:custGeom>
                <a:avLst/>
                <a:gdLst>
                  <a:gd name="T0" fmla="*/ 4 w 17"/>
                  <a:gd name="T1" fmla="*/ 6 h 13"/>
                  <a:gd name="T2" fmla="*/ 2 w 17"/>
                  <a:gd name="T3" fmla="*/ 5 h 13"/>
                  <a:gd name="T4" fmla="*/ 1 w 17"/>
                  <a:gd name="T5" fmla="*/ 5 h 13"/>
                  <a:gd name="T6" fmla="*/ 0 w 17"/>
                  <a:gd name="T7" fmla="*/ 6 h 13"/>
                  <a:gd name="T8" fmla="*/ 1 w 17"/>
                  <a:gd name="T9" fmla="*/ 7 h 13"/>
                  <a:gd name="T10" fmla="*/ 3 w 17"/>
                  <a:gd name="T11" fmla="*/ 7 h 13"/>
                  <a:gd name="T12" fmla="*/ 4 w 17"/>
                  <a:gd name="T13" fmla="*/ 8 h 13"/>
                  <a:gd name="T14" fmla="*/ 4 w 17"/>
                  <a:gd name="T15" fmla="*/ 8 h 13"/>
                  <a:gd name="T16" fmla="*/ 1 w 17"/>
                  <a:gd name="T17" fmla="*/ 9 h 13"/>
                  <a:gd name="T18" fmla="*/ 2 w 17"/>
                  <a:gd name="T19" fmla="*/ 11 h 13"/>
                  <a:gd name="T20" fmla="*/ 2 w 17"/>
                  <a:gd name="T21" fmla="*/ 12 h 13"/>
                  <a:gd name="T22" fmla="*/ 4 w 17"/>
                  <a:gd name="T23" fmla="*/ 12 h 13"/>
                  <a:gd name="T24" fmla="*/ 5 w 17"/>
                  <a:gd name="T25" fmla="*/ 11 h 13"/>
                  <a:gd name="T26" fmla="*/ 6 w 17"/>
                  <a:gd name="T27" fmla="*/ 11 h 13"/>
                  <a:gd name="T28" fmla="*/ 7 w 17"/>
                  <a:gd name="T29" fmla="*/ 13 h 13"/>
                  <a:gd name="T30" fmla="*/ 8 w 17"/>
                  <a:gd name="T31" fmla="*/ 12 h 13"/>
                  <a:gd name="T32" fmla="*/ 8 w 17"/>
                  <a:gd name="T33" fmla="*/ 11 h 13"/>
                  <a:gd name="T34" fmla="*/ 10 w 17"/>
                  <a:gd name="T35" fmla="*/ 11 h 13"/>
                  <a:gd name="T36" fmla="*/ 10 w 17"/>
                  <a:gd name="T37" fmla="*/ 9 h 13"/>
                  <a:gd name="T38" fmla="*/ 9 w 17"/>
                  <a:gd name="T39" fmla="*/ 8 h 13"/>
                  <a:gd name="T40" fmla="*/ 11 w 17"/>
                  <a:gd name="T41" fmla="*/ 8 h 13"/>
                  <a:gd name="T42" fmla="*/ 14 w 17"/>
                  <a:gd name="T43" fmla="*/ 8 h 13"/>
                  <a:gd name="T44" fmla="*/ 13 w 17"/>
                  <a:gd name="T45" fmla="*/ 7 h 13"/>
                  <a:gd name="T46" fmla="*/ 12 w 17"/>
                  <a:gd name="T47" fmla="*/ 7 h 13"/>
                  <a:gd name="T48" fmla="*/ 12 w 17"/>
                  <a:gd name="T49" fmla="*/ 6 h 13"/>
                  <a:gd name="T50" fmla="*/ 13 w 17"/>
                  <a:gd name="T51" fmla="*/ 6 h 13"/>
                  <a:gd name="T52" fmla="*/ 14 w 17"/>
                  <a:gd name="T53" fmla="*/ 6 h 13"/>
                  <a:gd name="T54" fmla="*/ 16 w 17"/>
                  <a:gd name="T55" fmla="*/ 5 h 13"/>
                  <a:gd name="T56" fmla="*/ 17 w 17"/>
                  <a:gd name="T57" fmla="*/ 5 h 13"/>
                  <a:gd name="T58" fmla="*/ 16 w 17"/>
                  <a:gd name="T59" fmla="*/ 4 h 13"/>
                  <a:gd name="T60" fmla="*/ 15 w 17"/>
                  <a:gd name="T61" fmla="*/ 2 h 13"/>
                  <a:gd name="T62" fmla="*/ 13 w 17"/>
                  <a:gd name="T63" fmla="*/ 3 h 13"/>
                  <a:gd name="T64" fmla="*/ 12 w 17"/>
                  <a:gd name="T65" fmla="*/ 3 h 13"/>
                  <a:gd name="T66" fmla="*/ 12 w 17"/>
                  <a:gd name="T67" fmla="*/ 2 h 13"/>
                  <a:gd name="T68" fmla="*/ 13 w 17"/>
                  <a:gd name="T69" fmla="*/ 1 h 13"/>
                  <a:gd name="T70" fmla="*/ 13 w 17"/>
                  <a:gd name="T71" fmla="*/ 0 h 13"/>
                  <a:gd name="T72" fmla="*/ 11 w 17"/>
                  <a:gd name="T73" fmla="*/ 2 h 13"/>
                  <a:gd name="T74" fmla="*/ 11 w 17"/>
                  <a:gd name="T75" fmla="*/ 1 h 13"/>
                  <a:gd name="T76" fmla="*/ 11 w 17"/>
                  <a:gd name="T77" fmla="*/ 0 h 13"/>
                  <a:gd name="T78" fmla="*/ 10 w 17"/>
                  <a:gd name="T79" fmla="*/ 2 h 13"/>
                  <a:gd name="T80" fmla="*/ 9 w 17"/>
                  <a:gd name="T81" fmla="*/ 2 h 13"/>
                  <a:gd name="T82" fmla="*/ 10 w 17"/>
                  <a:gd name="T83" fmla="*/ 3 h 13"/>
                  <a:gd name="T84" fmla="*/ 10 w 17"/>
                  <a:gd name="T85" fmla="*/ 3 h 13"/>
                  <a:gd name="T86" fmla="*/ 9 w 17"/>
                  <a:gd name="T87" fmla="*/ 4 h 13"/>
                  <a:gd name="T88" fmla="*/ 8 w 17"/>
                  <a:gd name="T89" fmla="*/ 5 h 13"/>
                  <a:gd name="T90" fmla="*/ 6 w 17"/>
                  <a:gd name="T9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13">
                    <a:moveTo>
                      <a:pt x="5" y="6"/>
                    </a:move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1" y="9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6"/>
                      <a:pt x="16" y="6"/>
                      <a:pt x="16" y="5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2" name="Freeform 219"/>
              <p:cNvSpPr>
                <a:spLocks/>
              </p:cNvSpPr>
              <p:nvPr/>
            </p:nvSpPr>
            <p:spPr bwMode="auto">
              <a:xfrm>
                <a:off x="2811" y="1754"/>
                <a:ext cx="38" cy="16"/>
              </a:xfrm>
              <a:custGeom>
                <a:avLst/>
                <a:gdLst>
                  <a:gd name="T0" fmla="*/ 1 w 16"/>
                  <a:gd name="T1" fmla="*/ 5 h 7"/>
                  <a:gd name="T2" fmla="*/ 2 w 16"/>
                  <a:gd name="T3" fmla="*/ 5 h 7"/>
                  <a:gd name="T4" fmla="*/ 3 w 16"/>
                  <a:gd name="T5" fmla="*/ 5 h 7"/>
                  <a:gd name="T6" fmla="*/ 4 w 16"/>
                  <a:gd name="T7" fmla="*/ 6 h 7"/>
                  <a:gd name="T8" fmla="*/ 5 w 16"/>
                  <a:gd name="T9" fmla="*/ 6 h 7"/>
                  <a:gd name="T10" fmla="*/ 5 w 16"/>
                  <a:gd name="T11" fmla="*/ 6 h 7"/>
                  <a:gd name="T12" fmla="*/ 5 w 16"/>
                  <a:gd name="T13" fmla="*/ 5 h 7"/>
                  <a:gd name="T14" fmla="*/ 6 w 16"/>
                  <a:gd name="T15" fmla="*/ 5 h 7"/>
                  <a:gd name="T16" fmla="*/ 7 w 16"/>
                  <a:gd name="T17" fmla="*/ 5 h 7"/>
                  <a:gd name="T18" fmla="*/ 7 w 16"/>
                  <a:gd name="T19" fmla="*/ 6 h 7"/>
                  <a:gd name="T20" fmla="*/ 8 w 16"/>
                  <a:gd name="T21" fmla="*/ 7 h 7"/>
                  <a:gd name="T22" fmla="*/ 9 w 16"/>
                  <a:gd name="T23" fmla="*/ 6 h 7"/>
                  <a:gd name="T24" fmla="*/ 8 w 16"/>
                  <a:gd name="T25" fmla="*/ 6 h 7"/>
                  <a:gd name="T26" fmla="*/ 8 w 16"/>
                  <a:gd name="T27" fmla="*/ 5 h 7"/>
                  <a:gd name="T28" fmla="*/ 7 w 16"/>
                  <a:gd name="T29" fmla="*/ 4 h 7"/>
                  <a:gd name="T30" fmla="*/ 6 w 16"/>
                  <a:gd name="T31" fmla="*/ 4 h 7"/>
                  <a:gd name="T32" fmla="*/ 6 w 16"/>
                  <a:gd name="T33" fmla="*/ 3 h 7"/>
                  <a:gd name="T34" fmla="*/ 7 w 16"/>
                  <a:gd name="T35" fmla="*/ 2 h 7"/>
                  <a:gd name="T36" fmla="*/ 8 w 16"/>
                  <a:gd name="T37" fmla="*/ 2 h 7"/>
                  <a:gd name="T38" fmla="*/ 10 w 16"/>
                  <a:gd name="T39" fmla="*/ 2 h 7"/>
                  <a:gd name="T40" fmla="*/ 11 w 16"/>
                  <a:gd name="T41" fmla="*/ 1 h 7"/>
                  <a:gd name="T42" fmla="*/ 12 w 16"/>
                  <a:gd name="T43" fmla="*/ 2 h 7"/>
                  <a:gd name="T44" fmla="*/ 12 w 16"/>
                  <a:gd name="T45" fmla="*/ 2 h 7"/>
                  <a:gd name="T46" fmla="*/ 13 w 16"/>
                  <a:gd name="T47" fmla="*/ 3 h 7"/>
                  <a:gd name="T48" fmla="*/ 15 w 16"/>
                  <a:gd name="T49" fmla="*/ 3 h 7"/>
                  <a:gd name="T50" fmla="*/ 15 w 16"/>
                  <a:gd name="T51" fmla="*/ 3 h 7"/>
                  <a:gd name="T52" fmla="*/ 16 w 16"/>
                  <a:gd name="T53" fmla="*/ 2 h 7"/>
                  <a:gd name="T54" fmla="*/ 15 w 16"/>
                  <a:gd name="T55" fmla="*/ 2 h 7"/>
                  <a:gd name="T56" fmla="*/ 14 w 16"/>
                  <a:gd name="T57" fmla="*/ 2 h 7"/>
                  <a:gd name="T58" fmla="*/ 11 w 16"/>
                  <a:gd name="T59" fmla="*/ 0 h 7"/>
                  <a:gd name="T60" fmla="*/ 8 w 16"/>
                  <a:gd name="T61" fmla="*/ 0 h 7"/>
                  <a:gd name="T62" fmla="*/ 6 w 16"/>
                  <a:gd name="T63" fmla="*/ 0 h 7"/>
                  <a:gd name="T64" fmla="*/ 4 w 16"/>
                  <a:gd name="T65" fmla="*/ 1 h 7"/>
                  <a:gd name="T66" fmla="*/ 3 w 16"/>
                  <a:gd name="T67" fmla="*/ 2 h 7"/>
                  <a:gd name="T68" fmla="*/ 1 w 16"/>
                  <a:gd name="T69" fmla="*/ 2 h 7"/>
                  <a:gd name="T70" fmla="*/ 0 w 16"/>
                  <a:gd name="T71" fmla="*/ 3 h 7"/>
                  <a:gd name="T72" fmla="*/ 0 w 16"/>
                  <a:gd name="T73" fmla="*/ 5 h 7"/>
                  <a:gd name="T74" fmla="*/ 1 w 16"/>
                  <a:gd name="T7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7">
                    <a:moveTo>
                      <a:pt x="1" y="5"/>
                    </a:move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3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3" name="Freeform 220"/>
              <p:cNvSpPr>
                <a:spLocks/>
              </p:cNvSpPr>
              <p:nvPr/>
            </p:nvSpPr>
            <p:spPr bwMode="auto">
              <a:xfrm>
                <a:off x="2915" y="172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4" name="Freeform 221"/>
              <p:cNvSpPr>
                <a:spLocks/>
              </p:cNvSpPr>
              <p:nvPr/>
            </p:nvSpPr>
            <p:spPr bwMode="auto">
              <a:xfrm>
                <a:off x="2911" y="1718"/>
                <a:ext cx="9" cy="5"/>
              </a:xfrm>
              <a:custGeom>
                <a:avLst/>
                <a:gdLst>
                  <a:gd name="T0" fmla="*/ 1 w 4"/>
                  <a:gd name="T1" fmla="*/ 2 h 2"/>
                  <a:gd name="T2" fmla="*/ 1 w 4"/>
                  <a:gd name="T3" fmla="*/ 2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1 h 2"/>
                  <a:gd name="T10" fmla="*/ 4 w 4"/>
                  <a:gd name="T11" fmla="*/ 1 h 2"/>
                  <a:gd name="T12" fmla="*/ 4 w 4"/>
                  <a:gd name="T13" fmla="*/ 1 h 2"/>
                  <a:gd name="T14" fmla="*/ 4 w 4"/>
                  <a:gd name="T15" fmla="*/ 0 h 2"/>
                  <a:gd name="T16" fmla="*/ 3 w 4"/>
                  <a:gd name="T17" fmla="*/ 0 h 2"/>
                  <a:gd name="T18" fmla="*/ 2 w 4"/>
                  <a:gd name="T19" fmla="*/ 0 h 2"/>
                  <a:gd name="T20" fmla="*/ 1 w 4"/>
                  <a:gd name="T21" fmla="*/ 0 h 2"/>
                  <a:gd name="T22" fmla="*/ 0 w 4"/>
                  <a:gd name="T23" fmla="*/ 0 h 2"/>
                  <a:gd name="T24" fmla="*/ 0 w 4"/>
                  <a:gd name="T25" fmla="*/ 1 h 2"/>
                  <a:gd name="T26" fmla="*/ 0 w 4"/>
                  <a:gd name="T27" fmla="*/ 1 h 2"/>
                  <a:gd name="T28" fmla="*/ 1 w 4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5" name="Freeform 222"/>
              <p:cNvSpPr>
                <a:spLocks/>
              </p:cNvSpPr>
              <p:nvPr/>
            </p:nvSpPr>
            <p:spPr bwMode="auto">
              <a:xfrm>
                <a:off x="2913" y="1737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3 w 3"/>
                  <a:gd name="T15" fmla="*/ 1 h 2"/>
                  <a:gd name="T16" fmla="*/ 2 w 3"/>
                  <a:gd name="T17" fmla="*/ 0 h 2"/>
                  <a:gd name="T18" fmla="*/ 2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6" name="Freeform 223"/>
              <p:cNvSpPr>
                <a:spLocks/>
              </p:cNvSpPr>
              <p:nvPr/>
            </p:nvSpPr>
            <p:spPr bwMode="auto">
              <a:xfrm>
                <a:off x="2906" y="1728"/>
                <a:ext cx="14" cy="4"/>
              </a:xfrm>
              <a:custGeom>
                <a:avLst/>
                <a:gdLst>
                  <a:gd name="T0" fmla="*/ 1 w 6"/>
                  <a:gd name="T1" fmla="*/ 2 h 2"/>
                  <a:gd name="T2" fmla="*/ 2 w 6"/>
                  <a:gd name="T3" fmla="*/ 2 h 2"/>
                  <a:gd name="T4" fmla="*/ 3 w 6"/>
                  <a:gd name="T5" fmla="*/ 2 h 2"/>
                  <a:gd name="T6" fmla="*/ 4 w 6"/>
                  <a:gd name="T7" fmla="*/ 2 h 2"/>
                  <a:gd name="T8" fmla="*/ 4 w 6"/>
                  <a:gd name="T9" fmla="*/ 2 h 2"/>
                  <a:gd name="T10" fmla="*/ 5 w 6"/>
                  <a:gd name="T11" fmla="*/ 1 h 2"/>
                  <a:gd name="T12" fmla="*/ 6 w 6"/>
                  <a:gd name="T13" fmla="*/ 1 h 2"/>
                  <a:gd name="T14" fmla="*/ 6 w 6"/>
                  <a:gd name="T15" fmla="*/ 1 h 2"/>
                  <a:gd name="T16" fmla="*/ 6 w 6"/>
                  <a:gd name="T17" fmla="*/ 0 h 2"/>
                  <a:gd name="T18" fmla="*/ 5 w 6"/>
                  <a:gd name="T19" fmla="*/ 0 h 2"/>
                  <a:gd name="T20" fmla="*/ 4 w 6"/>
                  <a:gd name="T21" fmla="*/ 0 h 2"/>
                  <a:gd name="T22" fmla="*/ 3 w 6"/>
                  <a:gd name="T23" fmla="*/ 0 h 2"/>
                  <a:gd name="T24" fmla="*/ 2 w 6"/>
                  <a:gd name="T25" fmla="*/ 0 h 2"/>
                  <a:gd name="T26" fmla="*/ 1 w 6"/>
                  <a:gd name="T27" fmla="*/ 0 h 2"/>
                  <a:gd name="T28" fmla="*/ 0 w 6"/>
                  <a:gd name="T29" fmla="*/ 1 h 2"/>
                  <a:gd name="T30" fmla="*/ 0 w 6"/>
                  <a:gd name="T31" fmla="*/ 1 h 2"/>
                  <a:gd name="T32" fmla="*/ 0 w 6"/>
                  <a:gd name="T33" fmla="*/ 2 h 2"/>
                  <a:gd name="T34" fmla="*/ 1 w 6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7" name="Freeform 224"/>
              <p:cNvSpPr>
                <a:spLocks/>
              </p:cNvSpPr>
              <p:nvPr/>
            </p:nvSpPr>
            <p:spPr bwMode="auto">
              <a:xfrm>
                <a:off x="2892" y="1744"/>
                <a:ext cx="33" cy="12"/>
              </a:xfrm>
              <a:custGeom>
                <a:avLst/>
                <a:gdLst>
                  <a:gd name="T0" fmla="*/ 1 w 14"/>
                  <a:gd name="T1" fmla="*/ 1 h 5"/>
                  <a:gd name="T2" fmla="*/ 1 w 14"/>
                  <a:gd name="T3" fmla="*/ 2 h 5"/>
                  <a:gd name="T4" fmla="*/ 3 w 14"/>
                  <a:gd name="T5" fmla="*/ 2 h 5"/>
                  <a:gd name="T6" fmla="*/ 4 w 14"/>
                  <a:gd name="T7" fmla="*/ 2 h 5"/>
                  <a:gd name="T8" fmla="*/ 4 w 14"/>
                  <a:gd name="T9" fmla="*/ 2 h 5"/>
                  <a:gd name="T10" fmla="*/ 5 w 14"/>
                  <a:gd name="T11" fmla="*/ 2 h 5"/>
                  <a:gd name="T12" fmla="*/ 6 w 14"/>
                  <a:gd name="T13" fmla="*/ 3 h 5"/>
                  <a:gd name="T14" fmla="*/ 6 w 14"/>
                  <a:gd name="T15" fmla="*/ 3 h 5"/>
                  <a:gd name="T16" fmla="*/ 7 w 14"/>
                  <a:gd name="T17" fmla="*/ 3 h 5"/>
                  <a:gd name="T18" fmla="*/ 8 w 14"/>
                  <a:gd name="T19" fmla="*/ 4 h 5"/>
                  <a:gd name="T20" fmla="*/ 9 w 14"/>
                  <a:gd name="T21" fmla="*/ 4 h 5"/>
                  <a:gd name="T22" fmla="*/ 11 w 14"/>
                  <a:gd name="T23" fmla="*/ 4 h 5"/>
                  <a:gd name="T24" fmla="*/ 12 w 14"/>
                  <a:gd name="T25" fmla="*/ 5 h 5"/>
                  <a:gd name="T26" fmla="*/ 13 w 14"/>
                  <a:gd name="T27" fmla="*/ 5 h 5"/>
                  <a:gd name="T28" fmla="*/ 14 w 14"/>
                  <a:gd name="T29" fmla="*/ 5 h 5"/>
                  <a:gd name="T30" fmla="*/ 14 w 14"/>
                  <a:gd name="T31" fmla="*/ 4 h 5"/>
                  <a:gd name="T32" fmla="*/ 13 w 14"/>
                  <a:gd name="T33" fmla="*/ 3 h 5"/>
                  <a:gd name="T34" fmla="*/ 12 w 14"/>
                  <a:gd name="T35" fmla="*/ 3 h 5"/>
                  <a:gd name="T36" fmla="*/ 10 w 14"/>
                  <a:gd name="T37" fmla="*/ 2 h 5"/>
                  <a:gd name="T38" fmla="*/ 9 w 14"/>
                  <a:gd name="T39" fmla="*/ 1 h 5"/>
                  <a:gd name="T40" fmla="*/ 8 w 14"/>
                  <a:gd name="T41" fmla="*/ 1 h 5"/>
                  <a:gd name="T42" fmla="*/ 7 w 14"/>
                  <a:gd name="T43" fmla="*/ 1 h 5"/>
                  <a:gd name="T44" fmla="*/ 6 w 14"/>
                  <a:gd name="T45" fmla="*/ 1 h 5"/>
                  <a:gd name="T46" fmla="*/ 5 w 14"/>
                  <a:gd name="T47" fmla="*/ 0 h 5"/>
                  <a:gd name="T48" fmla="*/ 2 w 14"/>
                  <a:gd name="T49" fmla="*/ 0 h 5"/>
                  <a:gd name="T50" fmla="*/ 0 w 14"/>
                  <a:gd name="T51" fmla="*/ 0 h 5"/>
                  <a:gd name="T52" fmla="*/ 1 w 14"/>
                  <a:gd name="T53" fmla="*/ 1 h 5"/>
                  <a:gd name="T54" fmla="*/ 1 w 14"/>
                  <a:gd name="T5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5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2" y="4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1" y="3"/>
                      <a:pt x="10" y="2"/>
                    </a:cubicBezTo>
                    <a:cubicBezTo>
                      <a:pt x="10" y="2"/>
                      <a:pt x="9" y="2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8" name="Freeform 225"/>
              <p:cNvSpPr>
                <a:spLocks/>
              </p:cNvSpPr>
              <p:nvPr/>
            </p:nvSpPr>
            <p:spPr bwMode="auto">
              <a:xfrm>
                <a:off x="2899" y="1732"/>
                <a:ext cx="19" cy="10"/>
              </a:xfrm>
              <a:custGeom>
                <a:avLst/>
                <a:gdLst>
                  <a:gd name="T0" fmla="*/ 2 w 8"/>
                  <a:gd name="T1" fmla="*/ 4 h 4"/>
                  <a:gd name="T2" fmla="*/ 3 w 8"/>
                  <a:gd name="T3" fmla="*/ 4 h 4"/>
                  <a:gd name="T4" fmla="*/ 5 w 8"/>
                  <a:gd name="T5" fmla="*/ 4 h 4"/>
                  <a:gd name="T6" fmla="*/ 6 w 8"/>
                  <a:gd name="T7" fmla="*/ 3 h 4"/>
                  <a:gd name="T8" fmla="*/ 7 w 8"/>
                  <a:gd name="T9" fmla="*/ 2 h 4"/>
                  <a:gd name="T10" fmla="*/ 8 w 8"/>
                  <a:gd name="T11" fmla="*/ 1 h 4"/>
                  <a:gd name="T12" fmla="*/ 8 w 8"/>
                  <a:gd name="T13" fmla="*/ 1 h 4"/>
                  <a:gd name="T14" fmla="*/ 7 w 8"/>
                  <a:gd name="T15" fmla="*/ 1 h 4"/>
                  <a:gd name="T16" fmla="*/ 6 w 8"/>
                  <a:gd name="T17" fmla="*/ 1 h 4"/>
                  <a:gd name="T18" fmla="*/ 5 w 8"/>
                  <a:gd name="T19" fmla="*/ 1 h 4"/>
                  <a:gd name="T20" fmla="*/ 3 w 8"/>
                  <a:gd name="T21" fmla="*/ 0 h 4"/>
                  <a:gd name="T22" fmla="*/ 3 w 8"/>
                  <a:gd name="T23" fmla="*/ 1 h 4"/>
                  <a:gd name="T24" fmla="*/ 2 w 8"/>
                  <a:gd name="T25" fmla="*/ 2 h 4"/>
                  <a:gd name="T26" fmla="*/ 3 w 8"/>
                  <a:gd name="T27" fmla="*/ 2 h 4"/>
                  <a:gd name="T28" fmla="*/ 4 w 8"/>
                  <a:gd name="T29" fmla="*/ 2 h 4"/>
                  <a:gd name="T30" fmla="*/ 4 w 8"/>
                  <a:gd name="T31" fmla="*/ 3 h 4"/>
                  <a:gd name="T32" fmla="*/ 4 w 8"/>
                  <a:gd name="T33" fmla="*/ 3 h 4"/>
                  <a:gd name="T34" fmla="*/ 3 w 8"/>
                  <a:gd name="T35" fmla="*/ 3 h 4"/>
                  <a:gd name="T36" fmla="*/ 1 w 8"/>
                  <a:gd name="T37" fmla="*/ 3 h 4"/>
                  <a:gd name="T38" fmla="*/ 0 w 8"/>
                  <a:gd name="T39" fmla="*/ 4 h 4"/>
                  <a:gd name="T40" fmla="*/ 1 w 8"/>
                  <a:gd name="T41" fmla="*/ 4 h 4"/>
                  <a:gd name="T42" fmla="*/ 2 w 8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9" name="Freeform 226"/>
              <p:cNvSpPr>
                <a:spLocks/>
              </p:cNvSpPr>
              <p:nvPr/>
            </p:nvSpPr>
            <p:spPr bwMode="auto">
              <a:xfrm>
                <a:off x="2975" y="1976"/>
                <a:ext cx="9" cy="8"/>
              </a:xfrm>
              <a:custGeom>
                <a:avLst/>
                <a:gdLst>
                  <a:gd name="T0" fmla="*/ 4 w 4"/>
                  <a:gd name="T1" fmla="*/ 1 h 3"/>
                  <a:gd name="T2" fmla="*/ 3 w 4"/>
                  <a:gd name="T3" fmla="*/ 0 h 3"/>
                  <a:gd name="T4" fmla="*/ 3 w 4"/>
                  <a:gd name="T5" fmla="*/ 0 h 3"/>
                  <a:gd name="T6" fmla="*/ 2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1 w 4"/>
                  <a:gd name="T15" fmla="*/ 1 h 3"/>
                  <a:gd name="T16" fmla="*/ 1 w 4"/>
                  <a:gd name="T17" fmla="*/ 1 h 3"/>
                  <a:gd name="T18" fmla="*/ 2 w 4"/>
                  <a:gd name="T19" fmla="*/ 1 h 3"/>
                  <a:gd name="T20" fmla="*/ 2 w 4"/>
                  <a:gd name="T21" fmla="*/ 2 h 3"/>
                  <a:gd name="T22" fmla="*/ 3 w 4"/>
                  <a:gd name="T23" fmla="*/ 2 h 3"/>
                  <a:gd name="T24" fmla="*/ 4 w 4"/>
                  <a:gd name="T25" fmla="*/ 3 h 3"/>
                  <a:gd name="T26" fmla="*/ 4 w 4"/>
                  <a:gd name="T27" fmla="*/ 3 h 3"/>
                  <a:gd name="T28" fmla="*/ 4 w 4"/>
                  <a:gd name="T29" fmla="*/ 2 h 3"/>
                  <a:gd name="T30" fmla="*/ 4 w 4"/>
                  <a:gd name="T31" fmla="*/ 2 h 3"/>
                  <a:gd name="T32" fmla="*/ 4 w 4"/>
                  <a:gd name="T33" fmla="*/ 1 h 3"/>
                  <a:gd name="T34" fmla="*/ 4 w 4"/>
                  <a:gd name="T3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0" name="Freeform 227"/>
              <p:cNvSpPr>
                <a:spLocks/>
              </p:cNvSpPr>
              <p:nvPr/>
            </p:nvSpPr>
            <p:spPr bwMode="auto">
              <a:xfrm>
                <a:off x="3119" y="1782"/>
                <a:ext cx="12" cy="5"/>
              </a:xfrm>
              <a:custGeom>
                <a:avLst/>
                <a:gdLst>
                  <a:gd name="T0" fmla="*/ 2 w 5"/>
                  <a:gd name="T1" fmla="*/ 1 h 2"/>
                  <a:gd name="T2" fmla="*/ 1 w 5"/>
                  <a:gd name="T3" fmla="*/ 0 h 2"/>
                  <a:gd name="T4" fmla="*/ 0 w 5"/>
                  <a:gd name="T5" fmla="*/ 0 h 2"/>
                  <a:gd name="T6" fmla="*/ 0 w 5"/>
                  <a:gd name="T7" fmla="*/ 1 h 2"/>
                  <a:gd name="T8" fmla="*/ 0 w 5"/>
                  <a:gd name="T9" fmla="*/ 1 h 2"/>
                  <a:gd name="T10" fmla="*/ 2 w 5"/>
                  <a:gd name="T11" fmla="*/ 1 h 2"/>
                  <a:gd name="T12" fmla="*/ 2 w 5"/>
                  <a:gd name="T13" fmla="*/ 2 h 2"/>
                  <a:gd name="T14" fmla="*/ 3 w 5"/>
                  <a:gd name="T15" fmla="*/ 2 h 2"/>
                  <a:gd name="T16" fmla="*/ 5 w 5"/>
                  <a:gd name="T17" fmla="*/ 2 h 2"/>
                  <a:gd name="T18" fmla="*/ 5 w 5"/>
                  <a:gd name="T19" fmla="*/ 1 h 2"/>
                  <a:gd name="T20" fmla="*/ 4 w 5"/>
                  <a:gd name="T21" fmla="*/ 1 h 2"/>
                  <a:gd name="T22" fmla="*/ 3 w 5"/>
                  <a:gd name="T23" fmla="*/ 1 h 2"/>
                  <a:gd name="T24" fmla="*/ 2 w 5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1" name="Freeform 228"/>
              <p:cNvSpPr>
                <a:spLocks/>
              </p:cNvSpPr>
              <p:nvPr/>
            </p:nvSpPr>
            <p:spPr bwMode="auto">
              <a:xfrm>
                <a:off x="2998" y="1877"/>
                <a:ext cx="7" cy="2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1 h 1"/>
                  <a:gd name="T16" fmla="*/ 0 w 3"/>
                  <a:gd name="T17" fmla="*/ 1 h 1"/>
                  <a:gd name="T18" fmla="*/ 1 w 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2" name="Freeform 229"/>
              <p:cNvSpPr>
                <a:spLocks/>
              </p:cNvSpPr>
              <p:nvPr/>
            </p:nvSpPr>
            <p:spPr bwMode="auto">
              <a:xfrm>
                <a:off x="3117" y="1742"/>
                <a:ext cx="14" cy="5"/>
              </a:xfrm>
              <a:custGeom>
                <a:avLst/>
                <a:gdLst>
                  <a:gd name="T0" fmla="*/ 1 w 6"/>
                  <a:gd name="T1" fmla="*/ 2 h 2"/>
                  <a:gd name="T2" fmla="*/ 4 w 6"/>
                  <a:gd name="T3" fmla="*/ 2 h 2"/>
                  <a:gd name="T4" fmla="*/ 5 w 6"/>
                  <a:gd name="T5" fmla="*/ 2 h 2"/>
                  <a:gd name="T6" fmla="*/ 6 w 6"/>
                  <a:gd name="T7" fmla="*/ 2 h 2"/>
                  <a:gd name="T8" fmla="*/ 6 w 6"/>
                  <a:gd name="T9" fmla="*/ 1 h 2"/>
                  <a:gd name="T10" fmla="*/ 4 w 6"/>
                  <a:gd name="T11" fmla="*/ 1 h 2"/>
                  <a:gd name="T12" fmla="*/ 2 w 6"/>
                  <a:gd name="T13" fmla="*/ 0 h 2"/>
                  <a:gd name="T14" fmla="*/ 0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  <a:gd name="T20" fmla="*/ 1 w 6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3" name="Freeform 230"/>
              <p:cNvSpPr>
                <a:spLocks/>
              </p:cNvSpPr>
              <p:nvPr/>
            </p:nvSpPr>
            <p:spPr bwMode="auto">
              <a:xfrm>
                <a:off x="2967" y="1851"/>
                <a:ext cx="131" cy="85"/>
              </a:xfrm>
              <a:custGeom>
                <a:avLst/>
                <a:gdLst>
                  <a:gd name="T0" fmla="*/ 2 w 55"/>
                  <a:gd name="T1" fmla="*/ 31 h 36"/>
                  <a:gd name="T2" fmla="*/ 2 w 55"/>
                  <a:gd name="T3" fmla="*/ 33 h 36"/>
                  <a:gd name="T4" fmla="*/ 7 w 55"/>
                  <a:gd name="T5" fmla="*/ 32 h 36"/>
                  <a:gd name="T6" fmla="*/ 7 w 55"/>
                  <a:gd name="T7" fmla="*/ 32 h 36"/>
                  <a:gd name="T8" fmla="*/ 4 w 55"/>
                  <a:gd name="T9" fmla="*/ 34 h 36"/>
                  <a:gd name="T10" fmla="*/ 7 w 55"/>
                  <a:gd name="T11" fmla="*/ 35 h 36"/>
                  <a:gd name="T12" fmla="*/ 12 w 55"/>
                  <a:gd name="T13" fmla="*/ 36 h 36"/>
                  <a:gd name="T14" fmla="*/ 14 w 55"/>
                  <a:gd name="T15" fmla="*/ 36 h 36"/>
                  <a:gd name="T16" fmla="*/ 18 w 55"/>
                  <a:gd name="T17" fmla="*/ 34 h 36"/>
                  <a:gd name="T18" fmla="*/ 16 w 55"/>
                  <a:gd name="T19" fmla="*/ 31 h 36"/>
                  <a:gd name="T20" fmla="*/ 17 w 55"/>
                  <a:gd name="T21" fmla="*/ 31 h 36"/>
                  <a:gd name="T22" fmla="*/ 19 w 55"/>
                  <a:gd name="T23" fmla="*/ 30 h 36"/>
                  <a:gd name="T24" fmla="*/ 18 w 55"/>
                  <a:gd name="T25" fmla="*/ 29 h 36"/>
                  <a:gd name="T26" fmla="*/ 20 w 55"/>
                  <a:gd name="T27" fmla="*/ 28 h 36"/>
                  <a:gd name="T28" fmla="*/ 19 w 55"/>
                  <a:gd name="T29" fmla="*/ 25 h 36"/>
                  <a:gd name="T30" fmla="*/ 22 w 55"/>
                  <a:gd name="T31" fmla="*/ 24 h 36"/>
                  <a:gd name="T32" fmla="*/ 24 w 55"/>
                  <a:gd name="T33" fmla="*/ 24 h 36"/>
                  <a:gd name="T34" fmla="*/ 25 w 55"/>
                  <a:gd name="T35" fmla="*/ 24 h 36"/>
                  <a:gd name="T36" fmla="*/ 28 w 55"/>
                  <a:gd name="T37" fmla="*/ 22 h 36"/>
                  <a:gd name="T38" fmla="*/ 28 w 55"/>
                  <a:gd name="T39" fmla="*/ 20 h 36"/>
                  <a:gd name="T40" fmla="*/ 32 w 55"/>
                  <a:gd name="T41" fmla="*/ 17 h 36"/>
                  <a:gd name="T42" fmla="*/ 39 w 55"/>
                  <a:gd name="T43" fmla="*/ 13 h 36"/>
                  <a:gd name="T44" fmla="*/ 48 w 55"/>
                  <a:gd name="T45" fmla="*/ 10 h 36"/>
                  <a:gd name="T46" fmla="*/ 54 w 55"/>
                  <a:gd name="T47" fmla="*/ 9 h 36"/>
                  <a:gd name="T48" fmla="*/ 55 w 55"/>
                  <a:gd name="T49" fmla="*/ 6 h 36"/>
                  <a:gd name="T50" fmla="*/ 54 w 55"/>
                  <a:gd name="T51" fmla="*/ 3 h 36"/>
                  <a:gd name="T52" fmla="*/ 50 w 55"/>
                  <a:gd name="T53" fmla="*/ 1 h 36"/>
                  <a:gd name="T54" fmla="*/ 47 w 55"/>
                  <a:gd name="T55" fmla="*/ 1 h 36"/>
                  <a:gd name="T56" fmla="*/ 42 w 55"/>
                  <a:gd name="T57" fmla="*/ 2 h 36"/>
                  <a:gd name="T58" fmla="*/ 41 w 55"/>
                  <a:gd name="T59" fmla="*/ 4 h 36"/>
                  <a:gd name="T60" fmla="*/ 38 w 55"/>
                  <a:gd name="T61" fmla="*/ 6 h 36"/>
                  <a:gd name="T62" fmla="*/ 33 w 55"/>
                  <a:gd name="T63" fmla="*/ 7 h 36"/>
                  <a:gd name="T64" fmla="*/ 29 w 55"/>
                  <a:gd name="T65" fmla="*/ 7 h 36"/>
                  <a:gd name="T66" fmla="*/ 28 w 55"/>
                  <a:gd name="T67" fmla="*/ 8 h 36"/>
                  <a:gd name="T68" fmla="*/ 22 w 55"/>
                  <a:gd name="T69" fmla="*/ 8 h 36"/>
                  <a:gd name="T70" fmla="*/ 22 w 55"/>
                  <a:gd name="T71" fmla="*/ 10 h 36"/>
                  <a:gd name="T72" fmla="*/ 21 w 55"/>
                  <a:gd name="T73" fmla="*/ 9 h 36"/>
                  <a:gd name="T74" fmla="*/ 19 w 55"/>
                  <a:gd name="T75" fmla="*/ 11 h 36"/>
                  <a:gd name="T76" fmla="*/ 16 w 55"/>
                  <a:gd name="T77" fmla="*/ 12 h 36"/>
                  <a:gd name="T78" fmla="*/ 15 w 55"/>
                  <a:gd name="T79" fmla="*/ 14 h 36"/>
                  <a:gd name="T80" fmla="*/ 11 w 55"/>
                  <a:gd name="T81" fmla="*/ 16 h 36"/>
                  <a:gd name="T82" fmla="*/ 13 w 55"/>
                  <a:gd name="T83" fmla="*/ 18 h 36"/>
                  <a:gd name="T84" fmla="*/ 8 w 55"/>
                  <a:gd name="T85" fmla="*/ 18 h 36"/>
                  <a:gd name="T86" fmla="*/ 5 w 55"/>
                  <a:gd name="T87" fmla="*/ 19 h 36"/>
                  <a:gd name="T88" fmla="*/ 5 w 55"/>
                  <a:gd name="T89" fmla="*/ 21 h 36"/>
                  <a:gd name="T90" fmla="*/ 5 w 55"/>
                  <a:gd name="T91" fmla="*/ 22 h 36"/>
                  <a:gd name="T92" fmla="*/ 9 w 55"/>
                  <a:gd name="T93" fmla="*/ 23 h 36"/>
                  <a:gd name="T94" fmla="*/ 7 w 55"/>
                  <a:gd name="T95" fmla="*/ 23 h 36"/>
                  <a:gd name="T96" fmla="*/ 7 w 55"/>
                  <a:gd name="T97" fmla="*/ 25 h 36"/>
                  <a:gd name="T98" fmla="*/ 7 w 55"/>
                  <a:gd name="T99" fmla="*/ 26 h 36"/>
                  <a:gd name="T100" fmla="*/ 6 w 55"/>
                  <a:gd name="T101" fmla="*/ 26 h 36"/>
                  <a:gd name="T102" fmla="*/ 5 w 55"/>
                  <a:gd name="T103" fmla="*/ 27 h 36"/>
                  <a:gd name="T104" fmla="*/ 10 w 55"/>
                  <a:gd name="T105" fmla="*/ 29 h 36"/>
                  <a:gd name="T106" fmla="*/ 6 w 55"/>
                  <a:gd name="T107" fmla="*/ 28 h 36"/>
                  <a:gd name="T108" fmla="*/ 3 w 55"/>
                  <a:gd name="T109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36"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3"/>
                      <a:pt x="4" y="32"/>
                      <a:pt x="4" y="32"/>
                    </a:cubicBez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7" y="32"/>
                      <a:pt x="7" y="32"/>
                    </a:cubicBezTo>
                    <a:cubicBezTo>
                      <a:pt x="7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6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3" y="35"/>
                      <a:pt x="3" y="35"/>
                    </a:cubicBezTo>
                    <a:cubicBezTo>
                      <a:pt x="4" y="35"/>
                      <a:pt x="5" y="35"/>
                      <a:pt x="5" y="35"/>
                    </a:cubicBezTo>
                    <a:cubicBezTo>
                      <a:pt x="6" y="35"/>
                      <a:pt x="6" y="35"/>
                      <a:pt x="7" y="35"/>
                    </a:cubicBezTo>
                    <a:cubicBezTo>
                      <a:pt x="7" y="35"/>
                      <a:pt x="8" y="35"/>
                      <a:pt x="8" y="35"/>
                    </a:cubicBezTo>
                    <a:cubicBezTo>
                      <a:pt x="9" y="35"/>
                      <a:pt x="9" y="35"/>
                      <a:pt x="10" y="35"/>
                    </a:cubicBezTo>
                    <a:cubicBezTo>
                      <a:pt x="10" y="35"/>
                      <a:pt x="10" y="35"/>
                      <a:pt x="10" y="36"/>
                    </a:cubicBezTo>
                    <a:cubicBezTo>
                      <a:pt x="10" y="36"/>
                      <a:pt x="11" y="36"/>
                      <a:pt x="11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6"/>
                    </a:cubicBezTo>
                    <a:cubicBezTo>
                      <a:pt x="13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7" y="36"/>
                      <a:pt x="17" y="35"/>
                      <a:pt x="18" y="35"/>
                    </a:cubicBezTo>
                    <a:cubicBezTo>
                      <a:pt x="18" y="35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7" y="31"/>
                    </a:cubicBezTo>
                    <a:cubicBezTo>
                      <a:pt x="17" y="31"/>
                      <a:pt x="17" y="31"/>
                      <a:pt x="16" y="31"/>
                    </a:cubicBezTo>
                    <a:cubicBezTo>
                      <a:pt x="16" y="31"/>
                      <a:pt x="16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0"/>
                      <a:pt x="16" y="30"/>
                    </a:cubicBezTo>
                    <a:cubicBezTo>
                      <a:pt x="16" y="30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1"/>
                      <a:pt x="19" y="31"/>
                      <a:pt x="19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7" y="29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9" y="29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2" y="25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3"/>
                    </a:cubicBezTo>
                    <a:cubicBezTo>
                      <a:pt x="21" y="23"/>
                      <a:pt x="21" y="23"/>
                      <a:pt x="22" y="23"/>
                    </a:cubicBezTo>
                    <a:cubicBezTo>
                      <a:pt x="22" y="23"/>
                      <a:pt x="22" y="24"/>
                      <a:pt x="23" y="24"/>
                    </a:cubicBezTo>
                    <a:cubicBezTo>
                      <a:pt x="23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2"/>
                      <a:pt x="28" y="22"/>
                      <a:pt x="28" y="22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8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9" y="20"/>
                      <a:pt x="29" y="20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4" y="16"/>
                      <a:pt x="34" y="16"/>
                    </a:cubicBezTo>
                    <a:cubicBezTo>
                      <a:pt x="35" y="16"/>
                      <a:pt x="35" y="16"/>
                      <a:pt x="35" y="15"/>
                    </a:cubicBezTo>
                    <a:cubicBezTo>
                      <a:pt x="36" y="15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8" y="14"/>
                      <a:pt x="39" y="14"/>
                      <a:pt x="39" y="13"/>
                    </a:cubicBezTo>
                    <a:cubicBezTo>
                      <a:pt x="40" y="13"/>
                      <a:pt x="41" y="12"/>
                      <a:pt x="42" y="12"/>
                    </a:cubicBezTo>
                    <a:cubicBezTo>
                      <a:pt x="43" y="12"/>
                      <a:pt x="43" y="11"/>
                      <a:pt x="44" y="11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7" y="10"/>
                      <a:pt x="48" y="10"/>
                      <a:pt x="48" y="10"/>
                    </a:cubicBezTo>
                    <a:cubicBezTo>
                      <a:pt x="49" y="10"/>
                      <a:pt x="49" y="10"/>
                      <a:pt x="50" y="10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9"/>
                      <a:pt x="52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4" y="9"/>
                      <a:pt x="54" y="9"/>
                    </a:cubicBezTo>
                    <a:cubicBezTo>
                      <a:pt x="54" y="9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7"/>
                      <a:pt x="55" y="7"/>
                    </a:cubicBezTo>
                    <a:cubicBezTo>
                      <a:pt x="55" y="7"/>
                      <a:pt x="55" y="7"/>
                      <a:pt x="54" y="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3" y="5"/>
                    </a:cubicBezTo>
                    <a:cubicBezTo>
                      <a:pt x="53" y="5"/>
                      <a:pt x="53" y="5"/>
                      <a:pt x="53" y="4"/>
                    </a:cubicBezTo>
                    <a:cubicBezTo>
                      <a:pt x="54" y="4"/>
                      <a:pt x="54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2" y="2"/>
                      <a:pt x="42" y="2"/>
                    </a:cubicBezTo>
                    <a:cubicBezTo>
                      <a:pt x="42" y="2"/>
                      <a:pt x="41" y="2"/>
                      <a:pt x="41" y="2"/>
                    </a:cubicBezTo>
                    <a:cubicBezTo>
                      <a:pt x="41" y="2"/>
                      <a:pt x="41" y="3"/>
                      <a:pt x="41" y="3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1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29" y="8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8" y="9"/>
                      <a:pt x="28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5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1" y="10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7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9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7" y="19"/>
                      <a:pt x="6" y="20"/>
                      <a:pt x="6" y="20"/>
                    </a:cubicBezTo>
                    <a:cubicBezTo>
                      <a:pt x="6" y="20"/>
                      <a:pt x="6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3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8" y="23"/>
                      <a:pt x="8" y="23"/>
                    </a:cubicBezTo>
                    <a:cubicBezTo>
                      <a:pt x="8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7"/>
                      <a:pt x="6" y="28"/>
                    </a:cubicBezTo>
                    <a:cubicBezTo>
                      <a:pt x="6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9" y="29"/>
                    </a:cubicBezTo>
                    <a:cubicBezTo>
                      <a:pt x="9" y="29"/>
                      <a:pt x="9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30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29"/>
                      <a:pt x="8" y="29"/>
                      <a:pt x="8" y="29"/>
                    </a:cubicBezTo>
                    <a:cubicBezTo>
                      <a:pt x="8" y="29"/>
                      <a:pt x="7" y="28"/>
                      <a:pt x="7" y="28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6" y="28"/>
                      <a:pt x="5" y="28"/>
                      <a:pt x="5" y="28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9"/>
                    </a:cubicBezTo>
                    <a:cubicBezTo>
                      <a:pt x="4" y="29"/>
                      <a:pt x="4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3" y="30"/>
                      <a:pt x="3" y="30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4" name="Freeform 231"/>
              <p:cNvSpPr>
                <a:spLocks/>
              </p:cNvSpPr>
              <p:nvPr/>
            </p:nvSpPr>
            <p:spPr bwMode="auto">
              <a:xfrm>
                <a:off x="3055" y="2012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1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1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5" name="Freeform 232"/>
              <p:cNvSpPr>
                <a:spLocks/>
              </p:cNvSpPr>
              <p:nvPr/>
            </p:nvSpPr>
            <p:spPr bwMode="auto">
              <a:xfrm>
                <a:off x="3043" y="1993"/>
                <a:ext cx="29" cy="1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7 h 7"/>
                  <a:gd name="T4" fmla="*/ 12 w 12"/>
                  <a:gd name="T5" fmla="*/ 5 h 7"/>
                  <a:gd name="T6" fmla="*/ 10 w 12"/>
                  <a:gd name="T7" fmla="*/ 4 h 7"/>
                  <a:gd name="T8" fmla="*/ 9 w 12"/>
                  <a:gd name="T9" fmla="*/ 3 h 7"/>
                  <a:gd name="T10" fmla="*/ 7 w 12"/>
                  <a:gd name="T11" fmla="*/ 3 h 7"/>
                  <a:gd name="T12" fmla="*/ 6 w 12"/>
                  <a:gd name="T13" fmla="*/ 2 h 7"/>
                  <a:gd name="T14" fmla="*/ 5 w 12"/>
                  <a:gd name="T15" fmla="*/ 1 h 7"/>
                  <a:gd name="T16" fmla="*/ 5 w 12"/>
                  <a:gd name="T17" fmla="*/ 1 h 7"/>
                  <a:gd name="T18" fmla="*/ 3 w 12"/>
                  <a:gd name="T19" fmla="*/ 0 h 7"/>
                  <a:gd name="T20" fmla="*/ 3 w 12"/>
                  <a:gd name="T21" fmla="*/ 0 h 7"/>
                  <a:gd name="T22" fmla="*/ 2 w 12"/>
                  <a:gd name="T23" fmla="*/ 0 h 7"/>
                  <a:gd name="T24" fmla="*/ 2 w 12"/>
                  <a:gd name="T25" fmla="*/ 1 h 7"/>
                  <a:gd name="T26" fmla="*/ 1 w 12"/>
                  <a:gd name="T27" fmla="*/ 1 h 7"/>
                  <a:gd name="T28" fmla="*/ 2 w 12"/>
                  <a:gd name="T29" fmla="*/ 2 h 7"/>
                  <a:gd name="T30" fmla="*/ 3 w 12"/>
                  <a:gd name="T31" fmla="*/ 2 h 7"/>
                  <a:gd name="T32" fmla="*/ 2 w 12"/>
                  <a:gd name="T33" fmla="*/ 2 h 7"/>
                  <a:gd name="T34" fmla="*/ 2 w 12"/>
                  <a:gd name="T35" fmla="*/ 2 h 7"/>
                  <a:gd name="T36" fmla="*/ 1 w 12"/>
                  <a:gd name="T37" fmla="*/ 2 h 7"/>
                  <a:gd name="T38" fmla="*/ 0 w 12"/>
                  <a:gd name="T39" fmla="*/ 2 h 7"/>
                  <a:gd name="T40" fmla="*/ 1 w 12"/>
                  <a:gd name="T41" fmla="*/ 2 h 7"/>
                  <a:gd name="T42" fmla="*/ 3 w 12"/>
                  <a:gd name="T43" fmla="*/ 4 h 7"/>
                  <a:gd name="T44" fmla="*/ 4 w 12"/>
                  <a:gd name="T45" fmla="*/ 5 h 7"/>
                  <a:gd name="T46" fmla="*/ 4 w 12"/>
                  <a:gd name="T47" fmla="*/ 5 h 7"/>
                  <a:gd name="T48" fmla="*/ 5 w 12"/>
                  <a:gd name="T49" fmla="*/ 5 h 7"/>
                  <a:gd name="T50" fmla="*/ 5 w 12"/>
                  <a:gd name="T51" fmla="*/ 5 h 7"/>
                  <a:gd name="T52" fmla="*/ 6 w 12"/>
                  <a:gd name="T53" fmla="*/ 5 h 7"/>
                  <a:gd name="T54" fmla="*/ 7 w 12"/>
                  <a:gd name="T55" fmla="*/ 5 h 7"/>
                  <a:gd name="T56" fmla="*/ 7 w 12"/>
                  <a:gd name="T57" fmla="*/ 5 h 7"/>
                  <a:gd name="T58" fmla="*/ 8 w 12"/>
                  <a:gd name="T59" fmla="*/ 6 h 7"/>
                  <a:gd name="T60" fmla="*/ 7 w 12"/>
                  <a:gd name="T61" fmla="*/ 6 h 7"/>
                  <a:gd name="T62" fmla="*/ 8 w 12"/>
                  <a:gd name="T63" fmla="*/ 7 h 7"/>
                  <a:gd name="T64" fmla="*/ 9 w 12"/>
                  <a:gd name="T65" fmla="*/ 7 h 7"/>
                  <a:gd name="T66" fmla="*/ 10 w 12"/>
                  <a:gd name="T67" fmla="*/ 7 h 7"/>
                  <a:gd name="T68" fmla="*/ 11 w 12"/>
                  <a:gd name="T6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6" name="Freeform 233"/>
              <p:cNvSpPr>
                <a:spLocks/>
              </p:cNvSpPr>
              <p:nvPr/>
            </p:nvSpPr>
            <p:spPr bwMode="auto">
              <a:xfrm>
                <a:off x="3064" y="2019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7" name="Freeform 234"/>
              <p:cNvSpPr>
                <a:spLocks/>
              </p:cNvSpPr>
              <p:nvPr/>
            </p:nvSpPr>
            <p:spPr bwMode="auto">
              <a:xfrm>
                <a:off x="2944" y="1742"/>
                <a:ext cx="16" cy="7"/>
              </a:xfrm>
              <a:custGeom>
                <a:avLst/>
                <a:gdLst>
                  <a:gd name="T0" fmla="*/ 2 w 7"/>
                  <a:gd name="T1" fmla="*/ 3 h 3"/>
                  <a:gd name="T2" fmla="*/ 4 w 7"/>
                  <a:gd name="T3" fmla="*/ 3 h 3"/>
                  <a:gd name="T4" fmla="*/ 5 w 7"/>
                  <a:gd name="T5" fmla="*/ 3 h 3"/>
                  <a:gd name="T6" fmla="*/ 6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5 w 7"/>
                  <a:gd name="T15" fmla="*/ 0 h 3"/>
                  <a:gd name="T16" fmla="*/ 4 w 7"/>
                  <a:gd name="T17" fmla="*/ 0 h 3"/>
                  <a:gd name="T18" fmla="*/ 2 w 7"/>
                  <a:gd name="T19" fmla="*/ 0 h 3"/>
                  <a:gd name="T20" fmla="*/ 1 w 7"/>
                  <a:gd name="T21" fmla="*/ 1 h 3"/>
                  <a:gd name="T22" fmla="*/ 0 w 7"/>
                  <a:gd name="T23" fmla="*/ 1 h 3"/>
                  <a:gd name="T24" fmla="*/ 0 w 7"/>
                  <a:gd name="T25" fmla="*/ 2 h 3"/>
                  <a:gd name="T26" fmla="*/ 2 w 7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8" name="Freeform 235"/>
              <p:cNvSpPr>
                <a:spLocks/>
              </p:cNvSpPr>
              <p:nvPr/>
            </p:nvSpPr>
            <p:spPr bwMode="auto">
              <a:xfrm>
                <a:off x="3195" y="1934"/>
                <a:ext cx="9" cy="2"/>
              </a:xfrm>
              <a:custGeom>
                <a:avLst/>
                <a:gdLst>
                  <a:gd name="T0" fmla="*/ 1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  <a:gd name="T6" fmla="*/ 3 w 4"/>
                  <a:gd name="T7" fmla="*/ 0 h 1"/>
                  <a:gd name="T8" fmla="*/ 3 w 4"/>
                  <a:gd name="T9" fmla="*/ 0 h 1"/>
                  <a:gd name="T10" fmla="*/ 4 w 4"/>
                  <a:gd name="T11" fmla="*/ 0 h 1"/>
                  <a:gd name="T12" fmla="*/ 4 w 4"/>
                  <a:gd name="T13" fmla="*/ 0 h 1"/>
                  <a:gd name="T14" fmla="*/ 3 w 4"/>
                  <a:gd name="T15" fmla="*/ 0 h 1"/>
                  <a:gd name="T16" fmla="*/ 1 w 4"/>
                  <a:gd name="T17" fmla="*/ 0 h 1"/>
                  <a:gd name="T18" fmla="*/ 0 w 4"/>
                  <a:gd name="T19" fmla="*/ 1 h 1"/>
                  <a:gd name="T20" fmla="*/ 0 w 4"/>
                  <a:gd name="T21" fmla="*/ 1 h 1"/>
                  <a:gd name="T22" fmla="*/ 1 w 4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9" name="Freeform 236"/>
              <p:cNvSpPr>
                <a:spLocks/>
              </p:cNvSpPr>
              <p:nvPr/>
            </p:nvSpPr>
            <p:spPr bwMode="auto">
              <a:xfrm>
                <a:off x="3206" y="1941"/>
                <a:ext cx="10" cy="2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0 w 4"/>
                  <a:gd name="T11" fmla="*/ 0 h 1"/>
                  <a:gd name="T12" fmla="*/ 1 w 4"/>
                  <a:gd name="T13" fmla="*/ 1 h 1"/>
                  <a:gd name="T14" fmla="*/ 3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0" name="Freeform 237"/>
              <p:cNvSpPr>
                <a:spLocks/>
              </p:cNvSpPr>
              <p:nvPr/>
            </p:nvSpPr>
            <p:spPr bwMode="auto">
              <a:xfrm>
                <a:off x="3143" y="1934"/>
                <a:ext cx="19" cy="12"/>
              </a:xfrm>
              <a:custGeom>
                <a:avLst/>
                <a:gdLst>
                  <a:gd name="T0" fmla="*/ 1 w 8"/>
                  <a:gd name="T1" fmla="*/ 2 h 5"/>
                  <a:gd name="T2" fmla="*/ 1 w 8"/>
                  <a:gd name="T3" fmla="*/ 3 h 5"/>
                  <a:gd name="T4" fmla="*/ 1 w 8"/>
                  <a:gd name="T5" fmla="*/ 4 h 5"/>
                  <a:gd name="T6" fmla="*/ 1 w 8"/>
                  <a:gd name="T7" fmla="*/ 5 h 5"/>
                  <a:gd name="T8" fmla="*/ 2 w 8"/>
                  <a:gd name="T9" fmla="*/ 5 h 5"/>
                  <a:gd name="T10" fmla="*/ 2 w 8"/>
                  <a:gd name="T11" fmla="*/ 4 h 5"/>
                  <a:gd name="T12" fmla="*/ 2 w 8"/>
                  <a:gd name="T13" fmla="*/ 4 h 5"/>
                  <a:gd name="T14" fmla="*/ 3 w 8"/>
                  <a:gd name="T15" fmla="*/ 4 h 5"/>
                  <a:gd name="T16" fmla="*/ 3 w 8"/>
                  <a:gd name="T17" fmla="*/ 5 h 5"/>
                  <a:gd name="T18" fmla="*/ 4 w 8"/>
                  <a:gd name="T19" fmla="*/ 4 h 5"/>
                  <a:gd name="T20" fmla="*/ 4 w 8"/>
                  <a:gd name="T21" fmla="*/ 5 h 5"/>
                  <a:gd name="T22" fmla="*/ 5 w 8"/>
                  <a:gd name="T23" fmla="*/ 5 h 5"/>
                  <a:gd name="T24" fmla="*/ 5 w 8"/>
                  <a:gd name="T25" fmla="*/ 4 h 5"/>
                  <a:gd name="T26" fmla="*/ 7 w 8"/>
                  <a:gd name="T27" fmla="*/ 4 h 5"/>
                  <a:gd name="T28" fmla="*/ 8 w 8"/>
                  <a:gd name="T29" fmla="*/ 4 h 5"/>
                  <a:gd name="T30" fmla="*/ 8 w 8"/>
                  <a:gd name="T31" fmla="*/ 3 h 5"/>
                  <a:gd name="T32" fmla="*/ 8 w 8"/>
                  <a:gd name="T33" fmla="*/ 2 h 5"/>
                  <a:gd name="T34" fmla="*/ 6 w 8"/>
                  <a:gd name="T35" fmla="*/ 2 h 5"/>
                  <a:gd name="T36" fmla="*/ 6 w 8"/>
                  <a:gd name="T37" fmla="*/ 1 h 5"/>
                  <a:gd name="T38" fmla="*/ 5 w 8"/>
                  <a:gd name="T39" fmla="*/ 0 h 5"/>
                  <a:gd name="T40" fmla="*/ 4 w 8"/>
                  <a:gd name="T41" fmla="*/ 0 h 5"/>
                  <a:gd name="T42" fmla="*/ 3 w 8"/>
                  <a:gd name="T43" fmla="*/ 0 h 5"/>
                  <a:gd name="T44" fmla="*/ 2 w 8"/>
                  <a:gd name="T45" fmla="*/ 0 h 5"/>
                  <a:gd name="T46" fmla="*/ 1 w 8"/>
                  <a:gd name="T47" fmla="*/ 0 h 5"/>
                  <a:gd name="T48" fmla="*/ 0 w 8"/>
                  <a:gd name="T49" fmla="*/ 1 h 5"/>
                  <a:gd name="T50" fmla="*/ 0 w 8"/>
                  <a:gd name="T51" fmla="*/ 1 h 5"/>
                  <a:gd name="T52" fmla="*/ 1 w 8"/>
                  <a:gd name="T5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1" name="Freeform 238"/>
              <p:cNvSpPr>
                <a:spLocks/>
              </p:cNvSpPr>
              <p:nvPr/>
            </p:nvSpPr>
            <p:spPr bwMode="auto">
              <a:xfrm>
                <a:off x="3050" y="2010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2" name="Freeform 239"/>
              <p:cNvSpPr>
                <a:spLocks/>
              </p:cNvSpPr>
              <p:nvPr/>
            </p:nvSpPr>
            <p:spPr bwMode="auto">
              <a:xfrm>
                <a:off x="3192" y="1943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2 h 3"/>
                  <a:gd name="T14" fmla="*/ 1 w 2"/>
                  <a:gd name="T15" fmla="*/ 3 h 3"/>
                  <a:gd name="T16" fmla="*/ 2 w 2"/>
                  <a:gd name="T17" fmla="*/ 3 h 3"/>
                  <a:gd name="T18" fmla="*/ 2 w 2"/>
                  <a:gd name="T19" fmla="*/ 2 h 3"/>
                  <a:gd name="T20" fmla="*/ 2 w 2"/>
                  <a:gd name="T21" fmla="*/ 2 h 3"/>
                  <a:gd name="T22" fmla="*/ 2 w 2"/>
                  <a:gd name="T23" fmla="*/ 1 h 3"/>
                  <a:gd name="T24" fmla="*/ 2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3" name="Freeform 240"/>
              <p:cNvSpPr>
                <a:spLocks/>
              </p:cNvSpPr>
              <p:nvPr/>
            </p:nvSpPr>
            <p:spPr bwMode="auto">
              <a:xfrm>
                <a:off x="3214" y="1728"/>
                <a:ext cx="11" cy="4"/>
              </a:xfrm>
              <a:custGeom>
                <a:avLst/>
                <a:gdLst>
                  <a:gd name="T0" fmla="*/ 2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5 w 5"/>
                  <a:gd name="T9" fmla="*/ 1 h 2"/>
                  <a:gd name="T10" fmla="*/ 4 w 5"/>
                  <a:gd name="T11" fmla="*/ 0 h 2"/>
                  <a:gd name="T12" fmla="*/ 2 w 5"/>
                  <a:gd name="T13" fmla="*/ 0 h 2"/>
                  <a:gd name="T14" fmla="*/ 1 w 5"/>
                  <a:gd name="T15" fmla="*/ 1 h 2"/>
                  <a:gd name="T16" fmla="*/ 0 w 5"/>
                  <a:gd name="T17" fmla="*/ 1 h 2"/>
                  <a:gd name="T18" fmla="*/ 0 w 5"/>
                  <a:gd name="T19" fmla="*/ 2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4" name="Freeform 241"/>
              <p:cNvSpPr>
                <a:spLocks/>
              </p:cNvSpPr>
              <p:nvPr/>
            </p:nvSpPr>
            <p:spPr bwMode="auto">
              <a:xfrm>
                <a:off x="3244" y="1723"/>
                <a:ext cx="55" cy="40"/>
              </a:xfrm>
              <a:custGeom>
                <a:avLst/>
                <a:gdLst>
                  <a:gd name="T0" fmla="*/ 1 w 23"/>
                  <a:gd name="T1" fmla="*/ 10 h 17"/>
                  <a:gd name="T2" fmla="*/ 2 w 23"/>
                  <a:gd name="T3" fmla="*/ 10 h 17"/>
                  <a:gd name="T4" fmla="*/ 2 w 23"/>
                  <a:gd name="T5" fmla="*/ 11 h 17"/>
                  <a:gd name="T6" fmla="*/ 1 w 23"/>
                  <a:gd name="T7" fmla="*/ 13 h 17"/>
                  <a:gd name="T8" fmla="*/ 0 w 23"/>
                  <a:gd name="T9" fmla="*/ 14 h 17"/>
                  <a:gd name="T10" fmla="*/ 0 w 23"/>
                  <a:gd name="T11" fmla="*/ 14 h 17"/>
                  <a:gd name="T12" fmla="*/ 0 w 23"/>
                  <a:gd name="T13" fmla="*/ 15 h 17"/>
                  <a:gd name="T14" fmla="*/ 1 w 23"/>
                  <a:gd name="T15" fmla="*/ 15 h 17"/>
                  <a:gd name="T16" fmla="*/ 2 w 23"/>
                  <a:gd name="T17" fmla="*/ 14 h 17"/>
                  <a:gd name="T18" fmla="*/ 3 w 23"/>
                  <a:gd name="T19" fmla="*/ 14 h 17"/>
                  <a:gd name="T20" fmla="*/ 4 w 23"/>
                  <a:gd name="T21" fmla="*/ 14 h 17"/>
                  <a:gd name="T22" fmla="*/ 4 w 23"/>
                  <a:gd name="T23" fmla="*/ 15 h 17"/>
                  <a:gd name="T24" fmla="*/ 6 w 23"/>
                  <a:gd name="T25" fmla="*/ 16 h 17"/>
                  <a:gd name="T26" fmla="*/ 7 w 23"/>
                  <a:gd name="T27" fmla="*/ 16 h 17"/>
                  <a:gd name="T28" fmla="*/ 7 w 23"/>
                  <a:gd name="T29" fmla="*/ 16 h 17"/>
                  <a:gd name="T30" fmla="*/ 8 w 23"/>
                  <a:gd name="T31" fmla="*/ 16 h 17"/>
                  <a:gd name="T32" fmla="*/ 10 w 23"/>
                  <a:gd name="T33" fmla="*/ 17 h 17"/>
                  <a:gd name="T34" fmla="*/ 11 w 23"/>
                  <a:gd name="T35" fmla="*/ 17 h 17"/>
                  <a:gd name="T36" fmla="*/ 13 w 23"/>
                  <a:gd name="T37" fmla="*/ 17 h 17"/>
                  <a:gd name="T38" fmla="*/ 15 w 23"/>
                  <a:gd name="T39" fmla="*/ 17 h 17"/>
                  <a:gd name="T40" fmla="*/ 16 w 23"/>
                  <a:gd name="T41" fmla="*/ 16 h 17"/>
                  <a:gd name="T42" fmla="*/ 16 w 23"/>
                  <a:gd name="T43" fmla="*/ 16 h 17"/>
                  <a:gd name="T44" fmla="*/ 18 w 23"/>
                  <a:gd name="T45" fmla="*/ 15 h 17"/>
                  <a:gd name="T46" fmla="*/ 21 w 23"/>
                  <a:gd name="T47" fmla="*/ 14 h 17"/>
                  <a:gd name="T48" fmla="*/ 22 w 23"/>
                  <a:gd name="T49" fmla="*/ 14 h 17"/>
                  <a:gd name="T50" fmla="*/ 23 w 23"/>
                  <a:gd name="T51" fmla="*/ 14 h 17"/>
                  <a:gd name="T52" fmla="*/ 23 w 23"/>
                  <a:gd name="T53" fmla="*/ 13 h 17"/>
                  <a:gd name="T54" fmla="*/ 21 w 23"/>
                  <a:gd name="T55" fmla="*/ 12 h 17"/>
                  <a:gd name="T56" fmla="*/ 19 w 23"/>
                  <a:gd name="T57" fmla="*/ 10 h 17"/>
                  <a:gd name="T58" fmla="*/ 18 w 23"/>
                  <a:gd name="T59" fmla="*/ 9 h 17"/>
                  <a:gd name="T60" fmla="*/ 19 w 23"/>
                  <a:gd name="T61" fmla="*/ 8 h 17"/>
                  <a:gd name="T62" fmla="*/ 19 w 23"/>
                  <a:gd name="T63" fmla="*/ 8 h 17"/>
                  <a:gd name="T64" fmla="*/ 20 w 23"/>
                  <a:gd name="T65" fmla="*/ 7 h 17"/>
                  <a:gd name="T66" fmla="*/ 19 w 23"/>
                  <a:gd name="T67" fmla="*/ 7 h 17"/>
                  <a:gd name="T68" fmla="*/ 16 w 23"/>
                  <a:gd name="T69" fmla="*/ 6 h 17"/>
                  <a:gd name="T70" fmla="*/ 14 w 23"/>
                  <a:gd name="T71" fmla="*/ 6 h 17"/>
                  <a:gd name="T72" fmla="*/ 12 w 23"/>
                  <a:gd name="T73" fmla="*/ 5 h 17"/>
                  <a:gd name="T74" fmla="*/ 10 w 23"/>
                  <a:gd name="T75" fmla="*/ 2 h 17"/>
                  <a:gd name="T76" fmla="*/ 8 w 23"/>
                  <a:gd name="T77" fmla="*/ 1 h 17"/>
                  <a:gd name="T78" fmla="*/ 6 w 23"/>
                  <a:gd name="T79" fmla="*/ 0 h 17"/>
                  <a:gd name="T80" fmla="*/ 5 w 23"/>
                  <a:gd name="T81" fmla="*/ 0 h 17"/>
                  <a:gd name="T82" fmla="*/ 5 w 23"/>
                  <a:gd name="T83" fmla="*/ 1 h 17"/>
                  <a:gd name="T84" fmla="*/ 5 w 23"/>
                  <a:gd name="T85" fmla="*/ 1 h 17"/>
                  <a:gd name="T86" fmla="*/ 5 w 23"/>
                  <a:gd name="T87" fmla="*/ 2 h 17"/>
                  <a:gd name="T88" fmla="*/ 5 w 23"/>
                  <a:gd name="T89" fmla="*/ 3 h 17"/>
                  <a:gd name="T90" fmla="*/ 3 w 23"/>
                  <a:gd name="T91" fmla="*/ 3 h 17"/>
                  <a:gd name="T92" fmla="*/ 2 w 23"/>
                  <a:gd name="T93" fmla="*/ 4 h 17"/>
                  <a:gd name="T94" fmla="*/ 1 w 23"/>
                  <a:gd name="T95" fmla="*/ 5 h 17"/>
                  <a:gd name="T96" fmla="*/ 0 w 23"/>
                  <a:gd name="T97" fmla="*/ 6 h 17"/>
                  <a:gd name="T98" fmla="*/ 0 w 23"/>
                  <a:gd name="T99" fmla="*/ 9 h 17"/>
                  <a:gd name="T100" fmla="*/ 1 w 23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" h="17">
                    <a:moveTo>
                      <a:pt x="1" y="10"/>
                    </a:move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2"/>
                      <a:pt x="1" y="12"/>
                      <a:pt x="1" y="13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7"/>
                      <a:pt x="10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7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8" y="15"/>
                    </a:cubicBezTo>
                    <a:cubicBezTo>
                      <a:pt x="19" y="15"/>
                      <a:pt x="20" y="15"/>
                      <a:pt x="21" y="14"/>
                    </a:cubicBezTo>
                    <a:cubicBezTo>
                      <a:pt x="21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0" y="11"/>
                      <a:pt x="20" y="11"/>
                      <a:pt x="19" y="10"/>
                    </a:cubicBezTo>
                    <a:cubicBezTo>
                      <a:pt x="19" y="10"/>
                      <a:pt x="19" y="10"/>
                      <a:pt x="18" y="9"/>
                    </a:cubicBezTo>
                    <a:cubicBezTo>
                      <a:pt x="18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2"/>
                      <a:pt x="9" y="2"/>
                      <a:pt x="8" y="1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5" name="Freeform 242"/>
              <p:cNvSpPr>
                <a:spLocks/>
              </p:cNvSpPr>
              <p:nvPr/>
            </p:nvSpPr>
            <p:spPr bwMode="auto">
              <a:xfrm>
                <a:off x="2946" y="1747"/>
                <a:ext cx="24" cy="19"/>
              </a:xfrm>
              <a:custGeom>
                <a:avLst/>
                <a:gdLst>
                  <a:gd name="T0" fmla="*/ 5 w 10"/>
                  <a:gd name="T1" fmla="*/ 1 h 8"/>
                  <a:gd name="T2" fmla="*/ 4 w 10"/>
                  <a:gd name="T3" fmla="*/ 1 h 8"/>
                  <a:gd name="T4" fmla="*/ 3 w 10"/>
                  <a:gd name="T5" fmla="*/ 2 h 8"/>
                  <a:gd name="T6" fmla="*/ 1 w 10"/>
                  <a:gd name="T7" fmla="*/ 2 h 8"/>
                  <a:gd name="T8" fmla="*/ 1 w 10"/>
                  <a:gd name="T9" fmla="*/ 1 h 8"/>
                  <a:gd name="T10" fmla="*/ 0 w 10"/>
                  <a:gd name="T11" fmla="*/ 2 h 8"/>
                  <a:gd name="T12" fmla="*/ 0 w 10"/>
                  <a:gd name="T13" fmla="*/ 2 h 8"/>
                  <a:gd name="T14" fmla="*/ 0 w 10"/>
                  <a:gd name="T15" fmla="*/ 3 h 8"/>
                  <a:gd name="T16" fmla="*/ 0 w 10"/>
                  <a:gd name="T17" fmla="*/ 5 h 8"/>
                  <a:gd name="T18" fmla="*/ 1 w 10"/>
                  <a:gd name="T19" fmla="*/ 6 h 8"/>
                  <a:gd name="T20" fmla="*/ 2 w 10"/>
                  <a:gd name="T21" fmla="*/ 8 h 8"/>
                  <a:gd name="T22" fmla="*/ 3 w 10"/>
                  <a:gd name="T23" fmla="*/ 8 h 8"/>
                  <a:gd name="T24" fmla="*/ 5 w 10"/>
                  <a:gd name="T25" fmla="*/ 7 h 8"/>
                  <a:gd name="T26" fmla="*/ 7 w 10"/>
                  <a:gd name="T27" fmla="*/ 7 h 8"/>
                  <a:gd name="T28" fmla="*/ 8 w 10"/>
                  <a:gd name="T29" fmla="*/ 7 h 8"/>
                  <a:gd name="T30" fmla="*/ 10 w 10"/>
                  <a:gd name="T31" fmla="*/ 7 h 8"/>
                  <a:gd name="T32" fmla="*/ 10 w 10"/>
                  <a:gd name="T33" fmla="*/ 7 h 8"/>
                  <a:gd name="T34" fmla="*/ 9 w 10"/>
                  <a:gd name="T35" fmla="*/ 6 h 8"/>
                  <a:gd name="T36" fmla="*/ 8 w 10"/>
                  <a:gd name="T37" fmla="*/ 5 h 8"/>
                  <a:gd name="T38" fmla="*/ 7 w 10"/>
                  <a:gd name="T39" fmla="*/ 5 h 8"/>
                  <a:gd name="T40" fmla="*/ 6 w 10"/>
                  <a:gd name="T41" fmla="*/ 4 h 8"/>
                  <a:gd name="T42" fmla="*/ 6 w 10"/>
                  <a:gd name="T43" fmla="*/ 3 h 8"/>
                  <a:gd name="T44" fmla="*/ 7 w 10"/>
                  <a:gd name="T45" fmla="*/ 3 h 8"/>
                  <a:gd name="T46" fmla="*/ 9 w 10"/>
                  <a:gd name="T47" fmla="*/ 3 h 8"/>
                  <a:gd name="T48" fmla="*/ 10 w 10"/>
                  <a:gd name="T49" fmla="*/ 3 h 8"/>
                  <a:gd name="T50" fmla="*/ 10 w 10"/>
                  <a:gd name="T51" fmla="*/ 2 h 8"/>
                  <a:gd name="T52" fmla="*/ 9 w 10"/>
                  <a:gd name="T53" fmla="*/ 1 h 8"/>
                  <a:gd name="T54" fmla="*/ 8 w 10"/>
                  <a:gd name="T55" fmla="*/ 1 h 8"/>
                  <a:gd name="T56" fmla="*/ 7 w 10"/>
                  <a:gd name="T57" fmla="*/ 0 h 8"/>
                  <a:gd name="T58" fmla="*/ 7 w 10"/>
                  <a:gd name="T59" fmla="*/ 0 h 8"/>
                  <a:gd name="T60" fmla="*/ 7 w 10"/>
                  <a:gd name="T61" fmla="*/ 1 h 8"/>
                  <a:gd name="T62" fmla="*/ 6 w 10"/>
                  <a:gd name="T63" fmla="*/ 1 h 8"/>
                  <a:gd name="T64" fmla="*/ 5 w 10"/>
                  <a:gd name="T6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8">
                    <a:moveTo>
                      <a:pt x="5" y="1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6" name="Freeform 243"/>
              <p:cNvSpPr>
                <a:spLocks/>
              </p:cNvSpPr>
              <p:nvPr/>
            </p:nvSpPr>
            <p:spPr bwMode="auto">
              <a:xfrm>
                <a:off x="2967" y="1730"/>
                <a:ext cx="22" cy="21"/>
              </a:xfrm>
              <a:custGeom>
                <a:avLst/>
                <a:gdLst>
                  <a:gd name="T0" fmla="*/ 0 w 9"/>
                  <a:gd name="T1" fmla="*/ 5 h 9"/>
                  <a:gd name="T2" fmla="*/ 0 w 9"/>
                  <a:gd name="T3" fmla="*/ 6 h 9"/>
                  <a:gd name="T4" fmla="*/ 0 w 9"/>
                  <a:gd name="T5" fmla="*/ 6 h 9"/>
                  <a:gd name="T6" fmla="*/ 1 w 9"/>
                  <a:gd name="T7" fmla="*/ 7 h 9"/>
                  <a:gd name="T8" fmla="*/ 2 w 9"/>
                  <a:gd name="T9" fmla="*/ 7 h 9"/>
                  <a:gd name="T10" fmla="*/ 3 w 9"/>
                  <a:gd name="T11" fmla="*/ 8 h 9"/>
                  <a:gd name="T12" fmla="*/ 3 w 9"/>
                  <a:gd name="T13" fmla="*/ 8 h 9"/>
                  <a:gd name="T14" fmla="*/ 4 w 9"/>
                  <a:gd name="T15" fmla="*/ 9 h 9"/>
                  <a:gd name="T16" fmla="*/ 5 w 9"/>
                  <a:gd name="T17" fmla="*/ 8 h 9"/>
                  <a:gd name="T18" fmla="*/ 5 w 9"/>
                  <a:gd name="T19" fmla="*/ 7 h 9"/>
                  <a:gd name="T20" fmla="*/ 5 w 9"/>
                  <a:gd name="T21" fmla="*/ 7 h 9"/>
                  <a:gd name="T22" fmla="*/ 5 w 9"/>
                  <a:gd name="T23" fmla="*/ 6 h 9"/>
                  <a:gd name="T24" fmla="*/ 7 w 9"/>
                  <a:gd name="T25" fmla="*/ 6 h 9"/>
                  <a:gd name="T26" fmla="*/ 9 w 9"/>
                  <a:gd name="T27" fmla="*/ 5 h 9"/>
                  <a:gd name="T28" fmla="*/ 9 w 9"/>
                  <a:gd name="T29" fmla="*/ 5 h 9"/>
                  <a:gd name="T30" fmla="*/ 9 w 9"/>
                  <a:gd name="T31" fmla="*/ 5 h 9"/>
                  <a:gd name="T32" fmla="*/ 7 w 9"/>
                  <a:gd name="T33" fmla="*/ 4 h 9"/>
                  <a:gd name="T34" fmla="*/ 6 w 9"/>
                  <a:gd name="T35" fmla="*/ 3 h 9"/>
                  <a:gd name="T36" fmla="*/ 6 w 9"/>
                  <a:gd name="T37" fmla="*/ 3 h 9"/>
                  <a:gd name="T38" fmla="*/ 6 w 9"/>
                  <a:gd name="T39" fmla="*/ 2 h 9"/>
                  <a:gd name="T40" fmla="*/ 6 w 9"/>
                  <a:gd name="T41" fmla="*/ 1 h 9"/>
                  <a:gd name="T42" fmla="*/ 5 w 9"/>
                  <a:gd name="T43" fmla="*/ 1 h 9"/>
                  <a:gd name="T44" fmla="*/ 4 w 9"/>
                  <a:gd name="T45" fmla="*/ 0 h 9"/>
                  <a:gd name="T46" fmla="*/ 3 w 9"/>
                  <a:gd name="T47" fmla="*/ 0 h 9"/>
                  <a:gd name="T48" fmla="*/ 2 w 9"/>
                  <a:gd name="T49" fmla="*/ 1 h 9"/>
                  <a:gd name="T50" fmla="*/ 2 w 9"/>
                  <a:gd name="T51" fmla="*/ 1 h 9"/>
                  <a:gd name="T52" fmla="*/ 1 w 9"/>
                  <a:gd name="T53" fmla="*/ 2 h 9"/>
                  <a:gd name="T54" fmla="*/ 0 w 9"/>
                  <a:gd name="T55" fmla="*/ 2 h 9"/>
                  <a:gd name="T56" fmla="*/ 0 w 9"/>
                  <a:gd name="T57" fmla="*/ 3 h 9"/>
                  <a:gd name="T58" fmla="*/ 0 w 9"/>
                  <a:gd name="T59" fmla="*/ 4 h 9"/>
                  <a:gd name="T60" fmla="*/ 0 w 9"/>
                  <a:gd name="T6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4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7" name="Freeform 244"/>
              <p:cNvSpPr>
                <a:spLocks/>
              </p:cNvSpPr>
              <p:nvPr/>
            </p:nvSpPr>
            <p:spPr bwMode="auto">
              <a:xfrm>
                <a:off x="3027" y="202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8" name="Freeform 245"/>
              <p:cNvSpPr>
                <a:spLocks/>
              </p:cNvSpPr>
              <p:nvPr/>
            </p:nvSpPr>
            <p:spPr bwMode="auto">
              <a:xfrm>
                <a:off x="2953" y="1723"/>
                <a:ext cx="12" cy="2"/>
              </a:xfrm>
              <a:custGeom>
                <a:avLst/>
                <a:gdLst>
                  <a:gd name="T0" fmla="*/ 2 w 5"/>
                  <a:gd name="T1" fmla="*/ 1 h 1"/>
                  <a:gd name="T2" fmla="*/ 3 w 5"/>
                  <a:gd name="T3" fmla="*/ 1 h 1"/>
                  <a:gd name="T4" fmla="*/ 3 w 5"/>
                  <a:gd name="T5" fmla="*/ 1 h 1"/>
                  <a:gd name="T6" fmla="*/ 5 w 5"/>
                  <a:gd name="T7" fmla="*/ 1 h 1"/>
                  <a:gd name="T8" fmla="*/ 4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2 w 5"/>
                  <a:gd name="T15" fmla="*/ 0 h 1"/>
                  <a:gd name="T16" fmla="*/ 1 w 5"/>
                  <a:gd name="T17" fmla="*/ 0 h 1"/>
                  <a:gd name="T18" fmla="*/ 0 w 5"/>
                  <a:gd name="T19" fmla="*/ 0 h 1"/>
                  <a:gd name="T20" fmla="*/ 0 w 5"/>
                  <a:gd name="T21" fmla="*/ 0 h 1"/>
                  <a:gd name="T22" fmla="*/ 0 w 5"/>
                  <a:gd name="T23" fmla="*/ 1 h 1"/>
                  <a:gd name="T24" fmla="*/ 2 w 5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9" name="Freeform 246"/>
              <p:cNvSpPr>
                <a:spLocks/>
              </p:cNvSpPr>
              <p:nvPr/>
            </p:nvSpPr>
            <p:spPr bwMode="auto">
              <a:xfrm>
                <a:off x="2949" y="1775"/>
                <a:ext cx="11" cy="5"/>
              </a:xfrm>
              <a:custGeom>
                <a:avLst/>
                <a:gdLst>
                  <a:gd name="T0" fmla="*/ 3 w 5"/>
                  <a:gd name="T1" fmla="*/ 2 h 2"/>
                  <a:gd name="T2" fmla="*/ 5 w 5"/>
                  <a:gd name="T3" fmla="*/ 1 h 2"/>
                  <a:gd name="T4" fmla="*/ 4 w 5"/>
                  <a:gd name="T5" fmla="*/ 0 h 2"/>
                  <a:gd name="T6" fmla="*/ 3 w 5"/>
                  <a:gd name="T7" fmla="*/ 0 h 2"/>
                  <a:gd name="T8" fmla="*/ 2 w 5"/>
                  <a:gd name="T9" fmla="*/ 0 h 2"/>
                  <a:gd name="T10" fmla="*/ 0 w 5"/>
                  <a:gd name="T11" fmla="*/ 0 h 2"/>
                  <a:gd name="T12" fmla="*/ 0 w 5"/>
                  <a:gd name="T13" fmla="*/ 1 h 2"/>
                  <a:gd name="T14" fmla="*/ 1 w 5"/>
                  <a:gd name="T15" fmla="*/ 1 h 2"/>
                  <a:gd name="T16" fmla="*/ 2 w 5"/>
                  <a:gd name="T17" fmla="*/ 2 h 2"/>
                  <a:gd name="T18" fmla="*/ 3 w 5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0" name="Freeform 247"/>
              <p:cNvSpPr>
                <a:spLocks/>
              </p:cNvSpPr>
              <p:nvPr/>
            </p:nvSpPr>
            <p:spPr bwMode="auto">
              <a:xfrm>
                <a:off x="2939" y="2007"/>
                <a:ext cx="24" cy="17"/>
              </a:xfrm>
              <a:custGeom>
                <a:avLst/>
                <a:gdLst>
                  <a:gd name="T0" fmla="*/ 10 w 10"/>
                  <a:gd name="T1" fmla="*/ 4 h 7"/>
                  <a:gd name="T2" fmla="*/ 10 w 10"/>
                  <a:gd name="T3" fmla="*/ 3 h 7"/>
                  <a:gd name="T4" fmla="*/ 9 w 10"/>
                  <a:gd name="T5" fmla="*/ 2 h 7"/>
                  <a:gd name="T6" fmla="*/ 4 w 10"/>
                  <a:gd name="T7" fmla="*/ 1 h 7"/>
                  <a:gd name="T8" fmla="*/ 3 w 10"/>
                  <a:gd name="T9" fmla="*/ 0 h 7"/>
                  <a:gd name="T10" fmla="*/ 1 w 10"/>
                  <a:gd name="T11" fmla="*/ 1 h 7"/>
                  <a:gd name="T12" fmla="*/ 0 w 10"/>
                  <a:gd name="T13" fmla="*/ 2 h 7"/>
                  <a:gd name="T14" fmla="*/ 0 w 10"/>
                  <a:gd name="T15" fmla="*/ 4 h 7"/>
                  <a:gd name="T16" fmla="*/ 1 w 10"/>
                  <a:gd name="T17" fmla="*/ 5 h 7"/>
                  <a:gd name="T18" fmla="*/ 1 w 10"/>
                  <a:gd name="T19" fmla="*/ 6 h 7"/>
                  <a:gd name="T20" fmla="*/ 2 w 10"/>
                  <a:gd name="T21" fmla="*/ 6 h 7"/>
                  <a:gd name="T22" fmla="*/ 2 w 10"/>
                  <a:gd name="T23" fmla="*/ 6 h 7"/>
                  <a:gd name="T24" fmla="*/ 2 w 10"/>
                  <a:gd name="T25" fmla="*/ 7 h 7"/>
                  <a:gd name="T26" fmla="*/ 3 w 10"/>
                  <a:gd name="T27" fmla="*/ 7 h 7"/>
                  <a:gd name="T28" fmla="*/ 4 w 10"/>
                  <a:gd name="T29" fmla="*/ 6 h 7"/>
                  <a:gd name="T30" fmla="*/ 5 w 10"/>
                  <a:gd name="T31" fmla="*/ 6 h 7"/>
                  <a:gd name="T32" fmla="*/ 7 w 10"/>
                  <a:gd name="T33" fmla="*/ 6 h 7"/>
                  <a:gd name="T34" fmla="*/ 8 w 10"/>
                  <a:gd name="T35" fmla="*/ 5 h 7"/>
                  <a:gd name="T36" fmla="*/ 8 w 10"/>
                  <a:gd name="T37" fmla="*/ 4 h 7"/>
                  <a:gd name="T38" fmla="*/ 9 w 10"/>
                  <a:gd name="T39" fmla="*/ 3 h 7"/>
                  <a:gd name="T40" fmla="*/ 9 w 10"/>
                  <a:gd name="T41" fmla="*/ 4 h 7"/>
                  <a:gd name="T42" fmla="*/ 9 w 10"/>
                  <a:gd name="T43" fmla="*/ 5 h 7"/>
                  <a:gd name="T44" fmla="*/ 10 w 10"/>
                  <a:gd name="T4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7" y="2"/>
                      <a:pt x="6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1" name="Freeform 248"/>
              <p:cNvSpPr>
                <a:spLocks/>
              </p:cNvSpPr>
              <p:nvPr/>
            </p:nvSpPr>
            <p:spPr bwMode="auto">
              <a:xfrm>
                <a:off x="2946" y="178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2" name="Freeform 249"/>
              <p:cNvSpPr>
                <a:spLocks/>
              </p:cNvSpPr>
              <p:nvPr/>
            </p:nvSpPr>
            <p:spPr bwMode="auto">
              <a:xfrm>
                <a:off x="3012" y="2029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3" name="Freeform 250"/>
              <p:cNvSpPr>
                <a:spLocks/>
              </p:cNvSpPr>
              <p:nvPr/>
            </p:nvSpPr>
            <p:spPr bwMode="auto">
              <a:xfrm>
                <a:off x="3020" y="2021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4" name="Freeform 251"/>
              <p:cNvSpPr>
                <a:spLocks/>
              </p:cNvSpPr>
              <p:nvPr/>
            </p:nvSpPr>
            <p:spPr bwMode="auto">
              <a:xfrm>
                <a:off x="2972" y="2026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1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1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5" name="Freeform 252"/>
              <p:cNvSpPr>
                <a:spLocks/>
              </p:cNvSpPr>
              <p:nvPr/>
            </p:nvSpPr>
            <p:spPr bwMode="auto">
              <a:xfrm>
                <a:off x="3015" y="2021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1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6" name="Freeform 253"/>
              <p:cNvSpPr>
                <a:spLocks/>
              </p:cNvSpPr>
              <p:nvPr/>
            </p:nvSpPr>
            <p:spPr bwMode="auto">
              <a:xfrm>
                <a:off x="2958" y="1934"/>
                <a:ext cx="76" cy="61"/>
              </a:xfrm>
              <a:custGeom>
                <a:avLst/>
                <a:gdLst>
                  <a:gd name="T0" fmla="*/ 31 w 32"/>
                  <a:gd name="T1" fmla="*/ 24 h 26"/>
                  <a:gd name="T2" fmla="*/ 31 w 32"/>
                  <a:gd name="T3" fmla="*/ 22 h 26"/>
                  <a:gd name="T4" fmla="*/ 28 w 32"/>
                  <a:gd name="T5" fmla="*/ 21 h 26"/>
                  <a:gd name="T6" fmla="*/ 25 w 32"/>
                  <a:gd name="T7" fmla="*/ 19 h 26"/>
                  <a:gd name="T8" fmla="*/ 20 w 32"/>
                  <a:gd name="T9" fmla="*/ 15 h 26"/>
                  <a:gd name="T10" fmla="*/ 19 w 32"/>
                  <a:gd name="T11" fmla="*/ 10 h 26"/>
                  <a:gd name="T12" fmla="*/ 17 w 32"/>
                  <a:gd name="T13" fmla="*/ 7 h 26"/>
                  <a:gd name="T14" fmla="*/ 17 w 32"/>
                  <a:gd name="T15" fmla="*/ 5 h 26"/>
                  <a:gd name="T16" fmla="*/ 16 w 32"/>
                  <a:gd name="T17" fmla="*/ 5 h 26"/>
                  <a:gd name="T18" fmla="*/ 19 w 32"/>
                  <a:gd name="T19" fmla="*/ 3 h 26"/>
                  <a:gd name="T20" fmla="*/ 17 w 32"/>
                  <a:gd name="T21" fmla="*/ 3 h 26"/>
                  <a:gd name="T22" fmla="*/ 19 w 32"/>
                  <a:gd name="T23" fmla="*/ 2 h 26"/>
                  <a:gd name="T24" fmla="*/ 14 w 32"/>
                  <a:gd name="T25" fmla="*/ 1 h 26"/>
                  <a:gd name="T26" fmla="*/ 9 w 32"/>
                  <a:gd name="T27" fmla="*/ 1 h 26"/>
                  <a:gd name="T28" fmla="*/ 5 w 32"/>
                  <a:gd name="T29" fmla="*/ 2 h 26"/>
                  <a:gd name="T30" fmla="*/ 5 w 32"/>
                  <a:gd name="T31" fmla="*/ 4 h 26"/>
                  <a:gd name="T32" fmla="*/ 6 w 32"/>
                  <a:gd name="T33" fmla="*/ 4 h 26"/>
                  <a:gd name="T34" fmla="*/ 2 w 32"/>
                  <a:gd name="T35" fmla="*/ 5 h 26"/>
                  <a:gd name="T36" fmla="*/ 4 w 32"/>
                  <a:gd name="T37" fmla="*/ 7 h 26"/>
                  <a:gd name="T38" fmla="*/ 4 w 32"/>
                  <a:gd name="T39" fmla="*/ 7 h 26"/>
                  <a:gd name="T40" fmla="*/ 6 w 32"/>
                  <a:gd name="T41" fmla="*/ 7 h 26"/>
                  <a:gd name="T42" fmla="*/ 6 w 32"/>
                  <a:gd name="T43" fmla="*/ 8 h 26"/>
                  <a:gd name="T44" fmla="*/ 7 w 32"/>
                  <a:gd name="T45" fmla="*/ 9 h 26"/>
                  <a:gd name="T46" fmla="*/ 5 w 32"/>
                  <a:gd name="T47" fmla="*/ 10 h 26"/>
                  <a:gd name="T48" fmla="*/ 5 w 32"/>
                  <a:gd name="T49" fmla="*/ 11 h 26"/>
                  <a:gd name="T50" fmla="*/ 2 w 32"/>
                  <a:gd name="T51" fmla="*/ 11 h 26"/>
                  <a:gd name="T52" fmla="*/ 1 w 32"/>
                  <a:gd name="T53" fmla="*/ 12 h 26"/>
                  <a:gd name="T54" fmla="*/ 1 w 32"/>
                  <a:gd name="T55" fmla="*/ 15 h 26"/>
                  <a:gd name="T56" fmla="*/ 4 w 32"/>
                  <a:gd name="T57" fmla="*/ 17 h 26"/>
                  <a:gd name="T58" fmla="*/ 6 w 32"/>
                  <a:gd name="T59" fmla="*/ 17 h 26"/>
                  <a:gd name="T60" fmla="*/ 7 w 32"/>
                  <a:gd name="T61" fmla="*/ 14 h 26"/>
                  <a:gd name="T62" fmla="*/ 7 w 32"/>
                  <a:gd name="T63" fmla="*/ 15 h 26"/>
                  <a:gd name="T64" fmla="*/ 9 w 32"/>
                  <a:gd name="T65" fmla="*/ 17 h 26"/>
                  <a:gd name="T66" fmla="*/ 11 w 32"/>
                  <a:gd name="T67" fmla="*/ 15 h 26"/>
                  <a:gd name="T68" fmla="*/ 11 w 32"/>
                  <a:gd name="T69" fmla="*/ 17 h 26"/>
                  <a:gd name="T70" fmla="*/ 14 w 32"/>
                  <a:gd name="T71" fmla="*/ 19 h 26"/>
                  <a:gd name="T72" fmla="*/ 15 w 32"/>
                  <a:gd name="T73" fmla="*/ 19 h 26"/>
                  <a:gd name="T74" fmla="*/ 13 w 32"/>
                  <a:gd name="T75" fmla="*/ 20 h 26"/>
                  <a:gd name="T76" fmla="*/ 14 w 32"/>
                  <a:gd name="T77" fmla="*/ 21 h 26"/>
                  <a:gd name="T78" fmla="*/ 12 w 32"/>
                  <a:gd name="T79" fmla="*/ 21 h 26"/>
                  <a:gd name="T80" fmla="*/ 16 w 32"/>
                  <a:gd name="T81" fmla="*/ 23 h 26"/>
                  <a:gd name="T82" fmla="*/ 18 w 32"/>
                  <a:gd name="T83" fmla="*/ 22 h 26"/>
                  <a:gd name="T84" fmla="*/ 20 w 32"/>
                  <a:gd name="T85" fmla="*/ 24 h 26"/>
                  <a:gd name="T86" fmla="*/ 22 w 32"/>
                  <a:gd name="T87" fmla="*/ 24 h 26"/>
                  <a:gd name="T88" fmla="*/ 20 w 32"/>
                  <a:gd name="T89" fmla="*/ 23 h 26"/>
                  <a:gd name="T90" fmla="*/ 23 w 32"/>
                  <a:gd name="T91" fmla="*/ 23 h 26"/>
                  <a:gd name="T92" fmla="*/ 24 w 32"/>
                  <a:gd name="T93" fmla="*/ 25 h 26"/>
                  <a:gd name="T94" fmla="*/ 25 w 32"/>
                  <a:gd name="T95" fmla="*/ 25 h 26"/>
                  <a:gd name="T96" fmla="*/ 28 w 32"/>
                  <a:gd name="T97" fmla="*/ 25 h 26"/>
                  <a:gd name="T98" fmla="*/ 27 w 32"/>
                  <a:gd name="T99" fmla="*/ 24 h 26"/>
                  <a:gd name="T100" fmla="*/ 29 w 32"/>
                  <a:gd name="T101" fmla="*/ 25 h 26"/>
                  <a:gd name="T102" fmla="*/ 31 w 32"/>
                  <a:gd name="T103" fmla="*/ 26 h 26"/>
                  <a:gd name="T104" fmla="*/ 30 w 32"/>
                  <a:gd name="T105" fmla="*/ 24 h 26"/>
                  <a:gd name="T106" fmla="*/ 30 w 32"/>
                  <a:gd name="T10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26">
                    <a:moveTo>
                      <a:pt x="30" y="24"/>
                    </a:moveTo>
                    <a:cubicBezTo>
                      <a:pt x="30" y="24"/>
                      <a:pt x="30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1" y="23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9" y="22"/>
                      <a:pt x="28" y="21"/>
                      <a:pt x="28" y="21"/>
                    </a:cubicBezTo>
                    <a:cubicBezTo>
                      <a:pt x="28" y="21"/>
                      <a:pt x="27" y="21"/>
                      <a:pt x="27" y="21"/>
                    </a:cubicBezTo>
                    <a:cubicBezTo>
                      <a:pt x="26" y="20"/>
                      <a:pt x="26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3" y="19"/>
                    </a:cubicBezTo>
                    <a:cubicBezTo>
                      <a:pt x="23" y="18"/>
                      <a:pt x="22" y="17"/>
                      <a:pt x="22" y="17"/>
                    </a:cubicBezTo>
                    <a:cubicBezTo>
                      <a:pt x="21" y="16"/>
                      <a:pt x="21" y="16"/>
                      <a:pt x="20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2"/>
                      <a:pt x="19" y="11"/>
                      <a:pt x="19" y="10"/>
                    </a:cubicBezTo>
                    <a:cubicBezTo>
                      <a:pt x="18" y="10"/>
                      <a:pt x="18" y="10"/>
                      <a:pt x="18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4"/>
                      <a:pt x="0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4" y="17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11" y="17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5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5" y="22"/>
                      <a:pt x="16" y="23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8" y="23"/>
                      <a:pt x="18" y="23"/>
                      <a:pt x="18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0" y="24"/>
                      <a:pt x="20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2" y="25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3"/>
                    </a:cubicBezTo>
                    <a:cubicBezTo>
                      <a:pt x="22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2"/>
                    </a:cubicBezTo>
                    <a:cubicBezTo>
                      <a:pt x="21" y="23"/>
                      <a:pt x="21" y="23"/>
                      <a:pt x="22" y="23"/>
                    </a:cubicBezTo>
                    <a:cubicBezTo>
                      <a:pt x="22" y="23"/>
                      <a:pt x="22" y="23"/>
                      <a:pt x="23" y="23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5"/>
                    </a:cubicBezTo>
                    <a:cubicBezTo>
                      <a:pt x="26" y="25"/>
                      <a:pt x="26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1" y="26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7" name="Freeform 254"/>
              <p:cNvSpPr>
                <a:spLocks/>
              </p:cNvSpPr>
              <p:nvPr/>
            </p:nvSpPr>
            <p:spPr bwMode="auto">
              <a:xfrm>
                <a:off x="3041" y="2024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1 w 3"/>
                  <a:gd name="T7" fmla="*/ 1 h 1"/>
                  <a:gd name="T8" fmla="*/ 3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1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8" name="Freeform 255"/>
              <p:cNvSpPr>
                <a:spLocks/>
              </p:cNvSpPr>
              <p:nvPr/>
            </p:nvSpPr>
            <p:spPr bwMode="auto">
              <a:xfrm>
                <a:off x="3240" y="1943"/>
                <a:ext cx="11" cy="12"/>
              </a:xfrm>
              <a:custGeom>
                <a:avLst/>
                <a:gdLst>
                  <a:gd name="T0" fmla="*/ 4 w 5"/>
                  <a:gd name="T1" fmla="*/ 5 h 5"/>
                  <a:gd name="T2" fmla="*/ 5 w 5"/>
                  <a:gd name="T3" fmla="*/ 4 h 5"/>
                  <a:gd name="T4" fmla="*/ 5 w 5"/>
                  <a:gd name="T5" fmla="*/ 4 h 5"/>
                  <a:gd name="T6" fmla="*/ 4 w 5"/>
                  <a:gd name="T7" fmla="*/ 3 h 5"/>
                  <a:gd name="T8" fmla="*/ 4 w 5"/>
                  <a:gd name="T9" fmla="*/ 2 h 5"/>
                  <a:gd name="T10" fmla="*/ 3 w 5"/>
                  <a:gd name="T11" fmla="*/ 1 h 5"/>
                  <a:gd name="T12" fmla="*/ 2 w 5"/>
                  <a:gd name="T13" fmla="*/ 0 h 5"/>
                  <a:gd name="T14" fmla="*/ 1 w 5"/>
                  <a:gd name="T15" fmla="*/ 1 h 5"/>
                  <a:gd name="T16" fmla="*/ 0 w 5"/>
                  <a:gd name="T17" fmla="*/ 2 h 5"/>
                  <a:gd name="T18" fmla="*/ 0 w 5"/>
                  <a:gd name="T19" fmla="*/ 3 h 5"/>
                  <a:gd name="T20" fmla="*/ 0 w 5"/>
                  <a:gd name="T21" fmla="*/ 3 h 5"/>
                  <a:gd name="T22" fmla="*/ 1 w 5"/>
                  <a:gd name="T23" fmla="*/ 3 h 5"/>
                  <a:gd name="T24" fmla="*/ 1 w 5"/>
                  <a:gd name="T25" fmla="*/ 4 h 5"/>
                  <a:gd name="T26" fmla="*/ 3 w 5"/>
                  <a:gd name="T27" fmla="*/ 4 h 5"/>
                  <a:gd name="T28" fmla="*/ 4 w 5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9" name="Freeform 256"/>
              <p:cNvSpPr>
                <a:spLocks/>
              </p:cNvSpPr>
              <p:nvPr/>
            </p:nvSpPr>
            <p:spPr bwMode="auto">
              <a:xfrm>
                <a:off x="2930" y="1763"/>
                <a:ext cx="19" cy="1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1 w 8"/>
                  <a:gd name="T5" fmla="*/ 2 h 5"/>
                  <a:gd name="T6" fmla="*/ 1 w 8"/>
                  <a:gd name="T7" fmla="*/ 3 h 5"/>
                  <a:gd name="T8" fmla="*/ 2 w 8"/>
                  <a:gd name="T9" fmla="*/ 4 h 5"/>
                  <a:gd name="T10" fmla="*/ 3 w 8"/>
                  <a:gd name="T11" fmla="*/ 5 h 5"/>
                  <a:gd name="T12" fmla="*/ 4 w 8"/>
                  <a:gd name="T13" fmla="*/ 5 h 5"/>
                  <a:gd name="T14" fmla="*/ 4 w 8"/>
                  <a:gd name="T15" fmla="*/ 5 h 5"/>
                  <a:gd name="T16" fmla="*/ 3 w 8"/>
                  <a:gd name="T17" fmla="*/ 4 h 5"/>
                  <a:gd name="T18" fmla="*/ 3 w 8"/>
                  <a:gd name="T19" fmla="*/ 4 h 5"/>
                  <a:gd name="T20" fmla="*/ 4 w 8"/>
                  <a:gd name="T21" fmla="*/ 3 h 5"/>
                  <a:gd name="T22" fmla="*/ 5 w 8"/>
                  <a:gd name="T23" fmla="*/ 3 h 5"/>
                  <a:gd name="T24" fmla="*/ 5 w 8"/>
                  <a:gd name="T25" fmla="*/ 2 h 5"/>
                  <a:gd name="T26" fmla="*/ 7 w 8"/>
                  <a:gd name="T27" fmla="*/ 2 h 5"/>
                  <a:gd name="T28" fmla="*/ 7 w 8"/>
                  <a:gd name="T29" fmla="*/ 2 h 5"/>
                  <a:gd name="T30" fmla="*/ 8 w 8"/>
                  <a:gd name="T31" fmla="*/ 2 h 5"/>
                  <a:gd name="T32" fmla="*/ 7 w 8"/>
                  <a:gd name="T33" fmla="*/ 1 h 5"/>
                  <a:gd name="T34" fmla="*/ 6 w 8"/>
                  <a:gd name="T35" fmla="*/ 1 h 5"/>
                  <a:gd name="T36" fmla="*/ 3 w 8"/>
                  <a:gd name="T37" fmla="*/ 0 h 5"/>
                  <a:gd name="T38" fmla="*/ 2 w 8"/>
                  <a:gd name="T39" fmla="*/ 0 h 5"/>
                  <a:gd name="T40" fmla="*/ 1 w 8"/>
                  <a:gd name="T41" fmla="*/ 0 h 5"/>
                  <a:gd name="T42" fmla="*/ 0 w 8"/>
                  <a:gd name="T43" fmla="*/ 0 h 5"/>
                  <a:gd name="T44" fmla="*/ 0 w 8"/>
                  <a:gd name="T4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0" name="Freeform 257"/>
              <p:cNvSpPr>
                <a:spLocks/>
              </p:cNvSpPr>
              <p:nvPr/>
            </p:nvSpPr>
            <p:spPr bwMode="auto">
              <a:xfrm>
                <a:off x="3893" y="2692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1" name="Freeform 258"/>
              <p:cNvSpPr>
                <a:spLocks/>
              </p:cNvSpPr>
              <p:nvPr/>
            </p:nvSpPr>
            <p:spPr bwMode="auto">
              <a:xfrm>
                <a:off x="3860" y="2741"/>
                <a:ext cx="26" cy="36"/>
              </a:xfrm>
              <a:custGeom>
                <a:avLst/>
                <a:gdLst>
                  <a:gd name="T0" fmla="*/ 3 w 11"/>
                  <a:gd name="T1" fmla="*/ 3 h 15"/>
                  <a:gd name="T2" fmla="*/ 2 w 11"/>
                  <a:gd name="T3" fmla="*/ 4 h 15"/>
                  <a:gd name="T4" fmla="*/ 1 w 11"/>
                  <a:gd name="T5" fmla="*/ 5 h 15"/>
                  <a:gd name="T6" fmla="*/ 0 w 11"/>
                  <a:gd name="T7" fmla="*/ 5 h 15"/>
                  <a:gd name="T8" fmla="*/ 1 w 11"/>
                  <a:gd name="T9" fmla="*/ 5 h 15"/>
                  <a:gd name="T10" fmla="*/ 0 w 11"/>
                  <a:gd name="T11" fmla="*/ 7 h 15"/>
                  <a:gd name="T12" fmla="*/ 0 w 11"/>
                  <a:gd name="T13" fmla="*/ 8 h 15"/>
                  <a:gd name="T14" fmla="*/ 0 w 11"/>
                  <a:gd name="T15" fmla="*/ 9 h 15"/>
                  <a:gd name="T16" fmla="*/ 0 w 11"/>
                  <a:gd name="T17" fmla="*/ 9 h 15"/>
                  <a:gd name="T18" fmla="*/ 0 w 11"/>
                  <a:gd name="T19" fmla="*/ 9 h 15"/>
                  <a:gd name="T20" fmla="*/ 0 w 11"/>
                  <a:gd name="T21" fmla="*/ 9 h 15"/>
                  <a:gd name="T22" fmla="*/ 0 w 11"/>
                  <a:gd name="T23" fmla="*/ 10 h 15"/>
                  <a:gd name="T24" fmla="*/ 0 w 11"/>
                  <a:gd name="T25" fmla="*/ 10 h 15"/>
                  <a:gd name="T26" fmla="*/ 0 w 11"/>
                  <a:gd name="T27" fmla="*/ 11 h 15"/>
                  <a:gd name="T28" fmla="*/ 2 w 11"/>
                  <a:gd name="T29" fmla="*/ 12 h 15"/>
                  <a:gd name="T30" fmla="*/ 2 w 11"/>
                  <a:gd name="T31" fmla="*/ 13 h 15"/>
                  <a:gd name="T32" fmla="*/ 2 w 11"/>
                  <a:gd name="T33" fmla="*/ 14 h 15"/>
                  <a:gd name="T34" fmla="*/ 2 w 11"/>
                  <a:gd name="T35" fmla="*/ 14 h 15"/>
                  <a:gd name="T36" fmla="*/ 2 w 11"/>
                  <a:gd name="T37" fmla="*/ 14 h 15"/>
                  <a:gd name="T38" fmla="*/ 3 w 11"/>
                  <a:gd name="T39" fmla="*/ 15 h 15"/>
                  <a:gd name="T40" fmla="*/ 3 w 11"/>
                  <a:gd name="T41" fmla="*/ 14 h 15"/>
                  <a:gd name="T42" fmla="*/ 4 w 11"/>
                  <a:gd name="T43" fmla="*/ 13 h 15"/>
                  <a:gd name="T44" fmla="*/ 3 w 11"/>
                  <a:gd name="T45" fmla="*/ 12 h 15"/>
                  <a:gd name="T46" fmla="*/ 5 w 11"/>
                  <a:gd name="T47" fmla="*/ 11 h 15"/>
                  <a:gd name="T48" fmla="*/ 6 w 11"/>
                  <a:gd name="T49" fmla="*/ 11 h 15"/>
                  <a:gd name="T50" fmla="*/ 7 w 11"/>
                  <a:gd name="T51" fmla="*/ 10 h 15"/>
                  <a:gd name="T52" fmla="*/ 7 w 11"/>
                  <a:gd name="T53" fmla="*/ 10 h 15"/>
                  <a:gd name="T54" fmla="*/ 7 w 11"/>
                  <a:gd name="T55" fmla="*/ 9 h 15"/>
                  <a:gd name="T56" fmla="*/ 7 w 11"/>
                  <a:gd name="T57" fmla="*/ 8 h 15"/>
                  <a:gd name="T58" fmla="*/ 8 w 11"/>
                  <a:gd name="T59" fmla="*/ 7 h 15"/>
                  <a:gd name="T60" fmla="*/ 8 w 11"/>
                  <a:gd name="T61" fmla="*/ 6 h 15"/>
                  <a:gd name="T62" fmla="*/ 9 w 11"/>
                  <a:gd name="T63" fmla="*/ 6 h 15"/>
                  <a:gd name="T64" fmla="*/ 10 w 11"/>
                  <a:gd name="T65" fmla="*/ 4 h 15"/>
                  <a:gd name="T66" fmla="*/ 11 w 11"/>
                  <a:gd name="T67" fmla="*/ 3 h 15"/>
                  <a:gd name="T68" fmla="*/ 11 w 11"/>
                  <a:gd name="T69" fmla="*/ 3 h 15"/>
                  <a:gd name="T70" fmla="*/ 11 w 11"/>
                  <a:gd name="T71" fmla="*/ 2 h 15"/>
                  <a:gd name="T72" fmla="*/ 10 w 11"/>
                  <a:gd name="T73" fmla="*/ 2 h 15"/>
                  <a:gd name="T74" fmla="*/ 10 w 11"/>
                  <a:gd name="T75" fmla="*/ 2 h 15"/>
                  <a:gd name="T76" fmla="*/ 10 w 11"/>
                  <a:gd name="T77" fmla="*/ 1 h 15"/>
                  <a:gd name="T78" fmla="*/ 9 w 11"/>
                  <a:gd name="T79" fmla="*/ 0 h 15"/>
                  <a:gd name="T80" fmla="*/ 8 w 11"/>
                  <a:gd name="T81" fmla="*/ 0 h 15"/>
                  <a:gd name="T82" fmla="*/ 8 w 11"/>
                  <a:gd name="T83" fmla="*/ 0 h 15"/>
                  <a:gd name="T84" fmla="*/ 7 w 11"/>
                  <a:gd name="T85" fmla="*/ 0 h 15"/>
                  <a:gd name="T86" fmla="*/ 6 w 11"/>
                  <a:gd name="T87" fmla="*/ 1 h 15"/>
                  <a:gd name="T88" fmla="*/ 4 w 11"/>
                  <a:gd name="T89" fmla="*/ 2 h 15"/>
                  <a:gd name="T90" fmla="*/ 4 w 11"/>
                  <a:gd name="T91" fmla="*/ 2 h 15"/>
                  <a:gd name="T92" fmla="*/ 4 w 11"/>
                  <a:gd name="T93" fmla="*/ 3 h 15"/>
                  <a:gd name="T94" fmla="*/ 3 w 11"/>
                  <a:gd name="T9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">
                    <a:moveTo>
                      <a:pt x="3" y="3"/>
                    </a:moveTo>
                    <a:cubicBezTo>
                      <a:pt x="3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3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ubicBezTo>
                      <a:pt x="4" y="12"/>
                      <a:pt x="4" y="12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2" name="Freeform 259"/>
              <p:cNvSpPr>
                <a:spLocks/>
              </p:cNvSpPr>
              <p:nvPr/>
            </p:nvSpPr>
            <p:spPr bwMode="auto">
              <a:xfrm>
                <a:off x="3720" y="2753"/>
                <a:ext cx="28" cy="17"/>
              </a:xfrm>
              <a:custGeom>
                <a:avLst/>
                <a:gdLst>
                  <a:gd name="T0" fmla="*/ 1 w 12"/>
                  <a:gd name="T1" fmla="*/ 5 h 7"/>
                  <a:gd name="T2" fmla="*/ 2 w 12"/>
                  <a:gd name="T3" fmla="*/ 5 h 7"/>
                  <a:gd name="T4" fmla="*/ 2 w 12"/>
                  <a:gd name="T5" fmla="*/ 6 h 7"/>
                  <a:gd name="T6" fmla="*/ 3 w 12"/>
                  <a:gd name="T7" fmla="*/ 6 h 7"/>
                  <a:gd name="T8" fmla="*/ 4 w 12"/>
                  <a:gd name="T9" fmla="*/ 7 h 7"/>
                  <a:gd name="T10" fmla="*/ 4 w 12"/>
                  <a:gd name="T11" fmla="*/ 7 h 7"/>
                  <a:gd name="T12" fmla="*/ 5 w 12"/>
                  <a:gd name="T13" fmla="*/ 6 h 7"/>
                  <a:gd name="T14" fmla="*/ 6 w 12"/>
                  <a:gd name="T15" fmla="*/ 6 h 7"/>
                  <a:gd name="T16" fmla="*/ 6 w 12"/>
                  <a:gd name="T17" fmla="*/ 7 h 7"/>
                  <a:gd name="T18" fmla="*/ 7 w 12"/>
                  <a:gd name="T19" fmla="*/ 6 h 7"/>
                  <a:gd name="T20" fmla="*/ 7 w 12"/>
                  <a:gd name="T21" fmla="*/ 6 h 7"/>
                  <a:gd name="T22" fmla="*/ 8 w 12"/>
                  <a:gd name="T23" fmla="*/ 6 h 7"/>
                  <a:gd name="T24" fmla="*/ 9 w 12"/>
                  <a:gd name="T25" fmla="*/ 6 h 7"/>
                  <a:gd name="T26" fmla="*/ 9 w 12"/>
                  <a:gd name="T27" fmla="*/ 5 h 7"/>
                  <a:gd name="T28" fmla="*/ 10 w 12"/>
                  <a:gd name="T29" fmla="*/ 4 h 7"/>
                  <a:gd name="T30" fmla="*/ 11 w 12"/>
                  <a:gd name="T31" fmla="*/ 4 h 7"/>
                  <a:gd name="T32" fmla="*/ 11 w 12"/>
                  <a:gd name="T33" fmla="*/ 4 h 7"/>
                  <a:gd name="T34" fmla="*/ 12 w 12"/>
                  <a:gd name="T35" fmla="*/ 3 h 7"/>
                  <a:gd name="T36" fmla="*/ 12 w 12"/>
                  <a:gd name="T37" fmla="*/ 2 h 7"/>
                  <a:gd name="T38" fmla="*/ 11 w 12"/>
                  <a:gd name="T39" fmla="*/ 1 h 7"/>
                  <a:gd name="T40" fmla="*/ 10 w 12"/>
                  <a:gd name="T41" fmla="*/ 1 h 7"/>
                  <a:gd name="T42" fmla="*/ 9 w 12"/>
                  <a:gd name="T43" fmla="*/ 1 h 7"/>
                  <a:gd name="T44" fmla="*/ 9 w 12"/>
                  <a:gd name="T45" fmla="*/ 0 h 7"/>
                  <a:gd name="T46" fmla="*/ 8 w 12"/>
                  <a:gd name="T47" fmla="*/ 0 h 7"/>
                  <a:gd name="T48" fmla="*/ 7 w 12"/>
                  <a:gd name="T49" fmla="*/ 0 h 7"/>
                  <a:gd name="T50" fmla="*/ 7 w 12"/>
                  <a:gd name="T51" fmla="*/ 0 h 7"/>
                  <a:gd name="T52" fmla="*/ 6 w 12"/>
                  <a:gd name="T53" fmla="*/ 0 h 7"/>
                  <a:gd name="T54" fmla="*/ 5 w 12"/>
                  <a:gd name="T55" fmla="*/ 0 h 7"/>
                  <a:gd name="T56" fmla="*/ 4 w 12"/>
                  <a:gd name="T57" fmla="*/ 0 h 7"/>
                  <a:gd name="T58" fmla="*/ 3 w 12"/>
                  <a:gd name="T59" fmla="*/ 0 h 7"/>
                  <a:gd name="T60" fmla="*/ 2 w 12"/>
                  <a:gd name="T61" fmla="*/ 0 h 7"/>
                  <a:gd name="T62" fmla="*/ 0 w 12"/>
                  <a:gd name="T63" fmla="*/ 1 h 7"/>
                  <a:gd name="T64" fmla="*/ 0 w 12"/>
                  <a:gd name="T65" fmla="*/ 2 h 7"/>
                  <a:gd name="T66" fmla="*/ 0 w 12"/>
                  <a:gd name="T67" fmla="*/ 3 h 7"/>
                  <a:gd name="T68" fmla="*/ 0 w 12"/>
                  <a:gd name="T69" fmla="*/ 4 h 7"/>
                  <a:gd name="T70" fmla="*/ 0 w 12"/>
                  <a:gd name="T71" fmla="*/ 4 h 7"/>
                  <a:gd name="T72" fmla="*/ 1 w 12"/>
                  <a:gd name="T7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7">
                    <a:moveTo>
                      <a:pt x="1" y="5"/>
                    </a:move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3" name="Freeform 260"/>
              <p:cNvSpPr>
                <a:spLocks/>
              </p:cNvSpPr>
              <p:nvPr/>
            </p:nvSpPr>
            <p:spPr bwMode="auto">
              <a:xfrm>
                <a:off x="3886" y="2670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1 h 2"/>
                  <a:gd name="T8" fmla="*/ 1 w 3"/>
                  <a:gd name="T9" fmla="*/ 1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1 h 2"/>
                  <a:gd name="T16" fmla="*/ 1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4" name="Freeform 261"/>
              <p:cNvSpPr>
                <a:spLocks/>
              </p:cNvSpPr>
              <p:nvPr/>
            </p:nvSpPr>
            <p:spPr bwMode="auto">
              <a:xfrm>
                <a:off x="3744" y="27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5" name="Freeform 262"/>
              <p:cNvSpPr>
                <a:spLocks/>
              </p:cNvSpPr>
              <p:nvPr/>
            </p:nvSpPr>
            <p:spPr bwMode="auto">
              <a:xfrm>
                <a:off x="3857" y="273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6" name="Freeform 263"/>
              <p:cNvSpPr>
                <a:spLocks/>
              </p:cNvSpPr>
              <p:nvPr/>
            </p:nvSpPr>
            <p:spPr bwMode="auto">
              <a:xfrm>
                <a:off x="3824" y="274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7" name="Freeform 264"/>
              <p:cNvSpPr>
                <a:spLocks/>
              </p:cNvSpPr>
              <p:nvPr/>
            </p:nvSpPr>
            <p:spPr bwMode="auto">
              <a:xfrm>
                <a:off x="2508" y="1815"/>
                <a:ext cx="17" cy="17"/>
              </a:xfrm>
              <a:custGeom>
                <a:avLst/>
                <a:gdLst>
                  <a:gd name="T0" fmla="*/ 5 w 7"/>
                  <a:gd name="T1" fmla="*/ 6 h 7"/>
                  <a:gd name="T2" fmla="*/ 5 w 7"/>
                  <a:gd name="T3" fmla="*/ 6 h 7"/>
                  <a:gd name="T4" fmla="*/ 6 w 7"/>
                  <a:gd name="T5" fmla="*/ 7 h 7"/>
                  <a:gd name="T6" fmla="*/ 6 w 7"/>
                  <a:gd name="T7" fmla="*/ 7 h 7"/>
                  <a:gd name="T8" fmla="*/ 7 w 7"/>
                  <a:gd name="T9" fmla="*/ 7 h 7"/>
                  <a:gd name="T10" fmla="*/ 7 w 7"/>
                  <a:gd name="T11" fmla="*/ 6 h 7"/>
                  <a:gd name="T12" fmla="*/ 6 w 7"/>
                  <a:gd name="T13" fmla="*/ 5 h 7"/>
                  <a:gd name="T14" fmla="*/ 6 w 7"/>
                  <a:gd name="T15" fmla="*/ 5 h 7"/>
                  <a:gd name="T16" fmla="*/ 5 w 7"/>
                  <a:gd name="T17" fmla="*/ 4 h 7"/>
                  <a:gd name="T18" fmla="*/ 5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3 w 7"/>
                  <a:gd name="T25" fmla="*/ 3 h 7"/>
                  <a:gd name="T26" fmla="*/ 2 w 7"/>
                  <a:gd name="T27" fmla="*/ 2 h 7"/>
                  <a:gd name="T28" fmla="*/ 3 w 7"/>
                  <a:gd name="T29" fmla="*/ 2 h 7"/>
                  <a:gd name="T30" fmla="*/ 3 w 7"/>
                  <a:gd name="T31" fmla="*/ 1 h 7"/>
                  <a:gd name="T32" fmla="*/ 1 w 7"/>
                  <a:gd name="T33" fmla="*/ 0 h 7"/>
                  <a:gd name="T34" fmla="*/ 1 w 7"/>
                  <a:gd name="T35" fmla="*/ 0 h 7"/>
                  <a:gd name="T36" fmla="*/ 0 w 7"/>
                  <a:gd name="T37" fmla="*/ 0 h 7"/>
                  <a:gd name="T38" fmla="*/ 0 w 7"/>
                  <a:gd name="T39" fmla="*/ 1 h 7"/>
                  <a:gd name="T40" fmla="*/ 1 w 7"/>
                  <a:gd name="T41" fmla="*/ 2 h 7"/>
                  <a:gd name="T42" fmla="*/ 2 w 7"/>
                  <a:gd name="T43" fmla="*/ 2 h 7"/>
                  <a:gd name="T44" fmla="*/ 2 w 7"/>
                  <a:gd name="T45" fmla="*/ 4 h 7"/>
                  <a:gd name="T46" fmla="*/ 2 w 7"/>
                  <a:gd name="T47" fmla="*/ 4 h 7"/>
                  <a:gd name="T48" fmla="*/ 3 w 7"/>
                  <a:gd name="T49" fmla="*/ 4 h 7"/>
                  <a:gd name="T50" fmla="*/ 4 w 7"/>
                  <a:gd name="T51" fmla="*/ 5 h 7"/>
                  <a:gd name="T52" fmla="*/ 5 w 7"/>
                  <a:gd name="T5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8" name="Freeform 265"/>
              <p:cNvSpPr>
                <a:spLocks/>
              </p:cNvSpPr>
              <p:nvPr/>
            </p:nvSpPr>
            <p:spPr bwMode="auto">
              <a:xfrm>
                <a:off x="2575" y="1775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2 h 2"/>
                  <a:gd name="T18" fmla="*/ 1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9" name="Freeform 266"/>
              <p:cNvSpPr>
                <a:spLocks/>
              </p:cNvSpPr>
              <p:nvPr/>
            </p:nvSpPr>
            <p:spPr bwMode="auto">
              <a:xfrm>
                <a:off x="2660" y="1815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1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1 h 2"/>
                  <a:gd name="T20" fmla="*/ 0 w 2"/>
                  <a:gd name="T21" fmla="*/ 1 h 2"/>
                  <a:gd name="T22" fmla="*/ 1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0" name="Freeform 267"/>
              <p:cNvSpPr>
                <a:spLocks/>
              </p:cNvSpPr>
              <p:nvPr/>
            </p:nvSpPr>
            <p:spPr bwMode="auto">
              <a:xfrm>
                <a:off x="2572" y="1770"/>
                <a:ext cx="88" cy="36"/>
              </a:xfrm>
              <a:custGeom>
                <a:avLst/>
                <a:gdLst>
                  <a:gd name="T0" fmla="*/ 2 w 37"/>
                  <a:gd name="T1" fmla="*/ 6 h 15"/>
                  <a:gd name="T2" fmla="*/ 3 w 37"/>
                  <a:gd name="T3" fmla="*/ 7 h 15"/>
                  <a:gd name="T4" fmla="*/ 3 w 37"/>
                  <a:gd name="T5" fmla="*/ 9 h 15"/>
                  <a:gd name="T6" fmla="*/ 6 w 37"/>
                  <a:gd name="T7" fmla="*/ 10 h 15"/>
                  <a:gd name="T8" fmla="*/ 8 w 37"/>
                  <a:gd name="T9" fmla="*/ 10 h 15"/>
                  <a:gd name="T10" fmla="*/ 13 w 37"/>
                  <a:gd name="T11" fmla="*/ 9 h 15"/>
                  <a:gd name="T12" fmla="*/ 16 w 37"/>
                  <a:gd name="T13" fmla="*/ 8 h 15"/>
                  <a:gd name="T14" fmla="*/ 16 w 37"/>
                  <a:gd name="T15" fmla="*/ 9 h 15"/>
                  <a:gd name="T16" fmla="*/ 14 w 37"/>
                  <a:gd name="T17" fmla="*/ 10 h 15"/>
                  <a:gd name="T18" fmla="*/ 11 w 37"/>
                  <a:gd name="T19" fmla="*/ 10 h 15"/>
                  <a:gd name="T20" fmla="*/ 14 w 37"/>
                  <a:gd name="T21" fmla="*/ 11 h 15"/>
                  <a:gd name="T22" fmla="*/ 12 w 37"/>
                  <a:gd name="T23" fmla="*/ 11 h 15"/>
                  <a:gd name="T24" fmla="*/ 10 w 37"/>
                  <a:gd name="T25" fmla="*/ 10 h 15"/>
                  <a:gd name="T26" fmla="*/ 7 w 37"/>
                  <a:gd name="T27" fmla="*/ 11 h 15"/>
                  <a:gd name="T28" fmla="*/ 11 w 37"/>
                  <a:gd name="T29" fmla="*/ 12 h 15"/>
                  <a:gd name="T30" fmla="*/ 13 w 37"/>
                  <a:gd name="T31" fmla="*/ 13 h 15"/>
                  <a:gd name="T32" fmla="*/ 15 w 37"/>
                  <a:gd name="T33" fmla="*/ 14 h 15"/>
                  <a:gd name="T34" fmla="*/ 20 w 37"/>
                  <a:gd name="T35" fmla="*/ 13 h 15"/>
                  <a:gd name="T36" fmla="*/ 21 w 37"/>
                  <a:gd name="T37" fmla="*/ 14 h 15"/>
                  <a:gd name="T38" fmla="*/ 24 w 37"/>
                  <a:gd name="T39" fmla="*/ 15 h 15"/>
                  <a:gd name="T40" fmla="*/ 26 w 37"/>
                  <a:gd name="T41" fmla="*/ 14 h 15"/>
                  <a:gd name="T42" fmla="*/ 27 w 37"/>
                  <a:gd name="T43" fmla="*/ 13 h 15"/>
                  <a:gd name="T44" fmla="*/ 30 w 37"/>
                  <a:gd name="T45" fmla="*/ 14 h 15"/>
                  <a:gd name="T46" fmla="*/ 33 w 37"/>
                  <a:gd name="T47" fmla="*/ 13 h 15"/>
                  <a:gd name="T48" fmla="*/ 33 w 37"/>
                  <a:gd name="T49" fmla="*/ 11 h 15"/>
                  <a:gd name="T50" fmla="*/ 35 w 37"/>
                  <a:gd name="T51" fmla="*/ 9 h 15"/>
                  <a:gd name="T52" fmla="*/ 37 w 37"/>
                  <a:gd name="T53" fmla="*/ 7 h 15"/>
                  <a:gd name="T54" fmla="*/ 37 w 37"/>
                  <a:gd name="T55" fmla="*/ 5 h 15"/>
                  <a:gd name="T56" fmla="*/ 35 w 37"/>
                  <a:gd name="T57" fmla="*/ 4 h 15"/>
                  <a:gd name="T58" fmla="*/ 31 w 37"/>
                  <a:gd name="T59" fmla="*/ 4 h 15"/>
                  <a:gd name="T60" fmla="*/ 28 w 37"/>
                  <a:gd name="T61" fmla="*/ 3 h 15"/>
                  <a:gd name="T62" fmla="*/ 27 w 37"/>
                  <a:gd name="T63" fmla="*/ 3 h 15"/>
                  <a:gd name="T64" fmla="*/ 26 w 37"/>
                  <a:gd name="T65" fmla="*/ 2 h 15"/>
                  <a:gd name="T66" fmla="*/ 25 w 37"/>
                  <a:gd name="T67" fmla="*/ 3 h 15"/>
                  <a:gd name="T68" fmla="*/ 24 w 37"/>
                  <a:gd name="T69" fmla="*/ 2 h 15"/>
                  <a:gd name="T70" fmla="*/ 23 w 37"/>
                  <a:gd name="T71" fmla="*/ 3 h 15"/>
                  <a:gd name="T72" fmla="*/ 22 w 37"/>
                  <a:gd name="T73" fmla="*/ 4 h 15"/>
                  <a:gd name="T74" fmla="*/ 21 w 37"/>
                  <a:gd name="T75" fmla="*/ 4 h 15"/>
                  <a:gd name="T76" fmla="*/ 20 w 37"/>
                  <a:gd name="T77" fmla="*/ 4 h 15"/>
                  <a:gd name="T78" fmla="*/ 20 w 37"/>
                  <a:gd name="T79" fmla="*/ 2 h 15"/>
                  <a:gd name="T80" fmla="*/ 18 w 37"/>
                  <a:gd name="T81" fmla="*/ 0 h 15"/>
                  <a:gd name="T82" fmla="*/ 18 w 37"/>
                  <a:gd name="T83" fmla="*/ 1 h 15"/>
                  <a:gd name="T84" fmla="*/ 17 w 37"/>
                  <a:gd name="T85" fmla="*/ 1 h 15"/>
                  <a:gd name="T86" fmla="*/ 18 w 37"/>
                  <a:gd name="T87" fmla="*/ 3 h 15"/>
                  <a:gd name="T88" fmla="*/ 17 w 37"/>
                  <a:gd name="T89" fmla="*/ 5 h 15"/>
                  <a:gd name="T90" fmla="*/ 17 w 37"/>
                  <a:gd name="T91" fmla="*/ 6 h 15"/>
                  <a:gd name="T92" fmla="*/ 15 w 37"/>
                  <a:gd name="T93" fmla="*/ 5 h 15"/>
                  <a:gd name="T94" fmla="*/ 15 w 37"/>
                  <a:gd name="T95" fmla="*/ 3 h 15"/>
                  <a:gd name="T96" fmla="*/ 13 w 37"/>
                  <a:gd name="T97" fmla="*/ 3 h 15"/>
                  <a:gd name="T98" fmla="*/ 11 w 37"/>
                  <a:gd name="T99" fmla="*/ 4 h 15"/>
                  <a:gd name="T100" fmla="*/ 10 w 37"/>
                  <a:gd name="T101" fmla="*/ 3 h 15"/>
                  <a:gd name="T102" fmla="*/ 8 w 37"/>
                  <a:gd name="T103" fmla="*/ 2 h 15"/>
                  <a:gd name="T104" fmla="*/ 7 w 37"/>
                  <a:gd name="T105" fmla="*/ 1 h 15"/>
                  <a:gd name="T106" fmla="*/ 6 w 37"/>
                  <a:gd name="T107" fmla="*/ 0 h 15"/>
                  <a:gd name="T108" fmla="*/ 6 w 37"/>
                  <a:gd name="T109" fmla="*/ 3 h 15"/>
                  <a:gd name="T110" fmla="*/ 5 w 37"/>
                  <a:gd name="T111" fmla="*/ 4 h 15"/>
                  <a:gd name="T112" fmla="*/ 4 w 37"/>
                  <a:gd name="T113" fmla="*/ 3 h 15"/>
                  <a:gd name="T114" fmla="*/ 5 w 37"/>
                  <a:gd name="T115" fmla="*/ 5 h 15"/>
                  <a:gd name="T116" fmla="*/ 4 w 37"/>
                  <a:gd name="T117" fmla="*/ 5 h 15"/>
                  <a:gd name="T118" fmla="*/ 1 w 37"/>
                  <a:gd name="T119" fmla="*/ 4 h 15"/>
                  <a:gd name="T120" fmla="*/ 1 w 37"/>
                  <a:gd name="T1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" h="15">
                    <a:moveTo>
                      <a:pt x="1" y="5"/>
                    </a:move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0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1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4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30" y="14"/>
                      <a:pt x="30" y="14"/>
                    </a:cubicBezTo>
                    <a:cubicBezTo>
                      <a:pt x="30" y="14"/>
                      <a:pt x="31" y="14"/>
                      <a:pt x="31" y="14"/>
                    </a:cubicBezTo>
                    <a:cubicBezTo>
                      <a:pt x="31" y="14"/>
                      <a:pt x="32" y="13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2" y="12"/>
                    </a:cubicBezTo>
                    <a:cubicBezTo>
                      <a:pt x="32" y="12"/>
                      <a:pt x="32" y="11"/>
                      <a:pt x="32" y="11"/>
                    </a:cubicBezTo>
                    <a:cubicBezTo>
                      <a:pt x="32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0"/>
                    </a:cubicBezTo>
                    <a:cubicBezTo>
                      <a:pt x="34" y="10"/>
                      <a:pt x="34" y="10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8"/>
                      <a:pt x="36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4"/>
                      <a:pt x="35" y="4"/>
                    </a:cubicBezTo>
                    <a:cubicBezTo>
                      <a:pt x="35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0" y="4"/>
                    </a:cubicBezTo>
                    <a:cubicBezTo>
                      <a:pt x="30" y="4"/>
                      <a:pt x="30" y="4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2" y="3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2"/>
                      <a:pt x="17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4"/>
                      <a:pt x="17" y="4"/>
                    </a:cubicBezTo>
                    <a:cubicBezTo>
                      <a:pt x="17" y="4"/>
                      <a:pt x="17" y="4"/>
                      <a:pt x="17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1" name="Freeform 268"/>
              <p:cNvSpPr>
                <a:spLocks/>
              </p:cNvSpPr>
              <p:nvPr/>
            </p:nvSpPr>
            <p:spPr bwMode="auto">
              <a:xfrm>
                <a:off x="2601" y="1818"/>
                <a:ext cx="23" cy="12"/>
              </a:xfrm>
              <a:custGeom>
                <a:avLst/>
                <a:gdLst>
                  <a:gd name="T0" fmla="*/ 9 w 10"/>
                  <a:gd name="T1" fmla="*/ 2 h 5"/>
                  <a:gd name="T2" fmla="*/ 10 w 10"/>
                  <a:gd name="T3" fmla="*/ 2 h 5"/>
                  <a:gd name="T4" fmla="*/ 9 w 10"/>
                  <a:gd name="T5" fmla="*/ 1 h 5"/>
                  <a:gd name="T6" fmla="*/ 8 w 10"/>
                  <a:gd name="T7" fmla="*/ 1 h 5"/>
                  <a:gd name="T8" fmla="*/ 8 w 10"/>
                  <a:gd name="T9" fmla="*/ 1 h 5"/>
                  <a:gd name="T10" fmla="*/ 7 w 10"/>
                  <a:gd name="T11" fmla="*/ 0 h 5"/>
                  <a:gd name="T12" fmla="*/ 7 w 10"/>
                  <a:gd name="T13" fmla="*/ 1 h 5"/>
                  <a:gd name="T14" fmla="*/ 5 w 10"/>
                  <a:gd name="T15" fmla="*/ 1 h 5"/>
                  <a:gd name="T16" fmla="*/ 5 w 10"/>
                  <a:gd name="T17" fmla="*/ 1 h 5"/>
                  <a:gd name="T18" fmla="*/ 4 w 10"/>
                  <a:gd name="T19" fmla="*/ 1 h 5"/>
                  <a:gd name="T20" fmla="*/ 4 w 10"/>
                  <a:gd name="T21" fmla="*/ 1 h 5"/>
                  <a:gd name="T22" fmla="*/ 3 w 10"/>
                  <a:gd name="T23" fmla="*/ 1 h 5"/>
                  <a:gd name="T24" fmla="*/ 3 w 10"/>
                  <a:gd name="T25" fmla="*/ 2 h 5"/>
                  <a:gd name="T26" fmla="*/ 2 w 10"/>
                  <a:gd name="T27" fmla="*/ 2 h 5"/>
                  <a:gd name="T28" fmla="*/ 1 w 10"/>
                  <a:gd name="T29" fmla="*/ 2 h 5"/>
                  <a:gd name="T30" fmla="*/ 0 w 10"/>
                  <a:gd name="T31" fmla="*/ 2 h 5"/>
                  <a:gd name="T32" fmla="*/ 1 w 10"/>
                  <a:gd name="T33" fmla="*/ 3 h 5"/>
                  <a:gd name="T34" fmla="*/ 3 w 10"/>
                  <a:gd name="T35" fmla="*/ 3 h 5"/>
                  <a:gd name="T36" fmla="*/ 3 w 10"/>
                  <a:gd name="T37" fmla="*/ 3 h 5"/>
                  <a:gd name="T38" fmla="*/ 4 w 10"/>
                  <a:gd name="T39" fmla="*/ 4 h 5"/>
                  <a:gd name="T40" fmla="*/ 3 w 10"/>
                  <a:gd name="T41" fmla="*/ 4 h 5"/>
                  <a:gd name="T42" fmla="*/ 4 w 10"/>
                  <a:gd name="T43" fmla="*/ 4 h 5"/>
                  <a:gd name="T44" fmla="*/ 3 w 10"/>
                  <a:gd name="T45" fmla="*/ 5 h 5"/>
                  <a:gd name="T46" fmla="*/ 4 w 10"/>
                  <a:gd name="T47" fmla="*/ 5 h 5"/>
                  <a:gd name="T48" fmla="*/ 5 w 10"/>
                  <a:gd name="T49" fmla="*/ 5 h 5"/>
                  <a:gd name="T50" fmla="*/ 5 w 10"/>
                  <a:gd name="T51" fmla="*/ 5 h 5"/>
                  <a:gd name="T52" fmla="*/ 7 w 10"/>
                  <a:gd name="T53" fmla="*/ 4 h 5"/>
                  <a:gd name="T54" fmla="*/ 8 w 10"/>
                  <a:gd name="T55" fmla="*/ 4 h 5"/>
                  <a:gd name="T56" fmla="*/ 9 w 10"/>
                  <a:gd name="T57" fmla="*/ 4 h 5"/>
                  <a:gd name="T58" fmla="*/ 8 w 10"/>
                  <a:gd name="T59" fmla="*/ 4 h 5"/>
                  <a:gd name="T60" fmla="*/ 9 w 10"/>
                  <a:gd name="T61" fmla="*/ 3 h 5"/>
                  <a:gd name="T62" fmla="*/ 9 w 10"/>
                  <a:gd name="T6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5">
                    <a:moveTo>
                      <a:pt x="9" y="2"/>
                    </a:move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2" name="Freeform 269"/>
              <p:cNvSpPr>
                <a:spLocks/>
              </p:cNvSpPr>
              <p:nvPr/>
            </p:nvSpPr>
            <p:spPr bwMode="auto">
              <a:xfrm>
                <a:off x="2610" y="1827"/>
                <a:ext cx="38" cy="26"/>
              </a:xfrm>
              <a:custGeom>
                <a:avLst/>
                <a:gdLst>
                  <a:gd name="T0" fmla="*/ 13 w 16"/>
                  <a:gd name="T1" fmla="*/ 6 h 11"/>
                  <a:gd name="T2" fmla="*/ 14 w 16"/>
                  <a:gd name="T3" fmla="*/ 5 h 11"/>
                  <a:gd name="T4" fmla="*/ 16 w 16"/>
                  <a:gd name="T5" fmla="*/ 5 h 11"/>
                  <a:gd name="T6" fmla="*/ 16 w 16"/>
                  <a:gd name="T7" fmla="*/ 5 h 11"/>
                  <a:gd name="T8" fmla="*/ 15 w 16"/>
                  <a:gd name="T9" fmla="*/ 5 h 11"/>
                  <a:gd name="T10" fmla="*/ 15 w 16"/>
                  <a:gd name="T11" fmla="*/ 4 h 11"/>
                  <a:gd name="T12" fmla="*/ 14 w 16"/>
                  <a:gd name="T13" fmla="*/ 4 h 11"/>
                  <a:gd name="T14" fmla="*/ 12 w 16"/>
                  <a:gd name="T15" fmla="*/ 4 h 11"/>
                  <a:gd name="T16" fmla="*/ 11 w 16"/>
                  <a:gd name="T17" fmla="*/ 5 h 11"/>
                  <a:gd name="T18" fmla="*/ 10 w 16"/>
                  <a:gd name="T19" fmla="*/ 4 h 11"/>
                  <a:gd name="T20" fmla="*/ 9 w 16"/>
                  <a:gd name="T21" fmla="*/ 3 h 11"/>
                  <a:gd name="T22" fmla="*/ 8 w 16"/>
                  <a:gd name="T23" fmla="*/ 2 h 11"/>
                  <a:gd name="T24" fmla="*/ 9 w 16"/>
                  <a:gd name="T25" fmla="*/ 2 h 11"/>
                  <a:gd name="T26" fmla="*/ 10 w 16"/>
                  <a:gd name="T27" fmla="*/ 2 h 11"/>
                  <a:gd name="T28" fmla="*/ 10 w 16"/>
                  <a:gd name="T29" fmla="*/ 1 h 11"/>
                  <a:gd name="T30" fmla="*/ 9 w 16"/>
                  <a:gd name="T31" fmla="*/ 0 h 11"/>
                  <a:gd name="T32" fmla="*/ 8 w 16"/>
                  <a:gd name="T33" fmla="*/ 0 h 11"/>
                  <a:gd name="T34" fmla="*/ 7 w 16"/>
                  <a:gd name="T35" fmla="*/ 0 h 11"/>
                  <a:gd name="T36" fmla="*/ 5 w 16"/>
                  <a:gd name="T37" fmla="*/ 1 h 11"/>
                  <a:gd name="T38" fmla="*/ 4 w 16"/>
                  <a:gd name="T39" fmla="*/ 1 h 11"/>
                  <a:gd name="T40" fmla="*/ 1 w 16"/>
                  <a:gd name="T41" fmla="*/ 1 h 11"/>
                  <a:gd name="T42" fmla="*/ 0 w 16"/>
                  <a:gd name="T43" fmla="*/ 2 h 11"/>
                  <a:gd name="T44" fmla="*/ 0 w 16"/>
                  <a:gd name="T45" fmla="*/ 3 h 11"/>
                  <a:gd name="T46" fmla="*/ 1 w 16"/>
                  <a:gd name="T47" fmla="*/ 3 h 11"/>
                  <a:gd name="T48" fmla="*/ 2 w 16"/>
                  <a:gd name="T49" fmla="*/ 4 h 11"/>
                  <a:gd name="T50" fmla="*/ 3 w 16"/>
                  <a:gd name="T51" fmla="*/ 4 h 11"/>
                  <a:gd name="T52" fmla="*/ 3 w 16"/>
                  <a:gd name="T53" fmla="*/ 4 h 11"/>
                  <a:gd name="T54" fmla="*/ 3 w 16"/>
                  <a:gd name="T55" fmla="*/ 5 h 11"/>
                  <a:gd name="T56" fmla="*/ 3 w 16"/>
                  <a:gd name="T57" fmla="*/ 5 h 11"/>
                  <a:gd name="T58" fmla="*/ 2 w 16"/>
                  <a:gd name="T59" fmla="*/ 6 h 11"/>
                  <a:gd name="T60" fmla="*/ 1 w 16"/>
                  <a:gd name="T61" fmla="*/ 7 h 11"/>
                  <a:gd name="T62" fmla="*/ 1 w 16"/>
                  <a:gd name="T63" fmla="*/ 8 h 11"/>
                  <a:gd name="T64" fmla="*/ 1 w 16"/>
                  <a:gd name="T65" fmla="*/ 8 h 11"/>
                  <a:gd name="T66" fmla="*/ 0 w 16"/>
                  <a:gd name="T67" fmla="*/ 9 h 11"/>
                  <a:gd name="T68" fmla="*/ 0 w 16"/>
                  <a:gd name="T69" fmla="*/ 9 h 11"/>
                  <a:gd name="T70" fmla="*/ 1 w 16"/>
                  <a:gd name="T71" fmla="*/ 9 h 11"/>
                  <a:gd name="T72" fmla="*/ 2 w 16"/>
                  <a:gd name="T73" fmla="*/ 9 h 11"/>
                  <a:gd name="T74" fmla="*/ 3 w 16"/>
                  <a:gd name="T75" fmla="*/ 9 h 11"/>
                  <a:gd name="T76" fmla="*/ 4 w 16"/>
                  <a:gd name="T77" fmla="*/ 8 h 11"/>
                  <a:gd name="T78" fmla="*/ 5 w 16"/>
                  <a:gd name="T79" fmla="*/ 8 h 11"/>
                  <a:gd name="T80" fmla="*/ 6 w 16"/>
                  <a:gd name="T81" fmla="*/ 8 h 11"/>
                  <a:gd name="T82" fmla="*/ 7 w 16"/>
                  <a:gd name="T83" fmla="*/ 7 h 11"/>
                  <a:gd name="T84" fmla="*/ 7 w 16"/>
                  <a:gd name="T85" fmla="*/ 7 h 11"/>
                  <a:gd name="T86" fmla="*/ 8 w 16"/>
                  <a:gd name="T87" fmla="*/ 7 h 11"/>
                  <a:gd name="T88" fmla="*/ 9 w 16"/>
                  <a:gd name="T89" fmla="*/ 7 h 11"/>
                  <a:gd name="T90" fmla="*/ 9 w 16"/>
                  <a:gd name="T91" fmla="*/ 8 h 11"/>
                  <a:gd name="T92" fmla="*/ 8 w 16"/>
                  <a:gd name="T93" fmla="*/ 9 h 11"/>
                  <a:gd name="T94" fmla="*/ 8 w 16"/>
                  <a:gd name="T95" fmla="*/ 10 h 11"/>
                  <a:gd name="T96" fmla="*/ 8 w 16"/>
                  <a:gd name="T97" fmla="*/ 10 h 11"/>
                  <a:gd name="T98" fmla="*/ 8 w 16"/>
                  <a:gd name="T99" fmla="*/ 11 h 11"/>
                  <a:gd name="T100" fmla="*/ 9 w 16"/>
                  <a:gd name="T101" fmla="*/ 11 h 11"/>
                  <a:gd name="T102" fmla="*/ 10 w 16"/>
                  <a:gd name="T103" fmla="*/ 10 h 11"/>
                  <a:gd name="T104" fmla="*/ 10 w 16"/>
                  <a:gd name="T105" fmla="*/ 10 h 11"/>
                  <a:gd name="T106" fmla="*/ 10 w 16"/>
                  <a:gd name="T107" fmla="*/ 9 h 11"/>
                  <a:gd name="T108" fmla="*/ 11 w 16"/>
                  <a:gd name="T109" fmla="*/ 9 h 11"/>
                  <a:gd name="T110" fmla="*/ 12 w 16"/>
                  <a:gd name="T111" fmla="*/ 9 h 11"/>
                  <a:gd name="T112" fmla="*/ 13 w 16"/>
                  <a:gd name="T113" fmla="*/ 7 h 11"/>
                  <a:gd name="T114" fmla="*/ 13 w 16"/>
                  <a:gd name="T1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" h="11">
                    <a:moveTo>
                      <a:pt x="13" y="6"/>
                    </a:moveTo>
                    <a:cubicBezTo>
                      <a:pt x="14" y="6"/>
                      <a:pt x="14" y="6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9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3" y="7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3" name="Freeform 270"/>
              <p:cNvSpPr>
                <a:spLocks/>
              </p:cNvSpPr>
              <p:nvPr/>
            </p:nvSpPr>
            <p:spPr bwMode="auto">
              <a:xfrm>
                <a:off x="2591" y="1763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2 h 2"/>
                  <a:gd name="T4" fmla="*/ 4 w 4"/>
                  <a:gd name="T5" fmla="*/ 2 h 2"/>
                  <a:gd name="T6" fmla="*/ 4 w 4"/>
                  <a:gd name="T7" fmla="*/ 1 h 2"/>
                  <a:gd name="T8" fmla="*/ 4 w 4"/>
                  <a:gd name="T9" fmla="*/ 1 h 2"/>
                  <a:gd name="T10" fmla="*/ 2 w 4"/>
                  <a:gd name="T11" fmla="*/ 1 h 2"/>
                  <a:gd name="T12" fmla="*/ 1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0 w 4"/>
                  <a:gd name="T19" fmla="*/ 1 h 2"/>
                  <a:gd name="T20" fmla="*/ 2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4" name="Freeform 271"/>
              <p:cNvSpPr>
                <a:spLocks/>
              </p:cNvSpPr>
              <p:nvPr/>
            </p:nvSpPr>
            <p:spPr bwMode="auto">
              <a:xfrm>
                <a:off x="2603" y="191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1 h 2"/>
                  <a:gd name="T16" fmla="*/ 1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5" name="Freeform 272"/>
              <p:cNvSpPr>
                <a:spLocks/>
              </p:cNvSpPr>
              <p:nvPr/>
            </p:nvSpPr>
            <p:spPr bwMode="auto">
              <a:xfrm>
                <a:off x="2596" y="1808"/>
                <a:ext cx="9" cy="3"/>
              </a:xfrm>
              <a:custGeom>
                <a:avLst/>
                <a:gdLst>
                  <a:gd name="T0" fmla="*/ 1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  <a:gd name="T8" fmla="*/ 1 w 4"/>
                  <a:gd name="T9" fmla="*/ 1 h 1"/>
                  <a:gd name="T10" fmla="*/ 2 w 4"/>
                  <a:gd name="T11" fmla="*/ 1 h 1"/>
                  <a:gd name="T12" fmla="*/ 4 w 4"/>
                  <a:gd name="T13" fmla="*/ 1 h 1"/>
                  <a:gd name="T14" fmla="*/ 4 w 4"/>
                  <a:gd name="T15" fmla="*/ 0 h 1"/>
                  <a:gd name="T16" fmla="*/ 3 w 4"/>
                  <a:gd name="T17" fmla="*/ 0 h 1"/>
                  <a:gd name="T18" fmla="*/ 1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6" name="Freeform 273"/>
              <p:cNvSpPr>
                <a:spLocks/>
              </p:cNvSpPr>
              <p:nvPr/>
            </p:nvSpPr>
            <p:spPr bwMode="auto">
              <a:xfrm>
                <a:off x="2662" y="1777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7" name="Freeform 274"/>
              <p:cNvSpPr>
                <a:spLocks/>
              </p:cNvSpPr>
              <p:nvPr/>
            </p:nvSpPr>
            <p:spPr bwMode="auto">
              <a:xfrm>
                <a:off x="2508" y="1785"/>
                <a:ext cx="102" cy="85"/>
              </a:xfrm>
              <a:custGeom>
                <a:avLst/>
                <a:gdLst>
                  <a:gd name="T0" fmla="*/ 3 w 43"/>
                  <a:gd name="T1" fmla="*/ 9 h 36"/>
                  <a:gd name="T2" fmla="*/ 5 w 43"/>
                  <a:gd name="T3" fmla="*/ 9 h 36"/>
                  <a:gd name="T4" fmla="*/ 6 w 43"/>
                  <a:gd name="T5" fmla="*/ 12 h 36"/>
                  <a:gd name="T6" fmla="*/ 5 w 43"/>
                  <a:gd name="T7" fmla="*/ 13 h 36"/>
                  <a:gd name="T8" fmla="*/ 4 w 43"/>
                  <a:gd name="T9" fmla="*/ 13 h 36"/>
                  <a:gd name="T10" fmla="*/ 7 w 43"/>
                  <a:gd name="T11" fmla="*/ 15 h 36"/>
                  <a:gd name="T12" fmla="*/ 9 w 43"/>
                  <a:gd name="T13" fmla="*/ 16 h 36"/>
                  <a:gd name="T14" fmla="*/ 11 w 43"/>
                  <a:gd name="T15" fmla="*/ 19 h 36"/>
                  <a:gd name="T16" fmla="*/ 15 w 43"/>
                  <a:gd name="T17" fmla="*/ 19 h 36"/>
                  <a:gd name="T18" fmla="*/ 17 w 43"/>
                  <a:gd name="T19" fmla="*/ 17 h 36"/>
                  <a:gd name="T20" fmla="*/ 17 w 43"/>
                  <a:gd name="T21" fmla="*/ 14 h 36"/>
                  <a:gd name="T22" fmla="*/ 18 w 43"/>
                  <a:gd name="T23" fmla="*/ 14 h 36"/>
                  <a:gd name="T24" fmla="*/ 20 w 43"/>
                  <a:gd name="T25" fmla="*/ 15 h 36"/>
                  <a:gd name="T26" fmla="*/ 23 w 43"/>
                  <a:gd name="T27" fmla="*/ 16 h 36"/>
                  <a:gd name="T28" fmla="*/ 24 w 43"/>
                  <a:gd name="T29" fmla="*/ 16 h 36"/>
                  <a:gd name="T30" fmla="*/ 27 w 43"/>
                  <a:gd name="T31" fmla="*/ 16 h 36"/>
                  <a:gd name="T32" fmla="*/ 21 w 43"/>
                  <a:gd name="T33" fmla="*/ 18 h 36"/>
                  <a:gd name="T34" fmla="*/ 17 w 43"/>
                  <a:gd name="T35" fmla="*/ 20 h 36"/>
                  <a:gd name="T36" fmla="*/ 14 w 43"/>
                  <a:gd name="T37" fmla="*/ 21 h 36"/>
                  <a:gd name="T38" fmla="*/ 14 w 43"/>
                  <a:gd name="T39" fmla="*/ 24 h 36"/>
                  <a:gd name="T40" fmla="*/ 19 w 43"/>
                  <a:gd name="T41" fmla="*/ 24 h 36"/>
                  <a:gd name="T42" fmla="*/ 23 w 43"/>
                  <a:gd name="T43" fmla="*/ 23 h 36"/>
                  <a:gd name="T44" fmla="*/ 27 w 43"/>
                  <a:gd name="T45" fmla="*/ 23 h 36"/>
                  <a:gd name="T46" fmla="*/ 22 w 43"/>
                  <a:gd name="T47" fmla="*/ 24 h 36"/>
                  <a:gd name="T48" fmla="*/ 21 w 43"/>
                  <a:gd name="T49" fmla="*/ 25 h 36"/>
                  <a:gd name="T50" fmla="*/ 20 w 43"/>
                  <a:gd name="T51" fmla="*/ 26 h 36"/>
                  <a:gd name="T52" fmla="*/ 16 w 43"/>
                  <a:gd name="T53" fmla="*/ 25 h 36"/>
                  <a:gd name="T54" fmla="*/ 16 w 43"/>
                  <a:gd name="T55" fmla="*/ 27 h 36"/>
                  <a:gd name="T56" fmla="*/ 17 w 43"/>
                  <a:gd name="T57" fmla="*/ 29 h 36"/>
                  <a:gd name="T58" fmla="*/ 20 w 43"/>
                  <a:gd name="T59" fmla="*/ 31 h 36"/>
                  <a:gd name="T60" fmla="*/ 24 w 43"/>
                  <a:gd name="T61" fmla="*/ 31 h 36"/>
                  <a:gd name="T62" fmla="*/ 25 w 43"/>
                  <a:gd name="T63" fmla="*/ 32 h 36"/>
                  <a:gd name="T64" fmla="*/ 26 w 43"/>
                  <a:gd name="T65" fmla="*/ 36 h 36"/>
                  <a:gd name="T66" fmla="*/ 29 w 43"/>
                  <a:gd name="T67" fmla="*/ 36 h 36"/>
                  <a:gd name="T68" fmla="*/ 30 w 43"/>
                  <a:gd name="T69" fmla="*/ 32 h 36"/>
                  <a:gd name="T70" fmla="*/ 32 w 43"/>
                  <a:gd name="T71" fmla="*/ 27 h 36"/>
                  <a:gd name="T72" fmla="*/ 34 w 43"/>
                  <a:gd name="T73" fmla="*/ 26 h 36"/>
                  <a:gd name="T74" fmla="*/ 34 w 43"/>
                  <a:gd name="T75" fmla="*/ 21 h 36"/>
                  <a:gd name="T76" fmla="*/ 35 w 43"/>
                  <a:gd name="T77" fmla="*/ 18 h 36"/>
                  <a:gd name="T78" fmla="*/ 37 w 43"/>
                  <a:gd name="T79" fmla="*/ 15 h 36"/>
                  <a:gd name="T80" fmla="*/ 43 w 43"/>
                  <a:gd name="T81" fmla="*/ 14 h 36"/>
                  <a:gd name="T82" fmla="*/ 38 w 43"/>
                  <a:gd name="T83" fmla="*/ 12 h 36"/>
                  <a:gd name="T84" fmla="*/ 32 w 43"/>
                  <a:gd name="T85" fmla="*/ 8 h 36"/>
                  <a:gd name="T86" fmla="*/ 28 w 43"/>
                  <a:gd name="T87" fmla="*/ 5 h 36"/>
                  <a:gd name="T88" fmla="*/ 27 w 43"/>
                  <a:gd name="T89" fmla="*/ 6 h 36"/>
                  <a:gd name="T90" fmla="*/ 25 w 43"/>
                  <a:gd name="T91" fmla="*/ 1 h 36"/>
                  <a:gd name="T92" fmla="*/ 21 w 43"/>
                  <a:gd name="T93" fmla="*/ 0 h 36"/>
                  <a:gd name="T94" fmla="*/ 19 w 43"/>
                  <a:gd name="T95" fmla="*/ 4 h 36"/>
                  <a:gd name="T96" fmla="*/ 21 w 43"/>
                  <a:gd name="T97" fmla="*/ 10 h 36"/>
                  <a:gd name="T98" fmla="*/ 20 w 43"/>
                  <a:gd name="T99" fmla="*/ 11 h 36"/>
                  <a:gd name="T100" fmla="*/ 18 w 43"/>
                  <a:gd name="T101" fmla="*/ 9 h 36"/>
                  <a:gd name="T102" fmla="*/ 16 w 43"/>
                  <a:gd name="T103" fmla="*/ 4 h 36"/>
                  <a:gd name="T104" fmla="*/ 12 w 43"/>
                  <a:gd name="T105" fmla="*/ 6 h 36"/>
                  <a:gd name="T106" fmla="*/ 12 w 43"/>
                  <a:gd name="T107" fmla="*/ 8 h 36"/>
                  <a:gd name="T108" fmla="*/ 10 w 43"/>
                  <a:gd name="T109" fmla="*/ 7 h 36"/>
                  <a:gd name="T110" fmla="*/ 8 w 43"/>
                  <a:gd name="T111" fmla="*/ 6 h 36"/>
                  <a:gd name="T112" fmla="*/ 10 w 43"/>
                  <a:gd name="T113" fmla="*/ 4 h 36"/>
                  <a:gd name="T114" fmla="*/ 11 w 43"/>
                  <a:gd name="T115" fmla="*/ 2 h 36"/>
                  <a:gd name="T116" fmla="*/ 5 w 43"/>
                  <a:gd name="T117" fmla="*/ 3 h 36"/>
                  <a:gd name="T118" fmla="*/ 4 w 43"/>
                  <a:gd name="T119" fmla="*/ 4 h 36"/>
                  <a:gd name="T120" fmla="*/ 2 w 43"/>
                  <a:gd name="T121" fmla="*/ 6 h 36"/>
                  <a:gd name="T122" fmla="*/ 0 w 43"/>
                  <a:gd name="T123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" h="36">
                    <a:moveTo>
                      <a:pt x="0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7"/>
                      <a:pt x="22" y="16"/>
                      <a:pt x="23" y="16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3" y="15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5" y="15"/>
                    </a:cubicBezTo>
                    <a:cubicBezTo>
                      <a:pt x="25" y="15"/>
                      <a:pt x="24" y="15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5" y="17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20"/>
                      <a:pt x="18" y="21"/>
                    </a:cubicBezTo>
                    <a:cubicBezTo>
                      <a:pt x="18" y="21"/>
                      <a:pt x="18" y="21"/>
                      <a:pt x="17" y="20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5" y="24"/>
                      <a:pt x="16" y="24"/>
                      <a:pt x="16" y="24"/>
                    </a:cubicBezTo>
                    <a:cubicBezTo>
                      <a:pt x="16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3"/>
                      <a:pt x="26" y="23"/>
                      <a:pt x="26" y="22"/>
                    </a:cubicBezTo>
                    <a:cubicBezTo>
                      <a:pt x="26" y="22"/>
                      <a:pt x="26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2" y="24"/>
                      <a:pt x="21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5"/>
                      <a:pt x="23" y="25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2" y="26"/>
                      <a:pt x="21" y="26"/>
                    </a:cubicBezTo>
                    <a:cubicBezTo>
                      <a:pt x="21" y="26"/>
                      <a:pt x="21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6" y="25"/>
                    </a:cubicBezTo>
                    <a:cubicBezTo>
                      <a:pt x="16" y="25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7"/>
                      <a:pt x="16" y="27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7" y="28"/>
                    </a:cubicBezTo>
                    <a:cubicBezTo>
                      <a:pt x="17" y="28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8" y="29"/>
                      <a:pt x="18" y="29"/>
                    </a:cubicBezTo>
                    <a:cubicBezTo>
                      <a:pt x="18" y="29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30"/>
                      <a:pt x="20" y="30"/>
                      <a:pt x="20" y="31"/>
                    </a:cubicBezTo>
                    <a:cubicBezTo>
                      <a:pt x="20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2" y="32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32"/>
                      <a:pt x="24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4"/>
                      <a:pt x="25" y="34"/>
                      <a:pt x="25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30" y="36"/>
                      <a:pt x="30" y="36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3"/>
                    </a:cubicBezTo>
                    <a:cubicBezTo>
                      <a:pt x="30" y="33"/>
                      <a:pt x="30" y="33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1" y="29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1" y="27"/>
                      <a:pt x="31" y="27"/>
                    </a:cubicBezTo>
                    <a:cubicBezTo>
                      <a:pt x="31" y="27"/>
                      <a:pt x="32" y="26"/>
                      <a:pt x="32" y="26"/>
                    </a:cubicBezTo>
                    <a:cubicBezTo>
                      <a:pt x="32" y="26"/>
                      <a:pt x="33" y="26"/>
                      <a:pt x="33" y="26"/>
                    </a:cubicBezTo>
                    <a:cubicBezTo>
                      <a:pt x="33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4" y="23"/>
                      <a:pt x="34" y="23"/>
                    </a:cubicBezTo>
                    <a:cubicBezTo>
                      <a:pt x="34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5" y="21"/>
                      <a:pt x="35" y="22"/>
                    </a:cubicBezTo>
                    <a:cubicBezTo>
                      <a:pt x="35" y="21"/>
                      <a:pt x="35" y="21"/>
                      <a:pt x="36" y="21"/>
                    </a:cubicBezTo>
                    <a:cubicBezTo>
                      <a:pt x="36" y="21"/>
                      <a:pt x="35" y="21"/>
                      <a:pt x="35" y="21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5"/>
                      <a:pt x="39" y="14"/>
                      <a:pt x="39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5"/>
                      <a:pt x="42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2" y="13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8" y="11"/>
                      <a:pt x="37" y="11"/>
                      <a:pt x="37" y="11"/>
                    </a:cubicBezTo>
                    <a:cubicBezTo>
                      <a:pt x="37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9"/>
                    </a:cubicBezTo>
                    <a:cubicBezTo>
                      <a:pt x="35" y="9"/>
                      <a:pt x="34" y="9"/>
                      <a:pt x="34" y="9"/>
                    </a:cubicBezTo>
                    <a:cubicBezTo>
                      <a:pt x="34" y="9"/>
                      <a:pt x="33" y="9"/>
                      <a:pt x="33" y="9"/>
                    </a:cubicBezTo>
                    <a:cubicBezTo>
                      <a:pt x="33" y="9"/>
                      <a:pt x="32" y="9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1" y="6"/>
                    </a:cubicBezTo>
                    <a:cubicBezTo>
                      <a:pt x="31" y="6"/>
                      <a:pt x="31" y="5"/>
                      <a:pt x="30" y="5"/>
                    </a:cubicBezTo>
                    <a:cubicBezTo>
                      <a:pt x="30" y="5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6"/>
                    </a:cubicBezTo>
                    <a:cubicBezTo>
                      <a:pt x="27" y="6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20" y="0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9"/>
                    </a:cubicBezTo>
                    <a:cubicBezTo>
                      <a:pt x="21" y="9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7" y="10"/>
                      <a:pt x="17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2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8" name="Freeform 275"/>
              <p:cNvSpPr>
                <a:spLocks/>
              </p:cNvSpPr>
              <p:nvPr/>
            </p:nvSpPr>
            <p:spPr bwMode="auto">
              <a:xfrm>
                <a:off x="2698" y="1775"/>
                <a:ext cx="16" cy="5"/>
              </a:xfrm>
              <a:custGeom>
                <a:avLst/>
                <a:gdLst>
                  <a:gd name="T0" fmla="*/ 1 w 7"/>
                  <a:gd name="T1" fmla="*/ 2 h 2"/>
                  <a:gd name="T2" fmla="*/ 2 w 7"/>
                  <a:gd name="T3" fmla="*/ 2 h 2"/>
                  <a:gd name="T4" fmla="*/ 4 w 7"/>
                  <a:gd name="T5" fmla="*/ 1 h 2"/>
                  <a:gd name="T6" fmla="*/ 5 w 7"/>
                  <a:gd name="T7" fmla="*/ 1 h 2"/>
                  <a:gd name="T8" fmla="*/ 7 w 7"/>
                  <a:gd name="T9" fmla="*/ 0 h 2"/>
                  <a:gd name="T10" fmla="*/ 7 w 7"/>
                  <a:gd name="T11" fmla="*/ 0 h 2"/>
                  <a:gd name="T12" fmla="*/ 6 w 7"/>
                  <a:gd name="T13" fmla="*/ 0 h 2"/>
                  <a:gd name="T14" fmla="*/ 5 w 7"/>
                  <a:gd name="T15" fmla="*/ 0 h 2"/>
                  <a:gd name="T16" fmla="*/ 4 w 7"/>
                  <a:gd name="T17" fmla="*/ 0 h 2"/>
                  <a:gd name="T18" fmla="*/ 3 w 7"/>
                  <a:gd name="T19" fmla="*/ 1 h 2"/>
                  <a:gd name="T20" fmla="*/ 2 w 7"/>
                  <a:gd name="T21" fmla="*/ 1 h 2"/>
                  <a:gd name="T22" fmla="*/ 1 w 7"/>
                  <a:gd name="T23" fmla="*/ 1 h 2"/>
                  <a:gd name="T24" fmla="*/ 0 w 7"/>
                  <a:gd name="T25" fmla="*/ 2 h 2"/>
                  <a:gd name="T26" fmla="*/ 0 w 7"/>
                  <a:gd name="T27" fmla="*/ 2 h 2"/>
                  <a:gd name="T28" fmla="*/ 1 w 7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9" name="Freeform 276"/>
              <p:cNvSpPr>
                <a:spLocks/>
              </p:cNvSpPr>
              <p:nvPr/>
            </p:nvSpPr>
            <p:spPr bwMode="auto">
              <a:xfrm>
                <a:off x="2672" y="1811"/>
                <a:ext cx="16" cy="4"/>
              </a:xfrm>
              <a:custGeom>
                <a:avLst/>
                <a:gdLst>
                  <a:gd name="T0" fmla="*/ 2 w 7"/>
                  <a:gd name="T1" fmla="*/ 1 h 2"/>
                  <a:gd name="T2" fmla="*/ 2 w 7"/>
                  <a:gd name="T3" fmla="*/ 1 h 2"/>
                  <a:gd name="T4" fmla="*/ 3 w 7"/>
                  <a:gd name="T5" fmla="*/ 1 h 2"/>
                  <a:gd name="T6" fmla="*/ 4 w 7"/>
                  <a:gd name="T7" fmla="*/ 1 h 2"/>
                  <a:gd name="T8" fmla="*/ 5 w 7"/>
                  <a:gd name="T9" fmla="*/ 1 h 2"/>
                  <a:gd name="T10" fmla="*/ 6 w 7"/>
                  <a:gd name="T11" fmla="*/ 1 h 2"/>
                  <a:gd name="T12" fmla="*/ 7 w 7"/>
                  <a:gd name="T13" fmla="*/ 1 h 2"/>
                  <a:gd name="T14" fmla="*/ 6 w 7"/>
                  <a:gd name="T15" fmla="*/ 1 h 2"/>
                  <a:gd name="T16" fmla="*/ 4 w 7"/>
                  <a:gd name="T17" fmla="*/ 0 h 2"/>
                  <a:gd name="T18" fmla="*/ 4 w 7"/>
                  <a:gd name="T19" fmla="*/ 0 h 2"/>
                  <a:gd name="T20" fmla="*/ 3 w 7"/>
                  <a:gd name="T21" fmla="*/ 0 h 2"/>
                  <a:gd name="T22" fmla="*/ 2 w 7"/>
                  <a:gd name="T23" fmla="*/ 0 h 2"/>
                  <a:gd name="T24" fmla="*/ 1 w 7"/>
                  <a:gd name="T25" fmla="*/ 1 h 2"/>
                  <a:gd name="T26" fmla="*/ 0 w 7"/>
                  <a:gd name="T27" fmla="*/ 2 h 2"/>
                  <a:gd name="T28" fmla="*/ 1 w 7"/>
                  <a:gd name="T29" fmla="*/ 2 h 2"/>
                  <a:gd name="T30" fmla="*/ 2 w 7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0" name="Freeform 277"/>
              <p:cNvSpPr>
                <a:spLocks/>
              </p:cNvSpPr>
              <p:nvPr/>
            </p:nvSpPr>
            <p:spPr bwMode="auto">
              <a:xfrm>
                <a:off x="4110" y="2564"/>
                <a:ext cx="76" cy="59"/>
              </a:xfrm>
              <a:custGeom>
                <a:avLst/>
                <a:gdLst>
                  <a:gd name="T0" fmla="*/ 29 w 32"/>
                  <a:gd name="T1" fmla="*/ 14 h 25"/>
                  <a:gd name="T2" fmla="*/ 27 w 32"/>
                  <a:gd name="T3" fmla="*/ 15 h 25"/>
                  <a:gd name="T4" fmla="*/ 23 w 32"/>
                  <a:gd name="T5" fmla="*/ 14 h 25"/>
                  <a:gd name="T6" fmla="*/ 20 w 32"/>
                  <a:gd name="T7" fmla="*/ 12 h 25"/>
                  <a:gd name="T8" fmla="*/ 17 w 32"/>
                  <a:gd name="T9" fmla="*/ 9 h 25"/>
                  <a:gd name="T10" fmla="*/ 15 w 32"/>
                  <a:gd name="T11" fmla="*/ 5 h 25"/>
                  <a:gd name="T12" fmla="*/ 12 w 32"/>
                  <a:gd name="T13" fmla="*/ 2 h 25"/>
                  <a:gd name="T14" fmla="*/ 10 w 32"/>
                  <a:gd name="T15" fmla="*/ 1 h 25"/>
                  <a:gd name="T16" fmla="*/ 9 w 32"/>
                  <a:gd name="T17" fmla="*/ 1 h 25"/>
                  <a:gd name="T18" fmla="*/ 10 w 32"/>
                  <a:gd name="T19" fmla="*/ 5 h 25"/>
                  <a:gd name="T20" fmla="*/ 9 w 32"/>
                  <a:gd name="T21" fmla="*/ 8 h 25"/>
                  <a:gd name="T22" fmla="*/ 9 w 32"/>
                  <a:gd name="T23" fmla="*/ 10 h 25"/>
                  <a:gd name="T24" fmla="*/ 8 w 32"/>
                  <a:gd name="T25" fmla="*/ 11 h 25"/>
                  <a:gd name="T26" fmla="*/ 8 w 32"/>
                  <a:gd name="T27" fmla="*/ 13 h 25"/>
                  <a:gd name="T28" fmla="*/ 8 w 32"/>
                  <a:gd name="T29" fmla="*/ 14 h 25"/>
                  <a:gd name="T30" fmla="*/ 4 w 32"/>
                  <a:gd name="T31" fmla="*/ 12 h 25"/>
                  <a:gd name="T32" fmla="*/ 3 w 32"/>
                  <a:gd name="T33" fmla="*/ 12 h 25"/>
                  <a:gd name="T34" fmla="*/ 4 w 32"/>
                  <a:gd name="T35" fmla="*/ 14 h 25"/>
                  <a:gd name="T36" fmla="*/ 2 w 32"/>
                  <a:gd name="T37" fmla="*/ 14 h 25"/>
                  <a:gd name="T38" fmla="*/ 1 w 32"/>
                  <a:gd name="T39" fmla="*/ 15 h 25"/>
                  <a:gd name="T40" fmla="*/ 0 w 32"/>
                  <a:gd name="T41" fmla="*/ 17 h 25"/>
                  <a:gd name="T42" fmla="*/ 2 w 32"/>
                  <a:gd name="T43" fmla="*/ 19 h 25"/>
                  <a:gd name="T44" fmla="*/ 1 w 32"/>
                  <a:gd name="T45" fmla="*/ 22 h 25"/>
                  <a:gd name="T46" fmla="*/ 4 w 32"/>
                  <a:gd name="T47" fmla="*/ 23 h 25"/>
                  <a:gd name="T48" fmla="*/ 5 w 32"/>
                  <a:gd name="T49" fmla="*/ 22 h 25"/>
                  <a:gd name="T50" fmla="*/ 8 w 32"/>
                  <a:gd name="T51" fmla="*/ 22 h 25"/>
                  <a:gd name="T52" fmla="*/ 7 w 32"/>
                  <a:gd name="T53" fmla="*/ 21 h 25"/>
                  <a:gd name="T54" fmla="*/ 4 w 32"/>
                  <a:gd name="T55" fmla="*/ 19 h 25"/>
                  <a:gd name="T56" fmla="*/ 3 w 32"/>
                  <a:gd name="T57" fmla="*/ 17 h 25"/>
                  <a:gd name="T58" fmla="*/ 6 w 32"/>
                  <a:gd name="T59" fmla="*/ 18 h 25"/>
                  <a:gd name="T60" fmla="*/ 10 w 32"/>
                  <a:gd name="T61" fmla="*/ 17 h 25"/>
                  <a:gd name="T62" fmla="*/ 12 w 32"/>
                  <a:gd name="T63" fmla="*/ 19 h 25"/>
                  <a:gd name="T64" fmla="*/ 14 w 32"/>
                  <a:gd name="T65" fmla="*/ 21 h 25"/>
                  <a:gd name="T66" fmla="*/ 17 w 32"/>
                  <a:gd name="T67" fmla="*/ 24 h 25"/>
                  <a:gd name="T68" fmla="*/ 19 w 32"/>
                  <a:gd name="T69" fmla="*/ 24 h 25"/>
                  <a:gd name="T70" fmla="*/ 20 w 32"/>
                  <a:gd name="T71" fmla="*/ 21 h 25"/>
                  <a:gd name="T72" fmla="*/ 24 w 32"/>
                  <a:gd name="T73" fmla="*/ 21 h 25"/>
                  <a:gd name="T74" fmla="*/ 26 w 32"/>
                  <a:gd name="T75" fmla="*/ 21 h 25"/>
                  <a:gd name="T76" fmla="*/ 28 w 32"/>
                  <a:gd name="T77" fmla="*/ 21 h 25"/>
                  <a:gd name="T78" fmla="*/ 30 w 32"/>
                  <a:gd name="T79" fmla="*/ 21 h 25"/>
                  <a:gd name="T80" fmla="*/ 32 w 32"/>
                  <a:gd name="T81" fmla="*/ 20 h 25"/>
                  <a:gd name="T82" fmla="*/ 29 w 32"/>
                  <a:gd name="T83" fmla="*/ 20 h 25"/>
                  <a:gd name="T84" fmla="*/ 29 w 32"/>
                  <a:gd name="T85" fmla="*/ 19 h 25"/>
                  <a:gd name="T86" fmla="*/ 27 w 32"/>
                  <a:gd name="T8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25">
                    <a:moveTo>
                      <a:pt x="29" y="15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7" y="14"/>
                      <a:pt x="27" y="15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4" y="14"/>
                      <a:pt x="24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2"/>
                      <a:pt x="21" y="12"/>
                      <a:pt x="20" y="12"/>
                    </a:cubicBezTo>
                    <a:cubicBezTo>
                      <a:pt x="20" y="12"/>
                      <a:pt x="19" y="11"/>
                      <a:pt x="19" y="11"/>
                    </a:cubicBezTo>
                    <a:cubicBezTo>
                      <a:pt x="19" y="11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5" y="6"/>
                      <a:pt x="15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6" y="13"/>
                      <a:pt x="6" y="13"/>
                    </a:cubicBezTo>
                    <a:cubicBezTo>
                      <a:pt x="5" y="13"/>
                      <a:pt x="5" y="12"/>
                      <a:pt x="4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2"/>
                    </a:cubicBezTo>
                    <a:cubicBezTo>
                      <a:pt x="8" y="22"/>
                      <a:pt x="8" y="22"/>
                      <a:pt x="9" y="22"/>
                    </a:cubicBezTo>
                    <a:cubicBezTo>
                      <a:pt x="9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7" y="21"/>
                      <a:pt x="7" y="21"/>
                      <a:pt x="6" y="20"/>
                    </a:cubicBezTo>
                    <a:cubicBezTo>
                      <a:pt x="6" y="20"/>
                      <a:pt x="6" y="19"/>
                      <a:pt x="5" y="19"/>
                    </a:cubicBezTo>
                    <a:cubicBezTo>
                      <a:pt x="5" y="19"/>
                      <a:pt x="5" y="19"/>
                      <a:pt x="4" y="19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8" y="18"/>
                      <a:pt x="8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2" y="20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1" name="Freeform 278"/>
              <p:cNvSpPr>
                <a:spLocks/>
              </p:cNvSpPr>
              <p:nvPr/>
            </p:nvSpPr>
            <p:spPr bwMode="auto">
              <a:xfrm>
                <a:off x="4103" y="2602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2" name="Freeform 279"/>
              <p:cNvSpPr>
                <a:spLocks/>
              </p:cNvSpPr>
              <p:nvPr/>
            </p:nvSpPr>
            <p:spPr bwMode="auto">
              <a:xfrm>
                <a:off x="4094" y="2656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  <a:gd name="T14" fmla="*/ 1 w 1"/>
                  <a:gd name="T15" fmla="*/ 0 h 2"/>
                  <a:gd name="T16" fmla="*/ 1 w 1"/>
                  <a:gd name="T17" fmla="*/ 0 h 2"/>
                  <a:gd name="T18" fmla="*/ 0 w 1"/>
                  <a:gd name="T19" fmla="*/ 1 h 2"/>
                  <a:gd name="T20" fmla="*/ 0 w 1"/>
                  <a:gd name="T21" fmla="*/ 1 h 2"/>
                  <a:gd name="T22" fmla="*/ 0 w 1"/>
                  <a:gd name="T23" fmla="*/ 1 h 2"/>
                  <a:gd name="T24" fmla="*/ 0 w 1"/>
                  <a:gd name="T25" fmla="*/ 1 h 2"/>
                  <a:gd name="T26" fmla="*/ 0 w 1"/>
                  <a:gd name="T27" fmla="*/ 2 h 2"/>
                  <a:gd name="T28" fmla="*/ 0 w 1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3" name="Freeform 280"/>
              <p:cNvSpPr>
                <a:spLocks/>
              </p:cNvSpPr>
              <p:nvPr/>
            </p:nvSpPr>
            <p:spPr bwMode="auto">
              <a:xfrm>
                <a:off x="4049" y="26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4" name="Freeform 281"/>
              <p:cNvSpPr>
                <a:spLocks/>
              </p:cNvSpPr>
              <p:nvPr/>
            </p:nvSpPr>
            <p:spPr bwMode="auto">
              <a:xfrm>
                <a:off x="4018" y="2687"/>
                <a:ext cx="31" cy="16"/>
              </a:xfrm>
              <a:custGeom>
                <a:avLst/>
                <a:gdLst>
                  <a:gd name="T0" fmla="*/ 8 w 13"/>
                  <a:gd name="T1" fmla="*/ 4 h 7"/>
                  <a:gd name="T2" fmla="*/ 9 w 13"/>
                  <a:gd name="T3" fmla="*/ 5 h 7"/>
                  <a:gd name="T4" fmla="*/ 9 w 13"/>
                  <a:gd name="T5" fmla="*/ 6 h 7"/>
                  <a:gd name="T6" fmla="*/ 10 w 13"/>
                  <a:gd name="T7" fmla="*/ 6 h 7"/>
                  <a:gd name="T8" fmla="*/ 11 w 13"/>
                  <a:gd name="T9" fmla="*/ 5 h 7"/>
                  <a:gd name="T10" fmla="*/ 12 w 13"/>
                  <a:gd name="T11" fmla="*/ 5 h 7"/>
                  <a:gd name="T12" fmla="*/ 13 w 13"/>
                  <a:gd name="T13" fmla="*/ 4 h 7"/>
                  <a:gd name="T14" fmla="*/ 12 w 13"/>
                  <a:gd name="T15" fmla="*/ 4 h 7"/>
                  <a:gd name="T16" fmla="*/ 12 w 13"/>
                  <a:gd name="T17" fmla="*/ 3 h 7"/>
                  <a:gd name="T18" fmla="*/ 12 w 13"/>
                  <a:gd name="T19" fmla="*/ 2 h 7"/>
                  <a:gd name="T20" fmla="*/ 11 w 13"/>
                  <a:gd name="T21" fmla="*/ 2 h 7"/>
                  <a:gd name="T22" fmla="*/ 10 w 13"/>
                  <a:gd name="T23" fmla="*/ 1 h 7"/>
                  <a:gd name="T24" fmla="*/ 9 w 13"/>
                  <a:gd name="T25" fmla="*/ 1 h 7"/>
                  <a:gd name="T26" fmla="*/ 7 w 13"/>
                  <a:gd name="T27" fmla="*/ 1 h 7"/>
                  <a:gd name="T28" fmla="*/ 7 w 13"/>
                  <a:gd name="T29" fmla="*/ 1 h 7"/>
                  <a:gd name="T30" fmla="*/ 7 w 13"/>
                  <a:gd name="T31" fmla="*/ 2 h 7"/>
                  <a:gd name="T32" fmla="*/ 6 w 13"/>
                  <a:gd name="T33" fmla="*/ 2 h 7"/>
                  <a:gd name="T34" fmla="*/ 5 w 13"/>
                  <a:gd name="T35" fmla="*/ 2 h 7"/>
                  <a:gd name="T36" fmla="*/ 4 w 13"/>
                  <a:gd name="T37" fmla="*/ 1 h 7"/>
                  <a:gd name="T38" fmla="*/ 4 w 13"/>
                  <a:gd name="T39" fmla="*/ 0 h 7"/>
                  <a:gd name="T40" fmla="*/ 4 w 13"/>
                  <a:gd name="T41" fmla="*/ 0 h 7"/>
                  <a:gd name="T42" fmla="*/ 2 w 13"/>
                  <a:gd name="T43" fmla="*/ 1 h 7"/>
                  <a:gd name="T44" fmla="*/ 2 w 13"/>
                  <a:gd name="T45" fmla="*/ 1 h 7"/>
                  <a:gd name="T46" fmla="*/ 1 w 13"/>
                  <a:gd name="T47" fmla="*/ 1 h 7"/>
                  <a:gd name="T48" fmla="*/ 0 w 13"/>
                  <a:gd name="T49" fmla="*/ 2 h 7"/>
                  <a:gd name="T50" fmla="*/ 1 w 13"/>
                  <a:gd name="T51" fmla="*/ 3 h 7"/>
                  <a:gd name="T52" fmla="*/ 1 w 13"/>
                  <a:gd name="T53" fmla="*/ 4 h 7"/>
                  <a:gd name="T54" fmla="*/ 1 w 13"/>
                  <a:gd name="T55" fmla="*/ 4 h 7"/>
                  <a:gd name="T56" fmla="*/ 1 w 13"/>
                  <a:gd name="T57" fmla="*/ 4 h 7"/>
                  <a:gd name="T58" fmla="*/ 1 w 13"/>
                  <a:gd name="T59" fmla="*/ 5 h 7"/>
                  <a:gd name="T60" fmla="*/ 2 w 13"/>
                  <a:gd name="T61" fmla="*/ 6 h 7"/>
                  <a:gd name="T62" fmla="*/ 2 w 13"/>
                  <a:gd name="T63" fmla="*/ 6 h 7"/>
                  <a:gd name="T64" fmla="*/ 3 w 13"/>
                  <a:gd name="T65" fmla="*/ 6 h 7"/>
                  <a:gd name="T66" fmla="*/ 3 w 13"/>
                  <a:gd name="T67" fmla="*/ 6 h 7"/>
                  <a:gd name="T68" fmla="*/ 4 w 13"/>
                  <a:gd name="T69" fmla="*/ 7 h 7"/>
                  <a:gd name="T70" fmla="*/ 4 w 13"/>
                  <a:gd name="T71" fmla="*/ 7 h 7"/>
                  <a:gd name="T72" fmla="*/ 4 w 13"/>
                  <a:gd name="T73" fmla="*/ 6 h 7"/>
                  <a:gd name="T74" fmla="*/ 3 w 13"/>
                  <a:gd name="T75" fmla="*/ 5 h 7"/>
                  <a:gd name="T76" fmla="*/ 4 w 13"/>
                  <a:gd name="T77" fmla="*/ 5 h 7"/>
                  <a:gd name="T78" fmla="*/ 5 w 13"/>
                  <a:gd name="T79" fmla="*/ 4 h 7"/>
                  <a:gd name="T80" fmla="*/ 6 w 13"/>
                  <a:gd name="T81" fmla="*/ 4 h 7"/>
                  <a:gd name="T82" fmla="*/ 7 w 13"/>
                  <a:gd name="T83" fmla="*/ 4 h 7"/>
                  <a:gd name="T84" fmla="*/ 8 w 13"/>
                  <a:gd name="T8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8" y="4"/>
                    </a:moveTo>
                    <a:cubicBezTo>
                      <a:pt x="8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5" name="Freeform 282"/>
              <p:cNvSpPr>
                <a:spLocks/>
              </p:cNvSpPr>
              <p:nvPr/>
            </p:nvSpPr>
            <p:spPr bwMode="auto">
              <a:xfrm>
                <a:off x="4042" y="268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6" name="Freeform 283"/>
              <p:cNvSpPr>
                <a:spLocks/>
              </p:cNvSpPr>
              <p:nvPr/>
            </p:nvSpPr>
            <p:spPr bwMode="auto">
              <a:xfrm>
                <a:off x="3994" y="2720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7" name="Oval 284"/>
              <p:cNvSpPr>
                <a:spLocks noChangeArrowheads="1"/>
              </p:cNvSpPr>
              <p:nvPr/>
            </p:nvSpPr>
            <p:spPr bwMode="auto">
              <a:xfrm>
                <a:off x="4030" y="266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8" name="Freeform 285"/>
              <p:cNvSpPr>
                <a:spLocks/>
              </p:cNvSpPr>
              <p:nvPr/>
            </p:nvSpPr>
            <p:spPr bwMode="auto">
              <a:xfrm>
                <a:off x="3978" y="268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9" name="Freeform 286"/>
              <p:cNvSpPr>
                <a:spLocks/>
              </p:cNvSpPr>
              <p:nvPr/>
            </p:nvSpPr>
            <p:spPr bwMode="auto">
              <a:xfrm>
                <a:off x="3905" y="276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0" name="Freeform 287"/>
              <p:cNvSpPr>
                <a:spLocks/>
              </p:cNvSpPr>
              <p:nvPr/>
            </p:nvSpPr>
            <p:spPr bwMode="auto">
              <a:xfrm>
                <a:off x="3992" y="26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1" name="Freeform 288"/>
              <p:cNvSpPr>
                <a:spLocks/>
              </p:cNvSpPr>
              <p:nvPr/>
            </p:nvSpPr>
            <p:spPr bwMode="auto">
              <a:xfrm>
                <a:off x="3909" y="2763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2" name="Freeform 289"/>
              <p:cNvSpPr>
                <a:spLocks/>
              </p:cNvSpPr>
              <p:nvPr/>
            </p:nvSpPr>
            <p:spPr bwMode="auto">
              <a:xfrm>
                <a:off x="3980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3" name="Freeform 290"/>
              <p:cNvSpPr>
                <a:spLocks/>
              </p:cNvSpPr>
              <p:nvPr/>
            </p:nvSpPr>
            <p:spPr bwMode="auto">
              <a:xfrm>
                <a:off x="4032" y="266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4" name="Freeform 291"/>
              <p:cNvSpPr>
                <a:spLocks/>
              </p:cNvSpPr>
              <p:nvPr/>
            </p:nvSpPr>
            <p:spPr bwMode="auto">
              <a:xfrm>
                <a:off x="3954" y="2751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3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0 h 3"/>
                  <a:gd name="T14" fmla="*/ 2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0 w 3"/>
                  <a:gd name="T23" fmla="*/ 1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5" name="Freeform 292"/>
              <p:cNvSpPr>
                <a:spLocks/>
              </p:cNvSpPr>
              <p:nvPr/>
            </p:nvSpPr>
            <p:spPr bwMode="auto">
              <a:xfrm>
                <a:off x="3921" y="276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6" name="Freeform 293"/>
              <p:cNvSpPr>
                <a:spLocks/>
              </p:cNvSpPr>
              <p:nvPr/>
            </p:nvSpPr>
            <p:spPr bwMode="auto">
              <a:xfrm>
                <a:off x="3987" y="2621"/>
                <a:ext cx="152" cy="94"/>
              </a:xfrm>
              <a:custGeom>
                <a:avLst/>
                <a:gdLst>
                  <a:gd name="T0" fmla="*/ 1 w 64"/>
                  <a:gd name="T1" fmla="*/ 27 h 40"/>
                  <a:gd name="T2" fmla="*/ 1 w 64"/>
                  <a:gd name="T3" fmla="*/ 29 h 40"/>
                  <a:gd name="T4" fmla="*/ 0 w 64"/>
                  <a:gd name="T5" fmla="*/ 29 h 40"/>
                  <a:gd name="T6" fmla="*/ 2 w 64"/>
                  <a:gd name="T7" fmla="*/ 30 h 40"/>
                  <a:gd name="T8" fmla="*/ 1 w 64"/>
                  <a:gd name="T9" fmla="*/ 29 h 40"/>
                  <a:gd name="T10" fmla="*/ 4 w 64"/>
                  <a:gd name="T11" fmla="*/ 30 h 40"/>
                  <a:gd name="T12" fmla="*/ 1 w 64"/>
                  <a:gd name="T13" fmla="*/ 33 h 40"/>
                  <a:gd name="T14" fmla="*/ 2 w 64"/>
                  <a:gd name="T15" fmla="*/ 39 h 40"/>
                  <a:gd name="T16" fmla="*/ 4 w 64"/>
                  <a:gd name="T17" fmla="*/ 37 h 40"/>
                  <a:gd name="T18" fmla="*/ 5 w 64"/>
                  <a:gd name="T19" fmla="*/ 39 h 40"/>
                  <a:gd name="T20" fmla="*/ 6 w 64"/>
                  <a:gd name="T21" fmla="*/ 38 h 40"/>
                  <a:gd name="T22" fmla="*/ 8 w 64"/>
                  <a:gd name="T23" fmla="*/ 37 h 40"/>
                  <a:gd name="T24" fmla="*/ 11 w 64"/>
                  <a:gd name="T25" fmla="*/ 32 h 40"/>
                  <a:gd name="T26" fmla="*/ 10 w 64"/>
                  <a:gd name="T27" fmla="*/ 30 h 40"/>
                  <a:gd name="T28" fmla="*/ 9 w 64"/>
                  <a:gd name="T29" fmla="*/ 28 h 40"/>
                  <a:gd name="T30" fmla="*/ 12 w 64"/>
                  <a:gd name="T31" fmla="*/ 27 h 40"/>
                  <a:gd name="T32" fmla="*/ 14 w 64"/>
                  <a:gd name="T33" fmla="*/ 26 h 40"/>
                  <a:gd name="T34" fmla="*/ 20 w 64"/>
                  <a:gd name="T35" fmla="*/ 27 h 40"/>
                  <a:gd name="T36" fmla="*/ 24 w 64"/>
                  <a:gd name="T37" fmla="*/ 28 h 40"/>
                  <a:gd name="T38" fmla="*/ 29 w 64"/>
                  <a:gd name="T39" fmla="*/ 30 h 40"/>
                  <a:gd name="T40" fmla="*/ 27 w 64"/>
                  <a:gd name="T41" fmla="*/ 32 h 40"/>
                  <a:gd name="T42" fmla="*/ 32 w 64"/>
                  <a:gd name="T43" fmla="*/ 35 h 40"/>
                  <a:gd name="T44" fmla="*/ 35 w 64"/>
                  <a:gd name="T45" fmla="*/ 33 h 40"/>
                  <a:gd name="T46" fmla="*/ 35 w 64"/>
                  <a:gd name="T47" fmla="*/ 31 h 40"/>
                  <a:gd name="T48" fmla="*/ 36 w 64"/>
                  <a:gd name="T49" fmla="*/ 31 h 40"/>
                  <a:gd name="T50" fmla="*/ 39 w 64"/>
                  <a:gd name="T51" fmla="*/ 32 h 40"/>
                  <a:gd name="T52" fmla="*/ 40 w 64"/>
                  <a:gd name="T53" fmla="*/ 33 h 40"/>
                  <a:gd name="T54" fmla="*/ 46 w 64"/>
                  <a:gd name="T55" fmla="*/ 33 h 40"/>
                  <a:gd name="T56" fmla="*/ 48 w 64"/>
                  <a:gd name="T57" fmla="*/ 35 h 40"/>
                  <a:gd name="T58" fmla="*/ 50 w 64"/>
                  <a:gd name="T59" fmla="*/ 32 h 40"/>
                  <a:gd name="T60" fmla="*/ 51 w 64"/>
                  <a:gd name="T61" fmla="*/ 33 h 40"/>
                  <a:gd name="T62" fmla="*/ 55 w 64"/>
                  <a:gd name="T63" fmla="*/ 35 h 40"/>
                  <a:gd name="T64" fmla="*/ 56 w 64"/>
                  <a:gd name="T65" fmla="*/ 31 h 40"/>
                  <a:gd name="T66" fmla="*/ 58 w 64"/>
                  <a:gd name="T67" fmla="*/ 21 h 40"/>
                  <a:gd name="T68" fmla="*/ 62 w 64"/>
                  <a:gd name="T69" fmla="*/ 20 h 40"/>
                  <a:gd name="T70" fmla="*/ 62 w 64"/>
                  <a:gd name="T71" fmla="*/ 16 h 40"/>
                  <a:gd name="T72" fmla="*/ 64 w 64"/>
                  <a:gd name="T73" fmla="*/ 14 h 40"/>
                  <a:gd name="T74" fmla="*/ 63 w 64"/>
                  <a:gd name="T75" fmla="*/ 8 h 40"/>
                  <a:gd name="T76" fmla="*/ 61 w 64"/>
                  <a:gd name="T77" fmla="*/ 1 h 40"/>
                  <a:gd name="T78" fmla="*/ 58 w 64"/>
                  <a:gd name="T79" fmla="*/ 0 h 40"/>
                  <a:gd name="T80" fmla="*/ 60 w 64"/>
                  <a:gd name="T81" fmla="*/ 3 h 40"/>
                  <a:gd name="T82" fmla="*/ 57 w 64"/>
                  <a:gd name="T83" fmla="*/ 3 h 40"/>
                  <a:gd name="T84" fmla="*/ 55 w 64"/>
                  <a:gd name="T85" fmla="*/ 1 h 40"/>
                  <a:gd name="T86" fmla="*/ 53 w 64"/>
                  <a:gd name="T87" fmla="*/ 4 h 40"/>
                  <a:gd name="T88" fmla="*/ 51 w 64"/>
                  <a:gd name="T89" fmla="*/ 6 h 40"/>
                  <a:gd name="T90" fmla="*/ 53 w 64"/>
                  <a:gd name="T91" fmla="*/ 12 h 40"/>
                  <a:gd name="T92" fmla="*/ 47 w 64"/>
                  <a:gd name="T93" fmla="*/ 18 h 40"/>
                  <a:gd name="T94" fmla="*/ 40 w 64"/>
                  <a:gd name="T95" fmla="*/ 20 h 40"/>
                  <a:gd name="T96" fmla="*/ 39 w 64"/>
                  <a:gd name="T97" fmla="*/ 18 h 40"/>
                  <a:gd name="T98" fmla="*/ 36 w 64"/>
                  <a:gd name="T99" fmla="*/ 17 h 40"/>
                  <a:gd name="T100" fmla="*/ 33 w 64"/>
                  <a:gd name="T101" fmla="*/ 22 h 40"/>
                  <a:gd name="T102" fmla="*/ 32 w 64"/>
                  <a:gd name="T103" fmla="*/ 24 h 40"/>
                  <a:gd name="T104" fmla="*/ 29 w 64"/>
                  <a:gd name="T105" fmla="*/ 24 h 40"/>
                  <a:gd name="T106" fmla="*/ 27 w 64"/>
                  <a:gd name="T107" fmla="*/ 23 h 40"/>
                  <a:gd name="T108" fmla="*/ 19 w 64"/>
                  <a:gd name="T109" fmla="*/ 21 h 40"/>
                  <a:gd name="T110" fmla="*/ 12 w 64"/>
                  <a:gd name="T111" fmla="*/ 23 h 40"/>
                  <a:gd name="T112" fmla="*/ 7 w 64"/>
                  <a:gd name="T11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" h="40">
                    <a:moveTo>
                      <a:pt x="6" y="26"/>
                    </a:move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3" y="26"/>
                      <a:pt x="3" y="26"/>
                    </a:cubicBezTo>
                    <a:cubicBezTo>
                      <a:pt x="3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1" y="30"/>
                    </a:cubicBezTo>
                    <a:cubicBezTo>
                      <a:pt x="2" y="30"/>
                      <a:pt x="2" y="30"/>
                      <a:pt x="2" y="31"/>
                    </a:cubicBezTo>
                    <a:cubicBezTo>
                      <a:pt x="2" y="31"/>
                      <a:pt x="2" y="31"/>
                      <a:pt x="3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29"/>
                    </a:cubicBezTo>
                    <a:cubicBezTo>
                      <a:pt x="2" y="29"/>
                      <a:pt x="2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8"/>
                      <a:pt x="2" y="28"/>
                    </a:cubicBezTo>
                    <a:cubicBezTo>
                      <a:pt x="2" y="28"/>
                      <a:pt x="2" y="28"/>
                      <a:pt x="3" y="28"/>
                    </a:cubicBezTo>
                    <a:cubicBezTo>
                      <a:pt x="3" y="28"/>
                      <a:pt x="3" y="28"/>
                      <a:pt x="3" y="29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4" y="32"/>
                      <a:pt x="3" y="32"/>
                    </a:cubicBezTo>
                    <a:cubicBezTo>
                      <a:pt x="3" y="33"/>
                      <a:pt x="3" y="33"/>
                      <a:pt x="2" y="33"/>
                    </a:cubicBezTo>
                    <a:cubicBezTo>
                      <a:pt x="2" y="33"/>
                      <a:pt x="2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8"/>
                    </a:cubicBezTo>
                    <a:cubicBezTo>
                      <a:pt x="2" y="38"/>
                      <a:pt x="2" y="38"/>
                      <a:pt x="1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2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3" y="37"/>
                      <a:pt x="4" y="37"/>
                      <a:pt x="4" y="37"/>
                    </a:cubicBezTo>
                    <a:cubicBezTo>
                      <a:pt x="4" y="37"/>
                      <a:pt x="4" y="36"/>
                      <a:pt x="4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8"/>
                      <a:pt x="6" y="38"/>
                    </a:cubicBezTo>
                    <a:cubicBezTo>
                      <a:pt x="6" y="38"/>
                      <a:pt x="6" y="38"/>
                      <a:pt x="7" y="38"/>
                    </a:cubicBezTo>
                    <a:cubicBezTo>
                      <a:pt x="7" y="38"/>
                      <a:pt x="7" y="39"/>
                      <a:pt x="7" y="39"/>
                    </a:cubicBezTo>
                    <a:cubicBezTo>
                      <a:pt x="7" y="39"/>
                      <a:pt x="7" y="39"/>
                      <a:pt x="8" y="39"/>
                    </a:cubicBezTo>
                    <a:cubicBezTo>
                      <a:pt x="8" y="39"/>
                      <a:pt x="8" y="39"/>
                      <a:pt x="8" y="38"/>
                    </a:cubicBezTo>
                    <a:cubicBezTo>
                      <a:pt x="8" y="38"/>
                      <a:pt x="8" y="38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0" y="34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2" y="33"/>
                    </a:cubicBezTo>
                    <a:cubicBezTo>
                      <a:pt x="12" y="33"/>
                      <a:pt x="12" y="33"/>
                      <a:pt x="12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0" y="30"/>
                      <a:pt x="10" y="30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1" y="30"/>
                      <a:pt x="11" y="29"/>
                    </a:cubicBezTo>
                    <a:cubicBezTo>
                      <a:pt x="11" y="29"/>
                      <a:pt x="11" y="29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1" y="26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6" y="27"/>
                    </a:cubicBezTo>
                    <a:cubicBezTo>
                      <a:pt x="16" y="27"/>
                      <a:pt x="16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20" y="27"/>
                    </a:cubicBezTo>
                    <a:cubicBezTo>
                      <a:pt x="20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4" y="28"/>
                      <a:pt x="24" y="28"/>
                    </a:cubicBezTo>
                    <a:cubicBezTo>
                      <a:pt x="24" y="28"/>
                      <a:pt x="25" y="27"/>
                      <a:pt x="25" y="27"/>
                    </a:cubicBezTo>
                    <a:cubicBezTo>
                      <a:pt x="26" y="27"/>
                      <a:pt x="26" y="28"/>
                      <a:pt x="26" y="28"/>
                    </a:cubicBezTo>
                    <a:cubicBezTo>
                      <a:pt x="27" y="28"/>
                      <a:pt x="27" y="28"/>
                      <a:pt x="28" y="28"/>
                    </a:cubicBezTo>
                    <a:cubicBezTo>
                      <a:pt x="28" y="28"/>
                      <a:pt x="29" y="28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30"/>
                    </a:cubicBezTo>
                    <a:cubicBezTo>
                      <a:pt x="29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7" y="30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2"/>
                    </a:cubicBezTo>
                    <a:cubicBezTo>
                      <a:pt x="28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4"/>
                      <a:pt x="28" y="34"/>
                    </a:cubicBezTo>
                    <a:cubicBezTo>
                      <a:pt x="28" y="34"/>
                      <a:pt x="29" y="35"/>
                      <a:pt x="29" y="35"/>
                    </a:cubicBezTo>
                    <a:cubicBezTo>
                      <a:pt x="29" y="35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1" y="36"/>
                    </a:cubicBezTo>
                    <a:cubicBezTo>
                      <a:pt x="31" y="36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2"/>
                    </a:cubicBezTo>
                    <a:cubicBezTo>
                      <a:pt x="36" y="32"/>
                      <a:pt x="35" y="32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0"/>
                      <a:pt x="37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3"/>
                    </a:cubicBezTo>
                    <a:cubicBezTo>
                      <a:pt x="38" y="33"/>
                      <a:pt x="38" y="33"/>
                      <a:pt x="39" y="33"/>
                    </a:cubicBezTo>
                    <a:cubicBezTo>
                      <a:pt x="39" y="33"/>
                      <a:pt x="40" y="33"/>
                      <a:pt x="40" y="33"/>
                    </a:cubicBezTo>
                    <a:cubicBezTo>
                      <a:pt x="41" y="33"/>
                      <a:pt x="42" y="33"/>
                      <a:pt x="43" y="34"/>
                    </a:cubicBezTo>
                    <a:cubicBezTo>
                      <a:pt x="43" y="34"/>
                      <a:pt x="43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4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2"/>
                    </a:cubicBezTo>
                    <a:cubicBezTo>
                      <a:pt x="45" y="32"/>
                      <a:pt x="45" y="32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7" y="35"/>
                    </a:cubicBezTo>
                    <a:cubicBezTo>
                      <a:pt x="47" y="35"/>
                      <a:pt x="47" y="35"/>
                      <a:pt x="48" y="35"/>
                    </a:cubicBezTo>
                    <a:cubicBezTo>
                      <a:pt x="48" y="34"/>
                      <a:pt x="48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3"/>
                      <a:pt x="49" y="33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2"/>
                      <a:pt x="51" y="32"/>
                      <a:pt x="50" y="32"/>
                    </a:cubicBezTo>
                    <a:cubicBezTo>
                      <a:pt x="51" y="32"/>
                      <a:pt x="51" y="32"/>
                      <a:pt x="51" y="31"/>
                    </a:cubicBezTo>
                    <a:cubicBezTo>
                      <a:pt x="51" y="31"/>
                      <a:pt x="52" y="31"/>
                      <a:pt x="52" y="31"/>
                    </a:cubicBezTo>
                    <a:cubicBezTo>
                      <a:pt x="52" y="31"/>
                      <a:pt x="52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2" y="32"/>
                      <a:pt x="52" y="32"/>
                    </a:cubicBezTo>
                    <a:cubicBezTo>
                      <a:pt x="52" y="33"/>
                      <a:pt x="52" y="33"/>
                      <a:pt x="51" y="33"/>
                    </a:cubicBezTo>
                    <a:cubicBezTo>
                      <a:pt x="51" y="34"/>
                      <a:pt x="51" y="35"/>
                      <a:pt x="51" y="35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4" y="35"/>
                    </a:cubicBezTo>
                    <a:cubicBezTo>
                      <a:pt x="54" y="35"/>
                      <a:pt x="54" y="35"/>
                      <a:pt x="55" y="35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4"/>
                      <a:pt x="57" y="34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7" y="33"/>
                      <a:pt x="57" y="32"/>
                    </a:cubicBezTo>
                    <a:cubicBezTo>
                      <a:pt x="56" y="32"/>
                      <a:pt x="56" y="31"/>
                      <a:pt x="56" y="31"/>
                    </a:cubicBezTo>
                    <a:cubicBezTo>
                      <a:pt x="56" y="31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7" y="28"/>
                      <a:pt x="57" y="27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8" y="24"/>
                      <a:pt x="58" y="23"/>
                      <a:pt x="58" y="22"/>
                    </a:cubicBezTo>
                    <a:cubicBezTo>
                      <a:pt x="58" y="22"/>
                      <a:pt x="58" y="21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2" y="20"/>
                      <a:pt x="62" y="2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2" y="16"/>
                      <a:pt x="62" y="16"/>
                    </a:cubicBezTo>
                    <a:cubicBezTo>
                      <a:pt x="62" y="16"/>
                      <a:pt x="63" y="16"/>
                      <a:pt x="63" y="16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4"/>
                      <a:pt x="63" y="14"/>
                    </a:cubicBezTo>
                    <a:cubicBezTo>
                      <a:pt x="63" y="14"/>
                      <a:pt x="63" y="14"/>
                      <a:pt x="64" y="14"/>
                    </a:cubicBezTo>
                    <a:cubicBezTo>
                      <a:pt x="64" y="13"/>
                      <a:pt x="64" y="13"/>
                      <a:pt x="63" y="13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1"/>
                      <a:pt x="63" y="11"/>
                      <a:pt x="63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0"/>
                      <a:pt x="62" y="10"/>
                      <a:pt x="62" y="10"/>
                    </a:cubicBezTo>
                    <a:cubicBezTo>
                      <a:pt x="62" y="9"/>
                      <a:pt x="63" y="9"/>
                      <a:pt x="63" y="8"/>
                    </a:cubicBezTo>
                    <a:cubicBezTo>
                      <a:pt x="63" y="8"/>
                      <a:pt x="62" y="7"/>
                      <a:pt x="62" y="7"/>
                    </a:cubicBezTo>
                    <a:cubicBezTo>
                      <a:pt x="62" y="6"/>
                      <a:pt x="61" y="5"/>
                      <a:pt x="61" y="5"/>
                    </a:cubicBezTo>
                    <a:cubicBezTo>
                      <a:pt x="61" y="4"/>
                      <a:pt x="61" y="4"/>
                      <a:pt x="60" y="4"/>
                    </a:cubicBezTo>
                    <a:cubicBezTo>
                      <a:pt x="60" y="3"/>
                      <a:pt x="60" y="3"/>
                      <a:pt x="61" y="3"/>
                    </a:cubicBezTo>
                    <a:cubicBezTo>
                      <a:pt x="61" y="2"/>
                      <a:pt x="61" y="2"/>
                      <a:pt x="61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1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1"/>
                    </a:cubicBezTo>
                    <a:cubicBezTo>
                      <a:pt x="58" y="1"/>
                      <a:pt x="57" y="1"/>
                      <a:pt x="57" y="1"/>
                    </a:cubicBezTo>
                    <a:cubicBezTo>
                      <a:pt x="57" y="1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2"/>
                      <a:pt x="59" y="2"/>
                      <a:pt x="60" y="2"/>
                    </a:cubicBezTo>
                    <a:cubicBezTo>
                      <a:pt x="60" y="2"/>
                      <a:pt x="60" y="2"/>
                      <a:pt x="60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7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7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2"/>
                      <a:pt x="55" y="2"/>
                    </a:cubicBezTo>
                    <a:cubicBezTo>
                      <a:pt x="55" y="2"/>
                      <a:pt x="55" y="3"/>
                      <a:pt x="55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3" y="3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3" y="4"/>
                      <a:pt x="53" y="5"/>
                      <a:pt x="54" y="5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4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9"/>
                    </a:cubicBezTo>
                    <a:cubicBezTo>
                      <a:pt x="54" y="10"/>
                      <a:pt x="54" y="10"/>
                      <a:pt x="53" y="11"/>
                    </a:cubicBezTo>
                    <a:cubicBezTo>
                      <a:pt x="53" y="11"/>
                      <a:pt x="53" y="11"/>
                      <a:pt x="53" y="12"/>
                    </a:cubicBezTo>
                    <a:cubicBezTo>
                      <a:pt x="53" y="12"/>
                      <a:pt x="52" y="13"/>
                      <a:pt x="52" y="13"/>
                    </a:cubicBezTo>
                    <a:cubicBezTo>
                      <a:pt x="52" y="14"/>
                      <a:pt x="51" y="15"/>
                      <a:pt x="50" y="1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9" y="17"/>
                      <a:pt x="48" y="17"/>
                      <a:pt x="48" y="17"/>
                    </a:cubicBezTo>
                    <a:cubicBezTo>
                      <a:pt x="48" y="18"/>
                      <a:pt x="47" y="18"/>
                      <a:pt x="47" y="18"/>
                    </a:cubicBezTo>
                    <a:cubicBezTo>
                      <a:pt x="47" y="18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46" y="20"/>
                      <a:pt x="45" y="20"/>
                      <a:pt x="45" y="20"/>
                    </a:cubicBezTo>
                    <a:cubicBezTo>
                      <a:pt x="45" y="20"/>
                      <a:pt x="44" y="20"/>
                      <a:pt x="44" y="21"/>
                    </a:cubicBezTo>
                    <a:cubicBezTo>
                      <a:pt x="43" y="21"/>
                      <a:pt x="42" y="21"/>
                      <a:pt x="41" y="21"/>
                    </a:cubicBezTo>
                    <a:cubicBezTo>
                      <a:pt x="41" y="21"/>
                      <a:pt x="40" y="20"/>
                      <a:pt x="40" y="20"/>
                    </a:cubicBezTo>
                    <a:cubicBezTo>
                      <a:pt x="40" y="21"/>
                      <a:pt x="39" y="21"/>
                      <a:pt x="39" y="21"/>
                    </a:cubicBezTo>
                    <a:cubicBezTo>
                      <a:pt x="39" y="21"/>
                      <a:pt x="38" y="20"/>
                      <a:pt x="38" y="20"/>
                    </a:cubicBezTo>
                    <a:cubicBezTo>
                      <a:pt x="38" y="19"/>
                      <a:pt x="38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8" y="17"/>
                      <a:pt x="38" y="17"/>
                      <a:pt x="37" y="17"/>
                    </a:cubicBezTo>
                    <a:cubicBezTo>
                      <a:pt x="37" y="17"/>
                      <a:pt x="37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20"/>
                      <a:pt x="36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23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6" y="21"/>
                      <a:pt x="15" y="21"/>
                      <a:pt x="15" y="22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3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4"/>
                      <a:pt x="9" y="24"/>
                    </a:cubicBezTo>
                    <a:cubicBezTo>
                      <a:pt x="8" y="24"/>
                      <a:pt x="8" y="23"/>
                      <a:pt x="7" y="23"/>
                    </a:cubicBezTo>
                    <a:cubicBezTo>
                      <a:pt x="7" y="23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7" name="Freeform 294"/>
              <p:cNvSpPr>
                <a:spLocks/>
              </p:cNvSpPr>
              <p:nvPr/>
            </p:nvSpPr>
            <p:spPr bwMode="auto">
              <a:xfrm>
                <a:off x="3983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8" name="Freeform 295"/>
              <p:cNvSpPr>
                <a:spLocks/>
              </p:cNvSpPr>
              <p:nvPr/>
            </p:nvSpPr>
            <p:spPr bwMode="auto">
              <a:xfrm>
                <a:off x="3983" y="2682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9" name="Freeform 296"/>
              <p:cNvSpPr>
                <a:spLocks/>
              </p:cNvSpPr>
              <p:nvPr/>
            </p:nvSpPr>
            <p:spPr bwMode="auto">
              <a:xfrm>
                <a:off x="3999" y="2718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0" name="Freeform 297"/>
              <p:cNvSpPr>
                <a:spLocks/>
              </p:cNvSpPr>
              <p:nvPr/>
            </p:nvSpPr>
            <p:spPr bwMode="auto">
              <a:xfrm>
                <a:off x="3987" y="269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  <a:gd name="T14" fmla="*/ 1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1" name="Freeform 298"/>
              <p:cNvSpPr>
                <a:spLocks/>
              </p:cNvSpPr>
              <p:nvPr/>
            </p:nvSpPr>
            <p:spPr bwMode="auto">
              <a:xfrm>
                <a:off x="3968" y="274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2" name="Freeform 299"/>
              <p:cNvSpPr>
                <a:spLocks/>
              </p:cNvSpPr>
              <p:nvPr/>
            </p:nvSpPr>
            <p:spPr bwMode="auto">
              <a:xfrm>
                <a:off x="3973" y="2739"/>
                <a:ext cx="10" cy="5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0 h 2"/>
                  <a:gd name="T4" fmla="*/ 3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  <a:gd name="T12" fmla="*/ 1 w 4"/>
                  <a:gd name="T13" fmla="*/ 0 h 2"/>
                  <a:gd name="T14" fmla="*/ 0 w 4"/>
                  <a:gd name="T15" fmla="*/ 1 h 2"/>
                  <a:gd name="T16" fmla="*/ 0 w 4"/>
                  <a:gd name="T17" fmla="*/ 1 h 2"/>
                  <a:gd name="T18" fmla="*/ 1 w 4"/>
                  <a:gd name="T19" fmla="*/ 1 h 2"/>
                  <a:gd name="T20" fmla="*/ 1 w 4"/>
                  <a:gd name="T21" fmla="*/ 2 h 2"/>
                  <a:gd name="T22" fmla="*/ 2 w 4"/>
                  <a:gd name="T23" fmla="*/ 2 h 2"/>
                  <a:gd name="T24" fmla="*/ 2 w 4"/>
                  <a:gd name="T25" fmla="*/ 1 h 2"/>
                  <a:gd name="T26" fmla="*/ 3 w 4"/>
                  <a:gd name="T27" fmla="*/ 1 h 2"/>
                  <a:gd name="T28" fmla="*/ 4 w 4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3" name="Freeform 300"/>
              <p:cNvSpPr>
                <a:spLocks/>
              </p:cNvSpPr>
              <p:nvPr/>
            </p:nvSpPr>
            <p:spPr bwMode="auto">
              <a:xfrm>
                <a:off x="3975" y="2685"/>
                <a:ext cx="3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4" name="Freeform 301"/>
              <p:cNvSpPr>
                <a:spLocks/>
              </p:cNvSpPr>
              <p:nvPr/>
            </p:nvSpPr>
            <p:spPr bwMode="auto">
              <a:xfrm>
                <a:off x="3990" y="269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5" name="Freeform 302"/>
              <p:cNvSpPr>
                <a:spLocks/>
              </p:cNvSpPr>
              <p:nvPr/>
            </p:nvSpPr>
            <p:spPr bwMode="auto">
              <a:xfrm>
                <a:off x="3947" y="265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6" name="Freeform 303"/>
              <p:cNvSpPr>
                <a:spLocks/>
              </p:cNvSpPr>
              <p:nvPr/>
            </p:nvSpPr>
            <p:spPr bwMode="auto">
              <a:xfrm>
                <a:off x="3945" y="2668"/>
                <a:ext cx="9" cy="5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4 w 4"/>
                  <a:gd name="T5" fmla="*/ 1 h 2"/>
                  <a:gd name="T6" fmla="*/ 3 w 4"/>
                  <a:gd name="T7" fmla="*/ 0 h 2"/>
                  <a:gd name="T8" fmla="*/ 1 w 4"/>
                  <a:gd name="T9" fmla="*/ 0 h 2"/>
                  <a:gd name="T10" fmla="*/ 0 w 4"/>
                  <a:gd name="T11" fmla="*/ 0 h 2"/>
                  <a:gd name="T12" fmla="*/ 0 w 4"/>
                  <a:gd name="T13" fmla="*/ 1 h 2"/>
                  <a:gd name="T14" fmla="*/ 1 w 4"/>
                  <a:gd name="T15" fmla="*/ 1 h 2"/>
                  <a:gd name="T16" fmla="*/ 3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7" name="Freeform 304"/>
              <p:cNvSpPr>
                <a:spLocks/>
              </p:cNvSpPr>
              <p:nvPr/>
            </p:nvSpPr>
            <p:spPr bwMode="auto">
              <a:xfrm>
                <a:off x="3966" y="26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8" name="Freeform 305"/>
              <p:cNvSpPr>
                <a:spLocks/>
              </p:cNvSpPr>
              <p:nvPr/>
            </p:nvSpPr>
            <p:spPr bwMode="auto">
              <a:xfrm>
                <a:off x="3983" y="266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9" name="Freeform 306"/>
              <p:cNvSpPr>
                <a:spLocks/>
              </p:cNvSpPr>
              <p:nvPr/>
            </p:nvSpPr>
            <p:spPr bwMode="auto">
              <a:xfrm>
                <a:off x="3975" y="2658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0" name="Freeform 307"/>
              <p:cNvSpPr>
                <a:spLocks/>
              </p:cNvSpPr>
              <p:nvPr/>
            </p:nvSpPr>
            <p:spPr bwMode="auto">
              <a:xfrm>
                <a:off x="3980" y="2670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1" name="Freeform 308"/>
              <p:cNvSpPr>
                <a:spLocks/>
              </p:cNvSpPr>
              <p:nvPr/>
            </p:nvSpPr>
            <p:spPr bwMode="auto">
              <a:xfrm>
                <a:off x="4326" y="3386"/>
                <a:ext cx="21" cy="11"/>
              </a:xfrm>
              <a:custGeom>
                <a:avLst/>
                <a:gdLst>
                  <a:gd name="T0" fmla="*/ 6 w 9"/>
                  <a:gd name="T1" fmla="*/ 4 h 5"/>
                  <a:gd name="T2" fmla="*/ 5 w 9"/>
                  <a:gd name="T3" fmla="*/ 3 h 5"/>
                  <a:gd name="T4" fmla="*/ 7 w 9"/>
                  <a:gd name="T5" fmla="*/ 3 h 5"/>
                  <a:gd name="T6" fmla="*/ 8 w 9"/>
                  <a:gd name="T7" fmla="*/ 3 h 5"/>
                  <a:gd name="T8" fmla="*/ 9 w 9"/>
                  <a:gd name="T9" fmla="*/ 3 h 5"/>
                  <a:gd name="T10" fmla="*/ 9 w 9"/>
                  <a:gd name="T11" fmla="*/ 2 h 5"/>
                  <a:gd name="T12" fmla="*/ 7 w 9"/>
                  <a:gd name="T13" fmla="*/ 2 h 5"/>
                  <a:gd name="T14" fmla="*/ 6 w 9"/>
                  <a:gd name="T15" fmla="*/ 2 h 5"/>
                  <a:gd name="T16" fmla="*/ 5 w 9"/>
                  <a:gd name="T17" fmla="*/ 2 h 5"/>
                  <a:gd name="T18" fmla="*/ 4 w 9"/>
                  <a:gd name="T19" fmla="*/ 1 h 5"/>
                  <a:gd name="T20" fmla="*/ 3 w 9"/>
                  <a:gd name="T21" fmla="*/ 1 h 5"/>
                  <a:gd name="T22" fmla="*/ 2 w 9"/>
                  <a:gd name="T23" fmla="*/ 0 h 5"/>
                  <a:gd name="T24" fmla="*/ 0 w 9"/>
                  <a:gd name="T25" fmla="*/ 1 h 5"/>
                  <a:gd name="T26" fmla="*/ 1 w 9"/>
                  <a:gd name="T27" fmla="*/ 2 h 5"/>
                  <a:gd name="T28" fmla="*/ 2 w 9"/>
                  <a:gd name="T29" fmla="*/ 2 h 5"/>
                  <a:gd name="T30" fmla="*/ 3 w 9"/>
                  <a:gd name="T31" fmla="*/ 3 h 5"/>
                  <a:gd name="T32" fmla="*/ 3 w 9"/>
                  <a:gd name="T33" fmla="*/ 3 h 5"/>
                  <a:gd name="T34" fmla="*/ 4 w 9"/>
                  <a:gd name="T35" fmla="*/ 3 h 5"/>
                  <a:gd name="T36" fmla="*/ 4 w 9"/>
                  <a:gd name="T37" fmla="*/ 4 h 5"/>
                  <a:gd name="T38" fmla="*/ 6 w 9"/>
                  <a:gd name="T39" fmla="*/ 5 h 5"/>
                  <a:gd name="T40" fmla="*/ 7 w 9"/>
                  <a:gd name="T41" fmla="*/ 4 h 5"/>
                  <a:gd name="T42" fmla="*/ 7 w 9"/>
                  <a:gd name="T43" fmla="*/ 4 h 5"/>
                  <a:gd name="T44" fmla="*/ 6 w 9"/>
                  <a:gd name="T4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5">
                    <a:moveTo>
                      <a:pt x="6" y="4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2" name="Freeform 309"/>
              <p:cNvSpPr>
                <a:spLocks/>
              </p:cNvSpPr>
              <p:nvPr/>
            </p:nvSpPr>
            <p:spPr bwMode="auto">
              <a:xfrm>
                <a:off x="4307" y="3388"/>
                <a:ext cx="16" cy="12"/>
              </a:xfrm>
              <a:custGeom>
                <a:avLst/>
                <a:gdLst>
                  <a:gd name="T0" fmla="*/ 6 w 7"/>
                  <a:gd name="T1" fmla="*/ 1 h 5"/>
                  <a:gd name="T2" fmla="*/ 4 w 7"/>
                  <a:gd name="T3" fmla="*/ 0 h 5"/>
                  <a:gd name="T4" fmla="*/ 2 w 7"/>
                  <a:gd name="T5" fmla="*/ 0 h 5"/>
                  <a:gd name="T6" fmla="*/ 1 w 7"/>
                  <a:gd name="T7" fmla="*/ 1 h 5"/>
                  <a:gd name="T8" fmla="*/ 1 w 7"/>
                  <a:gd name="T9" fmla="*/ 1 h 5"/>
                  <a:gd name="T10" fmla="*/ 0 w 7"/>
                  <a:gd name="T11" fmla="*/ 2 h 5"/>
                  <a:gd name="T12" fmla="*/ 1 w 7"/>
                  <a:gd name="T13" fmla="*/ 3 h 5"/>
                  <a:gd name="T14" fmla="*/ 3 w 7"/>
                  <a:gd name="T15" fmla="*/ 4 h 5"/>
                  <a:gd name="T16" fmla="*/ 4 w 7"/>
                  <a:gd name="T17" fmla="*/ 4 h 5"/>
                  <a:gd name="T18" fmla="*/ 5 w 7"/>
                  <a:gd name="T19" fmla="*/ 5 h 5"/>
                  <a:gd name="T20" fmla="*/ 6 w 7"/>
                  <a:gd name="T21" fmla="*/ 5 h 5"/>
                  <a:gd name="T22" fmla="*/ 7 w 7"/>
                  <a:gd name="T23" fmla="*/ 3 h 5"/>
                  <a:gd name="T24" fmla="*/ 6 w 7"/>
                  <a:gd name="T2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5" y="1"/>
                      <a:pt x="5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3" name="Freeform 310"/>
              <p:cNvSpPr>
                <a:spLocks/>
              </p:cNvSpPr>
              <p:nvPr/>
            </p:nvSpPr>
            <p:spPr bwMode="auto">
              <a:xfrm>
                <a:off x="4219" y="335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4" name="Freeform 311"/>
              <p:cNvSpPr>
                <a:spLocks/>
              </p:cNvSpPr>
              <p:nvPr/>
            </p:nvSpPr>
            <p:spPr bwMode="auto">
              <a:xfrm>
                <a:off x="4226" y="333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5" name="Freeform 312"/>
              <p:cNvSpPr>
                <a:spLocks/>
              </p:cNvSpPr>
              <p:nvPr/>
            </p:nvSpPr>
            <p:spPr bwMode="auto">
              <a:xfrm>
                <a:off x="4219" y="3305"/>
                <a:ext cx="7" cy="12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4 h 5"/>
                  <a:gd name="T4" fmla="*/ 1 w 3"/>
                  <a:gd name="T5" fmla="*/ 4 h 5"/>
                  <a:gd name="T6" fmla="*/ 1 w 3"/>
                  <a:gd name="T7" fmla="*/ 4 h 5"/>
                  <a:gd name="T8" fmla="*/ 2 w 3"/>
                  <a:gd name="T9" fmla="*/ 5 h 5"/>
                  <a:gd name="T10" fmla="*/ 3 w 3"/>
                  <a:gd name="T11" fmla="*/ 5 h 5"/>
                  <a:gd name="T12" fmla="*/ 3 w 3"/>
                  <a:gd name="T13" fmla="*/ 4 h 5"/>
                  <a:gd name="T14" fmla="*/ 3 w 3"/>
                  <a:gd name="T15" fmla="*/ 3 h 5"/>
                  <a:gd name="T16" fmla="*/ 3 w 3"/>
                  <a:gd name="T17" fmla="*/ 3 h 5"/>
                  <a:gd name="T18" fmla="*/ 3 w 3"/>
                  <a:gd name="T19" fmla="*/ 2 h 5"/>
                  <a:gd name="T20" fmla="*/ 3 w 3"/>
                  <a:gd name="T21" fmla="*/ 2 h 5"/>
                  <a:gd name="T22" fmla="*/ 2 w 3"/>
                  <a:gd name="T23" fmla="*/ 3 h 5"/>
                  <a:gd name="T24" fmla="*/ 2 w 3"/>
                  <a:gd name="T25" fmla="*/ 2 h 5"/>
                  <a:gd name="T26" fmla="*/ 2 w 3"/>
                  <a:gd name="T27" fmla="*/ 2 h 5"/>
                  <a:gd name="T28" fmla="*/ 2 w 3"/>
                  <a:gd name="T29" fmla="*/ 1 h 5"/>
                  <a:gd name="T30" fmla="*/ 2 w 3"/>
                  <a:gd name="T31" fmla="*/ 0 h 5"/>
                  <a:gd name="T32" fmla="*/ 1 w 3"/>
                  <a:gd name="T33" fmla="*/ 1 h 5"/>
                  <a:gd name="T34" fmla="*/ 1 w 3"/>
                  <a:gd name="T35" fmla="*/ 2 h 5"/>
                  <a:gd name="T36" fmla="*/ 0 w 3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6" name="Freeform 313"/>
              <p:cNvSpPr>
                <a:spLocks/>
              </p:cNvSpPr>
              <p:nvPr/>
            </p:nvSpPr>
            <p:spPr bwMode="auto">
              <a:xfrm>
                <a:off x="4236" y="3314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7" name="Freeform 314"/>
              <p:cNvSpPr>
                <a:spLocks/>
              </p:cNvSpPr>
              <p:nvPr/>
            </p:nvSpPr>
            <p:spPr bwMode="auto">
              <a:xfrm>
                <a:off x="4219" y="331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2 h 3"/>
                  <a:gd name="T10" fmla="*/ 0 w 2"/>
                  <a:gd name="T11" fmla="*/ 3 h 3"/>
                  <a:gd name="T12" fmla="*/ 0 w 2"/>
                  <a:gd name="T13" fmla="*/ 3 h 3"/>
                  <a:gd name="T14" fmla="*/ 1 w 2"/>
                  <a:gd name="T15" fmla="*/ 3 h 3"/>
                  <a:gd name="T16" fmla="*/ 2 w 2"/>
                  <a:gd name="T17" fmla="*/ 3 h 3"/>
                  <a:gd name="T18" fmla="*/ 2 w 2"/>
                  <a:gd name="T19" fmla="*/ 3 h 3"/>
                  <a:gd name="T20" fmla="*/ 2 w 2"/>
                  <a:gd name="T21" fmla="*/ 2 h 3"/>
                  <a:gd name="T22" fmla="*/ 2 w 2"/>
                  <a:gd name="T23" fmla="*/ 1 h 3"/>
                  <a:gd name="T24" fmla="*/ 2 w 2"/>
                  <a:gd name="T25" fmla="*/ 0 h 3"/>
                  <a:gd name="T26" fmla="*/ 1 w 2"/>
                  <a:gd name="T27" fmla="*/ 0 h 3"/>
                  <a:gd name="T28" fmla="*/ 1 w 2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8" name="Freeform 315"/>
              <p:cNvSpPr>
                <a:spLocks/>
              </p:cNvSpPr>
              <p:nvPr/>
            </p:nvSpPr>
            <p:spPr bwMode="auto">
              <a:xfrm>
                <a:off x="4222" y="335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9" name="Freeform 316"/>
              <p:cNvSpPr>
                <a:spLocks/>
              </p:cNvSpPr>
              <p:nvPr/>
            </p:nvSpPr>
            <p:spPr bwMode="auto">
              <a:xfrm>
                <a:off x="4222" y="333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0" name="Freeform 317"/>
              <p:cNvSpPr>
                <a:spLocks/>
              </p:cNvSpPr>
              <p:nvPr/>
            </p:nvSpPr>
            <p:spPr bwMode="auto">
              <a:xfrm>
                <a:off x="4226" y="332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1" name="Freeform 318"/>
              <p:cNvSpPr>
                <a:spLocks/>
              </p:cNvSpPr>
              <p:nvPr/>
            </p:nvSpPr>
            <p:spPr bwMode="auto">
              <a:xfrm>
                <a:off x="4231" y="331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2" name="Freeform 319"/>
              <p:cNvSpPr>
                <a:spLocks/>
              </p:cNvSpPr>
              <p:nvPr/>
            </p:nvSpPr>
            <p:spPr bwMode="auto">
              <a:xfrm>
                <a:off x="4233" y="332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3" name="Freeform 320"/>
              <p:cNvSpPr>
                <a:spLocks/>
              </p:cNvSpPr>
              <p:nvPr/>
            </p:nvSpPr>
            <p:spPr bwMode="auto">
              <a:xfrm>
                <a:off x="4165" y="318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4" name="Freeform 321"/>
              <p:cNvSpPr>
                <a:spLocks/>
              </p:cNvSpPr>
              <p:nvPr/>
            </p:nvSpPr>
            <p:spPr bwMode="auto">
              <a:xfrm>
                <a:off x="4160" y="318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5" name="Freeform 322"/>
              <p:cNvSpPr>
                <a:spLocks/>
              </p:cNvSpPr>
              <p:nvPr/>
            </p:nvSpPr>
            <p:spPr bwMode="auto">
              <a:xfrm>
                <a:off x="4170" y="321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6" name="Freeform 323"/>
              <p:cNvSpPr>
                <a:spLocks/>
              </p:cNvSpPr>
              <p:nvPr/>
            </p:nvSpPr>
            <p:spPr bwMode="auto">
              <a:xfrm>
                <a:off x="4160" y="3196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2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7" name="Freeform 324"/>
              <p:cNvSpPr>
                <a:spLocks/>
              </p:cNvSpPr>
              <p:nvPr/>
            </p:nvSpPr>
            <p:spPr bwMode="auto">
              <a:xfrm>
                <a:off x="4165" y="3203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1 w 3"/>
                  <a:gd name="T9" fmla="*/ 1 h 3"/>
                  <a:gd name="T10" fmla="*/ 1 w 3"/>
                  <a:gd name="T11" fmla="*/ 2 h 3"/>
                  <a:gd name="T12" fmla="*/ 1 w 3"/>
                  <a:gd name="T13" fmla="*/ 2 h 3"/>
                  <a:gd name="T14" fmla="*/ 2 w 3"/>
                  <a:gd name="T15" fmla="*/ 3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2 w 3"/>
                  <a:gd name="T23" fmla="*/ 1 h 3"/>
                  <a:gd name="T24" fmla="*/ 2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8" name="Oval 325"/>
              <p:cNvSpPr>
                <a:spLocks noChangeArrowheads="1"/>
              </p:cNvSpPr>
              <p:nvPr/>
            </p:nvSpPr>
            <p:spPr bwMode="auto">
              <a:xfrm>
                <a:off x="4165" y="320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9" name="Freeform 326"/>
              <p:cNvSpPr>
                <a:spLocks/>
              </p:cNvSpPr>
              <p:nvPr/>
            </p:nvSpPr>
            <p:spPr bwMode="auto">
              <a:xfrm>
                <a:off x="4236" y="3269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0" name="Freeform 327"/>
              <p:cNvSpPr>
                <a:spLocks/>
              </p:cNvSpPr>
              <p:nvPr/>
            </p:nvSpPr>
            <p:spPr bwMode="auto">
              <a:xfrm>
                <a:off x="4165" y="3189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1 w 3"/>
                  <a:gd name="T5" fmla="*/ 2 h 5"/>
                  <a:gd name="T6" fmla="*/ 2 w 3"/>
                  <a:gd name="T7" fmla="*/ 3 h 5"/>
                  <a:gd name="T8" fmla="*/ 2 w 3"/>
                  <a:gd name="T9" fmla="*/ 4 h 5"/>
                  <a:gd name="T10" fmla="*/ 3 w 3"/>
                  <a:gd name="T11" fmla="*/ 5 h 5"/>
                  <a:gd name="T12" fmla="*/ 3 w 3"/>
                  <a:gd name="T13" fmla="*/ 4 h 5"/>
                  <a:gd name="T14" fmla="*/ 3 w 3"/>
                  <a:gd name="T15" fmla="*/ 3 h 5"/>
                  <a:gd name="T16" fmla="*/ 2 w 3"/>
                  <a:gd name="T17" fmla="*/ 2 h 5"/>
                  <a:gd name="T18" fmla="*/ 2 w 3"/>
                  <a:gd name="T19" fmla="*/ 2 h 5"/>
                  <a:gd name="T20" fmla="*/ 2 w 3"/>
                  <a:gd name="T21" fmla="*/ 1 h 5"/>
                  <a:gd name="T22" fmla="*/ 1 w 3"/>
                  <a:gd name="T23" fmla="*/ 0 h 5"/>
                  <a:gd name="T24" fmla="*/ 1 w 3"/>
                  <a:gd name="T25" fmla="*/ 0 h 5"/>
                  <a:gd name="T26" fmla="*/ 0 w 3"/>
                  <a:gd name="T27" fmla="*/ 0 h 5"/>
                  <a:gd name="T28" fmla="*/ 0 w 3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1" name="Freeform 328"/>
              <p:cNvSpPr>
                <a:spLocks/>
              </p:cNvSpPr>
              <p:nvPr/>
            </p:nvSpPr>
            <p:spPr bwMode="auto">
              <a:xfrm>
                <a:off x="4198" y="3222"/>
                <a:ext cx="5" cy="17"/>
              </a:xfrm>
              <a:custGeom>
                <a:avLst/>
                <a:gdLst>
                  <a:gd name="T0" fmla="*/ 0 w 2"/>
                  <a:gd name="T1" fmla="*/ 1 h 7"/>
                  <a:gd name="T2" fmla="*/ 0 w 2"/>
                  <a:gd name="T3" fmla="*/ 1 h 7"/>
                  <a:gd name="T4" fmla="*/ 0 w 2"/>
                  <a:gd name="T5" fmla="*/ 2 h 7"/>
                  <a:gd name="T6" fmla="*/ 0 w 2"/>
                  <a:gd name="T7" fmla="*/ 3 h 7"/>
                  <a:gd name="T8" fmla="*/ 1 w 2"/>
                  <a:gd name="T9" fmla="*/ 5 h 7"/>
                  <a:gd name="T10" fmla="*/ 2 w 2"/>
                  <a:gd name="T11" fmla="*/ 6 h 7"/>
                  <a:gd name="T12" fmla="*/ 1 w 2"/>
                  <a:gd name="T13" fmla="*/ 7 h 7"/>
                  <a:gd name="T14" fmla="*/ 2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5 h 7"/>
                  <a:gd name="T22" fmla="*/ 1 w 2"/>
                  <a:gd name="T23" fmla="*/ 4 h 7"/>
                  <a:gd name="T24" fmla="*/ 1 w 2"/>
                  <a:gd name="T25" fmla="*/ 2 h 7"/>
                  <a:gd name="T26" fmla="*/ 1 w 2"/>
                  <a:gd name="T27" fmla="*/ 2 h 7"/>
                  <a:gd name="T28" fmla="*/ 1 w 2"/>
                  <a:gd name="T29" fmla="*/ 1 h 7"/>
                  <a:gd name="T30" fmla="*/ 0 w 2"/>
                  <a:gd name="T31" fmla="*/ 0 h 7"/>
                  <a:gd name="T32" fmla="*/ 0 w 2"/>
                  <a:gd name="T33" fmla="*/ 0 h 7"/>
                  <a:gd name="T34" fmla="*/ 0 w 2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7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2" name="Freeform 329"/>
              <p:cNvSpPr>
                <a:spLocks/>
              </p:cNvSpPr>
              <p:nvPr/>
            </p:nvSpPr>
            <p:spPr bwMode="auto">
              <a:xfrm>
                <a:off x="4181" y="3206"/>
                <a:ext cx="10" cy="14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2 w 4"/>
                  <a:gd name="T5" fmla="*/ 5 h 6"/>
                  <a:gd name="T6" fmla="*/ 2 w 4"/>
                  <a:gd name="T7" fmla="*/ 6 h 6"/>
                  <a:gd name="T8" fmla="*/ 3 w 4"/>
                  <a:gd name="T9" fmla="*/ 5 h 6"/>
                  <a:gd name="T10" fmla="*/ 3 w 4"/>
                  <a:gd name="T11" fmla="*/ 6 h 6"/>
                  <a:gd name="T12" fmla="*/ 3 w 4"/>
                  <a:gd name="T13" fmla="*/ 5 h 6"/>
                  <a:gd name="T14" fmla="*/ 4 w 4"/>
                  <a:gd name="T15" fmla="*/ 5 h 6"/>
                  <a:gd name="T16" fmla="*/ 3 w 4"/>
                  <a:gd name="T17" fmla="*/ 3 h 6"/>
                  <a:gd name="T18" fmla="*/ 2 w 4"/>
                  <a:gd name="T19" fmla="*/ 2 h 6"/>
                  <a:gd name="T20" fmla="*/ 1 w 4"/>
                  <a:gd name="T21" fmla="*/ 1 h 6"/>
                  <a:gd name="T22" fmla="*/ 0 w 4"/>
                  <a:gd name="T23" fmla="*/ 0 h 6"/>
                  <a:gd name="T24" fmla="*/ 0 w 4"/>
                  <a:gd name="T25" fmla="*/ 1 h 6"/>
                  <a:gd name="T26" fmla="*/ 2 w 4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3" name="Freeform 330"/>
              <p:cNvSpPr>
                <a:spLocks/>
              </p:cNvSpPr>
              <p:nvPr/>
            </p:nvSpPr>
            <p:spPr bwMode="auto">
              <a:xfrm>
                <a:off x="4191" y="322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4" name="Freeform 331"/>
              <p:cNvSpPr>
                <a:spLocks/>
              </p:cNvSpPr>
              <p:nvPr/>
            </p:nvSpPr>
            <p:spPr bwMode="auto">
              <a:xfrm>
                <a:off x="4196" y="3241"/>
                <a:ext cx="7" cy="12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0 w 3"/>
                  <a:gd name="T5" fmla="*/ 1 h 5"/>
                  <a:gd name="T6" fmla="*/ 0 w 3"/>
                  <a:gd name="T7" fmla="*/ 2 h 5"/>
                  <a:gd name="T8" fmla="*/ 1 w 3"/>
                  <a:gd name="T9" fmla="*/ 3 h 5"/>
                  <a:gd name="T10" fmla="*/ 2 w 3"/>
                  <a:gd name="T11" fmla="*/ 4 h 5"/>
                  <a:gd name="T12" fmla="*/ 3 w 3"/>
                  <a:gd name="T13" fmla="*/ 5 h 5"/>
                  <a:gd name="T14" fmla="*/ 3 w 3"/>
                  <a:gd name="T15" fmla="*/ 4 h 5"/>
                  <a:gd name="T16" fmla="*/ 3 w 3"/>
                  <a:gd name="T17" fmla="*/ 4 h 5"/>
                  <a:gd name="T18" fmla="*/ 3 w 3"/>
                  <a:gd name="T19" fmla="*/ 3 h 5"/>
                  <a:gd name="T20" fmla="*/ 2 w 3"/>
                  <a:gd name="T21" fmla="*/ 2 h 5"/>
                  <a:gd name="T22" fmla="*/ 1 w 3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5" name="Freeform 332"/>
              <p:cNvSpPr>
                <a:spLocks/>
              </p:cNvSpPr>
              <p:nvPr/>
            </p:nvSpPr>
            <p:spPr bwMode="auto">
              <a:xfrm>
                <a:off x="4184" y="3224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1 h 5"/>
                  <a:gd name="T4" fmla="*/ 0 w 4"/>
                  <a:gd name="T5" fmla="*/ 2 h 5"/>
                  <a:gd name="T6" fmla="*/ 1 w 4"/>
                  <a:gd name="T7" fmla="*/ 3 h 5"/>
                  <a:gd name="T8" fmla="*/ 2 w 4"/>
                  <a:gd name="T9" fmla="*/ 4 h 5"/>
                  <a:gd name="T10" fmla="*/ 3 w 4"/>
                  <a:gd name="T11" fmla="*/ 5 h 5"/>
                  <a:gd name="T12" fmla="*/ 4 w 4"/>
                  <a:gd name="T13" fmla="*/ 5 h 5"/>
                  <a:gd name="T14" fmla="*/ 4 w 4"/>
                  <a:gd name="T15" fmla="*/ 5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3 h 5"/>
                  <a:gd name="T22" fmla="*/ 2 w 4"/>
                  <a:gd name="T23" fmla="*/ 2 h 5"/>
                  <a:gd name="T24" fmla="*/ 1 w 4"/>
                  <a:gd name="T25" fmla="*/ 1 h 5"/>
                  <a:gd name="T26" fmla="*/ 1 w 4"/>
                  <a:gd name="T27" fmla="*/ 0 h 5"/>
                  <a:gd name="T28" fmla="*/ 0 w 4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6" name="Freeform 333"/>
              <p:cNvSpPr>
                <a:spLocks/>
              </p:cNvSpPr>
              <p:nvPr/>
            </p:nvSpPr>
            <p:spPr bwMode="auto">
              <a:xfrm>
                <a:off x="4177" y="3246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1 w 2"/>
                  <a:gd name="T15" fmla="*/ 1 h 2"/>
                  <a:gd name="T16" fmla="*/ 1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7" name="Freeform 334"/>
              <p:cNvSpPr>
                <a:spLocks/>
              </p:cNvSpPr>
              <p:nvPr/>
            </p:nvSpPr>
            <p:spPr bwMode="auto">
              <a:xfrm>
                <a:off x="4162" y="3201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8" name="Freeform 335"/>
              <p:cNvSpPr>
                <a:spLocks/>
              </p:cNvSpPr>
              <p:nvPr/>
            </p:nvSpPr>
            <p:spPr bwMode="auto">
              <a:xfrm>
                <a:off x="4151" y="316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9" name="Freeform 336"/>
              <p:cNvSpPr>
                <a:spLocks/>
              </p:cNvSpPr>
              <p:nvPr/>
            </p:nvSpPr>
            <p:spPr bwMode="auto">
              <a:xfrm>
                <a:off x="4151" y="3165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0" name="Freeform 337"/>
              <p:cNvSpPr>
                <a:spLocks/>
              </p:cNvSpPr>
              <p:nvPr/>
            </p:nvSpPr>
            <p:spPr bwMode="auto">
              <a:xfrm>
                <a:off x="3914" y="3026"/>
                <a:ext cx="175" cy="165"/>
              </a:xfrm>
              <a:custGeom>
                <a:avLst/>
                <a:gdLst>
                  <a:gd name="T0" fmla="*/ 67 w 74"/>
                  <a:gd name="T1" fmla="*/ 60 h 70"/>
                  <a:gd name="T2" fmla="*/ 64 w 74"/>
                  <a:gd name="T3" fmla="*/ 55 h 70"/>
                  <a:gd name="T4" fmla="*/ 65 w 74"/>
                  <a:gd name="T5" fmla="*/ 51 h 70"/>
                  <a:gd name="T6" fmla="*/ 65 w 74"/>
                  <a:gd name="T7" fmla="*/ 47 h 70"/>
                  <a:gd name="T8" fmla="*/ 62 w 74"/>
                  <a:gd name="T9" fmla="*/ 41 h 70"/>
                  <a:gd name="T10" fmla="*/ 59 w 74"/>
                  <a:gd name="T11" fmla="*/ 36 h 70"/>
                  <a:gd name="T12" fmla="*/ 54 w 74"/>
                  <a:gd name="T13" fmla="*/ 32 h 70"/>
                  <a:gd name="T14" fmla="*/ 47 w 74"/>
                  <a:gd name="T15" fmla="*/ 27 h 70"/>
                  <a:gd name="T16" fmla="*/ 43 w 74"/>
                  <a:gd name="T17" fmla="*/ 23 h 70"/>
                  <a:gd name="T18" fmla="*/ 39 w 74"/>
                  <a:gd name="T19" fmla="*/ 21 h 70"/>
                  <a:gd name="T20" fmla="*/ 31 w 74"/>
                  <a:gd name="T21" fmla="*/ 14 h 70"/>
                  <a:gd name="T22" fmla="*/ 25 w 74"/>
                  <a:gd name="T23" fmla="*/ 14 h 70"/>
                  <a:gd name="T24" fmla="*/ 20 w 74"/>
                  <a:gd name="T25" fmla="*/ 15 h 70"/>
                  <a:gd name="T26" fmla="*/ 16 w 74"/>
                  <a:gd name="T27" fmla="*/ 15 h 70"/>
                  <a:gd name="T28" fmla="*/ 14 w 74"/>
                  <a:gd name="T29" fmla="*/ 12 h 70"/>
                  <a:gd name="T30" fmla="*/ 15 w 74"/>
                  <a:gd name="T31" fmla="*/ 8 h 70"/>
                  <a:gd name="T32" fmla="*/ 14 w 74"/>
                  <a:gd name="T33" fmla="*/ 4 h 70"/>
                  <a:gd name="T34" fmla="*/ 5 w 74"/>
                  <a:gd name="T35" fmla="*/ 0 h 70"/>
                  <a:gd name="T36" fmla="*/ 0 w 74"/>
                  <a:gd name="T37" fmla="*/ 2 h 70"/>
                  <a:gd name="T38" fmla="*/ 4 w 74"/>
                  <a:gd name="T39" fmla="*/ 4 h 70"/>
                  <a:gd name="T40" fmla="*/ 8 w 74"/>
                  <a:gd name="T41" fmla="*/ 8 h 70"/>
                  <a:gd name="T42" fmla="*/ 12 w 74"/>
                  <a:gd name="T43" fmla="*/ 10 h 70"/>
                  <a:gd name="T44" fmla="*/ 7 w 74"/>
                  <a:gd name="T45" fmla="*/ 10 h 70"/>
                  <a:gd name="T46" fmla="*/ 3 w 74"/>
                  <a:gd name="T47" fmla="*/ 9 h 70"/>
                  <a:gd name="T48" fmla="*/ 5 w 74"/>
                  <a:gd name="T49" fmla="*/ 12 h 70"/>
                  <a:gd name="T50" fmla="*/ 8 w 74"/>
                  <a:gd name="T51" fmla="*/ 14 h 70"/>
                  <a:gd name="T52" fmla="*/ 10 w 74"/>
                  <a:gd name="T53" fmla="*/ 13 h 70"/>
                  <a:gd name="T54" fmla="*/ 11 w 74"/>
                  <a:gd name="T55" fmla="*/ 16 h 70"/>
                  <a:gd name="T56" fmla="*/ 14 w 74"/>
                  <a:gd name="T57" fmla="*/ 17 h 70"/>
                  <a:gd name="T58" fmla="*/ 15 w 74"/>
                  <a:gd name="T59" fmla="*/ 19 h 70"/>
                  <a:gd name="T60" fmla="*/ 24 w 74"/>
                  <a:gd name="T61" fmla="*/ 26 h 70"/>
                  <a:gd name="T62" fmla="*/ 26 w 74"/>
                  <a:gd name="T63" fmla="*/ 28 h 70"/>
                  <a:gd name="T64" fmla="*/ 25 w 74"/>
                  <a:gd name="T65" fmla="*/ 30 h 70"/>
                  <a:gd name="T66" fmla="*/ 27 w 74"/>
                  <a:gd name="T67" fmla="*/ 34 h 70"/>
                  <a:gd name="T68" fmla="*/ 28 w 74"/>
                  <a:gd name="T69" fmla="*/ 36 h 70"/>
                  <a:gd name="T70" fmla="*/ 26 w 74"/>
                  <a:gd name="T71" fmla="*/ 38 h 70"/>
                  <a:gd name="T72" fmla="*/ 27 w 74"/>
                  <a:gd name="T73" fmla="*/ 40 h 70"/>
                  <a:gd name="T74" fmla="*/ 30 w 74"/>
                  <a:gd name="T75" fmla="*/ 42 h 70"/>
                  <a:gd name="T76" fmla="*/ 33 w 74"/>
                  <a:gd name="T77" fmla="*/ 46 h 70"/>
                  <a:gd name="T78" fmla="*/ 39 w 74"/>
                  <a:gd name="T79" fmla="*/ 50 h 70"/>
                  <a:gd name="T80" fmla="*/ 44 w 74"/>
                  <a:gd name="T81" fmla="*/ 50 h 70"/>
                  <a:gd name="T82" fmla="*/ 39 w 74"/>
                  <a:gd name="T83" fmla="*/ 45 h 70"/>
                  <a:gd name="T84" fmla="*/ 38 w 74"/>
                  <a:gd name="T85" fmla="*/ 43 h 70"/>
                  <a:gd name="T86" fmla="*/ 41 w 74"/>
                  <a:gd name="T87" fmla="*/ 47 h 70"/>
                  <a:gd name="T88" fmla="*/ 45 w 74"/>
                  <a:gd name="T89" fmla="*/ 47 h 70"/>
                  <a:gd name="T90" fmla="*/ 47 w 74"/>
                  <a:gd name="T91" fmla="*/ 48 h 70"/>
                  <a:gd name="T92" fmla="*/ 47 w 74"/>
                  <a:gd name="T93" fmla="*/ 45 h 70"/>
                  <a:gd name="T94" fmla="*/ 50 w 74"/>
                  <a:gd name="T95" fmla="*/ 47 h 70"/>
                  <a:gd name="T96" fmla="*/ 52 w 74"/>
                  <a:gd name="T97" fmla="*/ 48 h 70"/>
                  <a:gd name="T98" fmla="*/ 53 w 74"/>
                  <a:gd name="T99" fmla="*/ 50 h 70"/>
                  <a:gd name="T100" fmla="*/ 58 w 74"/>
                  <a:gd name="T101" fmla="*/ 57 h 70"/>
                  <a:gd name="T102" fmla="*/ 60 w 74"/>
                  <a:gd name="T103" fmla="*/ 63 h 70"/>
                  <a:gd name="T104" fmla="*/ 66 w 74"/>
                  <a:gd name="T105" fmla="*/ 66 h 70"/>
                  <a:gd name="T106" fmla="*/ 69 w 74"/>
                  <a:gd name="T107" fmla="*/ 69 h 70"/>
                  <a:gd name="T108" fmla="*/ 71 w 74"/>
                  <a:gd name="T109" fmla="*/ 69 h 70"/>
                  <a:gd name="T110" fmla="*/ 69 w 74"/>
                  <a:gd name="T111" fmla="*/ 66 h 70"/>
                  <a:gd name="T112" fmla="*/ 68 w 74"/>
                  <a:gd name="T11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" h="70">
                    <a:moveTo>
                      <a:pt x="69" y="62"/>
                    </a:moveTo>
                    <a:cubicBezTo>
                      <a:pt x="69" y="62"/>
                      <a:pt x="69" y="62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2"/>
                      <a:pt x="68" y="61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61"/>
                      <a:pt x="67" y="60"/>
                      <a:pt x="67" y="60"/>
                    </a:cubicBezTo>
                    <a:cubicBezTo>
                      <a:pt x="67" y="60"/>
                      <a:pt x="67" y="59"/>
                      <a:pt x="67" y="59"/>
                    </a:cubicBezTo>
                    <a:cubicBezTo>
                      <a:pt x="67" y="59"/>
                      <a:pt x="66" y="59"/>
                      <a:pt x="66" y="58"/>
                    </a:cubicBezTo>
                    <a:cubicBezTo>
                      <a:pt x="66" y="58"/>
                      <a:pt x="66" y="57"/>
                      <a:pt x="66" y="57"/>
                    </a:cubicBezTo>
                    <a:cubicBezTo>
                      <a:pt x="66" y="57"/>
                      <a:pt x="66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5" y="55"/>
                      <a:pt x="65" y="55"/>
                    </a:cubicBezTo>
                    <a:cubicBezTo>
                      <a:pt x="65" y="55"/>
                      <a:pt x="65" y="55"/>
                      <a:pt x="64" y="55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3" y="51"/>
                    </a:cubicBezTo>
                    <a:cubicBezTo>
                      <a:pt x="63" y="51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0"/>
                      <a:pt x="65" y="50"/>
                      <a:pt x="65" y="51"/>
                    </a:cubicBezTo>
                    <a:cubicBezTo>
                      <a:pt x="66" y="51"/>
                      <a:pt x="66" y="51"/>
                      <a:pt x="67" y="51"/>
                    </a:cubicBezTo>
                    <a:cubicBezTo>
                      <a:pt x="67" y="51"/>
                      <a:pt x="68" y="51"/>
                      <a:pt x="68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49"/>
                      <a:pt x="68" y="49"/>
                      <a:pt x="67" y="48"/>
                    </a:cubicBezTo>
                    <a:cubicBezTo>
                      <a:pt x="67" y="48"/>
                      <a:pt x="67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7"/>
                      <a:pt x="65" y="47"/>
                      <a:pt x="65" y="47"/>
                    </a:cubicBezTo>
                    <a:cubicBezTo>
                      <a:pt x="65" y="46"/>
                      <a:pt x="64" y="46"/>
                      <a:pt x="64" y="46"/>
                    </a:cubicBezTo>
                    <a:cubicBezTo>
                      <a:pt x="64" y="45"/>
                      <a:pt x="63" y="45"/>
                      <a:pt x="63" y="45"/>
                    </a:cubicBezTo>
                    <a:cubicBezTo>
                      <a:pt x="63" y="45"/>
                      <a:pt x="63" y="44"/>
                      <a:pt x="62" y="44"/>
                    </a:cubicBezTo>
                    <a:cubicBezTo>
                      <a:pt x="62" y="44"/>
                      <a:pt x="61" y="43"/>
                      <a:pt x="60" y="43"/>
                    </a:cubicBezTo>
                    <a:cubicBezTo>
                      <a:pt x="60" y="43"/>
                      <a:pt x="60" y="42"/>
                      <a:pt x="60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2" y="42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0"/>
                    </a:cubicBezTo>
                    <a:cubicBezTo>
                      <a:pt x="61" y="40"/>
                      <a:pt x="61" y="39"/>
                      <a:pt x="61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7"/>
                      <a:pt x="59" y="36"/>
                      <a:pt x="59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8" y="35"/>
                      <a:pt x="57" y="35"/>
                      <a:pt x="57" y="35"/>
                    </a:cubicBezTo>
                    <a:cubicBezTo>
                      <a:pt x="57" y="35"/>
                      <a:pt x="57" y="34"/>
                      <a:pt x="57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5" y="33"/>
                      <a:pt x="54" y="32"/>
                      <a:pt x="54" y="32"/>
                    </a:cubicBezTo>
                    <a:cubicBezTo>
                      <a:pt x="54" y="32"/>
                      <a:pt x="53" y="31"/>
                      <a:pt x="53" y="31"/>
                    </a:cubicBezTo>
                    <a:cubicBezTo>
                      <a:pt x="52" y="30"/>
                      <a:pt x="51" y="30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8" y="27"/>
                      <a:pt x="48" y="27"/>
                      <a:pt x="47" y="2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6"/>
                      <a:pt x="46" y="26"/>
                      <a:pt x="46" y="25"/>
                    </a:cubicBezTo>
                    <a:cubicBezTo>
                      <a:pt x="46" y="25"/>
                      <a:pt x="45" y="25"/>
                      <a:pt x="45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2"/>
                      <a:pt x="43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1" y="22"/>
                      <a:pt x="41" y="21"/>
                      <a:pt x="41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39" y="21"/>
                    </a:cubicBezTo>
                    <a:cubicBezTo>
                      <a:pt x="39" y="20"/>
                      <a:pt x="38" y="19"/>
                      <a:pt x="37" y="19"/>
                    </a:cubicBezTo>
                    <a:cubicBezTo>
                      <a:pt x="37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6"/>
                      <a:pt x="34" y="16"/>
                      <a:pt x="33" y="16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0" y="13"/>
                    </a:cubicBezTo>
                    <a:cubicBezTo>
                      <a:pt x="30" y="13"/>
                      <a:pt x="29" y="13"/>
                      <a:pt x="28" y="13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4"/>
                      <a:pt x="23" y="15"/>
                      <a:pt x="23" y="15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6" y="16"/>
                      <a:pt x="16" y="15"/>
                    </a:cubicBezTo>
                    <a:cubicBezTo>
                      <a:pt x="16" y="15"/>
                      <a:pt x="16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2" y="3"/>
                      <a:pt x="12" y="2"/>
                      <a:pt x="11" y="2"/>
                    </a:cubicBezTo>
                    <a:cubicBezTo>
                      <a:pt x="11" y="1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3"/>
                    </a:cubicBezTo>
                    <a:cubicBezTo>
                      <a:pt x="4" y="13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6" y="20"/>
                      <a:pt x="16" y="20"/>
                    </a:cubicBezTo>
                    <a:cubicBezTo>
                      <a:pt x="17" y="21"/>
                      <a:pt x="18" y="21"/>
                      <a:pt x="18" y="22"/>
                    </a:cubicBezTo>
                    <a:cubicBezTo>
                      <a:pt x="19" y="22"/>
                      <a:pt x="20" y="23"/>
                      <a:pt x="21" y="24"/>
                    </a:cubicBezTo>
                    <a:cubicBezTo>
                      <a:pt x="21" y="24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7"/>
                      <a:pt x="25" y="27"/>
                      <a:pt x="24" y="27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7" y="29"/>
                    </a:cubicBezTo>
                    <a:cubicBezTo>
                      <a:pt x="26" y="29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5" y="30"/>
                    </a:cubicBezTo>
                    <a:cubicBezTo>
                      <a:pt x="26" y="30"/>
                      <a:pt x="26" y="31"/>
                      <a:pt x="26" y="31"/>
                    </a:cubicBezTo>
                    <a:cubicBezTo>
                      <a:pt x="26" y="31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3"/>
                      <a:pt x="26" y="33"/>
                    </a:cubicBezTo>
                    <a:cubicBezTo>
                      <a:pt x="27" y="33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9" y="40"/>
                      <a:pt x="29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1" y="40"/>
                      <a:pt x="31" y="40"/>
                    </a:cubicBezTo>
                    <a:cubicBezTo>
                      <a:pt x="31" y="40"/>
                      <a:pt x="31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5"/>
                      <a:pt x="31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6"/>
                      <a:pt x="33" y="46"/>
                      <a:pt x="33" y="46"/>
                    </a:cubicBezTo>
                    <a:cubicBezTo>
                      <a:pt x="33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6" y="48"/>
                      <a:pt x="37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2" y="50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0"/>
                      <a:pt x="44" y="50"/>
                      <a:pt x="44" y="50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4"/>
                      <a:pt x="39" y="44"/>
                      <a:pt x="39" y="43"/>
                    </a:cubicBezTo>
                    <a:cubicBezTo>
                      <a:pt x="39" y="43"/>
                      <a:pt x="39" y="43"/>
                      <a:pt x="38" y="43"/>
                    </a:cubicBez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8" y="43"/>
                      <a:pt x="38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0" y="44"/>
                      <a:pt x="40" y="44"/>
                      <a:pt x="40" y="45"/>
                    </a:cubicBezTo>
                    <a:cubicBezTo>
                      <a:pt x="40" y="45"/>
                      <a:pt x="39" y="45"/>
                      <a:pt x="39" y="45"/>
                    </a:cubicBezTo>
                    <a:cubicBezTo>
                      <a:pt x="40" y="45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1" y="46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2" y="47"/>
                      <a:pt x="42" y="47"/>
                      <a:pt x="43" y="48"/>
                    </a:cubicBezTo>
                    <a:cubicBezTo>
                      <a:pt x="43" y="48"/>
                      <a:pt x="44" y="48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5" y="48"/>
                      <a:pt x="45" y="48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4" y="47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8"/>
                    </a:cubicBezTo>
                    <a:cubicBezTo>
                      <a:pt x="46" y="48"/>
                      <a:pt x="46" y="48"/>
                      <a:pt x="47" y="48"/>
                    </a:cubicBezTo>
                    <a:cubicBezTo>
                      <a:pt x="47" y="48"/>
                      <a:pt x="47" y="48"/>
                      <a:pt x="46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7"/>
                      <a:pt x="48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1" y="47"/>
                      <a:pt x="51" y="46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2" y="47"/>
                      <a:pt x="52" y="4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8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9"/>
                      <a:pt x="54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50"/>
                      <a:pt x="54" y="50"/>
                      <a:pt x="54" y="50"/>
                    </a:cubicBezTo>
                    <a:cubicBezTo>
                      <a:pt x="54" y="50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2"/>
                    </a:cubicBezTo>
                    <a:cubicBezTo>
                      <a:pt x="57" y="52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7" y="54"/>
                      <a:pt x="57" y="54"/>
                      <a:pt x="57" y="55"/>
                    </a:cubicBezTo>
                    <a:cubicBezTo>
                      <a:pt x="57" y="55"/>
                      <a:pt x="58" y="56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9"/>
                      <a:pt x="59" y="59"/>
                    </a:cubicBezTo>
                    <a:cubicBezTo>
                      <a:pt x="59" y="60"/>
                      <a:pt x="60" y="60"/>
                      <a:pt x="60" y="61"/>
                    </a:cubicBezTo>
                    <a:cubicBezTo>
                      <a:pt x="60" y="61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2" y="63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4"/>
                      <a:pt x="64" y="65"/>
                      <a:pt x="64" y="65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5" y="65"/>
                      <a:pt x="66" y="66"/>
                      <a:pt x="66" y="66"/>
                    </a:cubicBezTo>
                    <a:cubicBezTo>
                      <a:pt x="66" y="66"/>
                      <a:pt x="67" y="66"/>
                      <a:pt x="67" y="66"/>
                    </a:cubicBezTo>
                    <a:cubicBezTo>
                      <a:pt x="67" y="67"/>
                      <a:pt x="68" y="67"/>
                      <a:pt x="68" y="67"/>
                    </a:cubicBezTo>
                    <a:cubicBezTo>
                      <a:pt x="68" y="67"/>
                      <a:pt x="68" y="67"/>
                      <a:pt x="69" y="67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8"/>
                      <a:pt x="70" y="68"/>
                      <a:pt x="70" y="68"/>
                    </a:cubicBezTo>
                    <a:cubicBezTo>
                      <a:pt x="70" y="68"/>
                      <a:pt x="70" y="69"/>
                      <a:pt x="70" y="69"/>
                    </a:cubicBezTo>
                    <a:cubicBezTo>
                      <a:pt x="70" y="69"/>
                      <a:pt x="70" y="69"/>
                      <a:pt x="69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70"/>
                      <a:pt x="71" y="70"/>
                      <a:pt x="71" y="70"/>
                    </a:cubicBezTo>
                    <a:cubicBezTo>
                      <a:pt x="71" y="70"/>
                      <a:pt x="72" y="70"/>
                      <a:pt x="72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0"/>
                      <a:pt x="72" y="69"/>
                      <a:pt x="72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3" y="69"/>
                      <a:pt x="73" y="69"/>
                    </a:cubicBezTo>
                    <a:cubicBezTo>
                      <a:pt x="73" y="69"/>
                      <a:pt x="74" y="69"/>
                      <a:pt x="74" y="69"/>
                    </a:cubicBezTo>
                    <a:cubicBezTo>
                      <a:pt x="73" y="69"/>
                      <a:pt x="73" y="69"/>
                      <a:pt x="72" y="68"/>
                    </a:cubicBezTo>
                    <a:cubicBezTo>
                      <a:pt x="72" y="68"/>
                      <a:pt x="71" y="68"/>
                      <a:pt x="71" y="67"/>
                    </a:cubicBezTo>
                    <a:cubicBezTo>
                      <a:pt x="70" y="67"/>
                      <a:pt x="70" y="67"/>
                      <a:pt x="70" y="66"/>
                    </a:cubicBezTo>
                    <a:cubicBezTo>
                      <a:pt x="70" y="66"/>
                      <a:pt x="69" y="66"/>
                      <a:pt x="69" y="66"/>
                    </a:cubicBezTo>
                    <a:cubicBezTo>
                      <a:pt x="70" y="66"/>
                      <a:pt x="70" y="66"/>
                      <a:pt x="71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1" y="66"/>
                      <a:pt x="72" y="66"/>
                      <a:pt x="72" y="66"/>
                    </a:cubicBezTo>
                    <a:cubicBezTo>
                      <a:pt x="72" y="66"/>
                      <a:pt x="71" y="66"/>
                      <a:pt x="71" y="66"/>
                    </a:cubicBezTo>
                    <a:cubicBezTo>
                      <a:pt x="71" y="65"/>
                      <a:pt x="70" y="65"/>
                      <a:pt x="70" y="65"/>
                    </a:cubicBezTo>
                    <a:cubicBezTo>
                      <a:pt x="69" y="65"/>
                      <a:pt x="69" y="64"/>
                      <a:pt x="68" y="64"/>
                    </a:cubicBezTo>
                    <a:cubicBezTo>
                      <a:pt x="68" y="64"/>
                      <a:pt x="68" y="64"/>
                      <a:pt x="68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3"/>
                      <a:pt x="69" y="63"/>
                      <a:pt x="69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1" name="Freeform 338"/>
              <p:cNvSpPr>
                <a:spLocks/>
              </p:cNvSpPr>
              <p:nvPr/>
            </p:nvSpPr>
            <p:spPr bwMode="auto">
              <a:xfrm>
                <a:off x="4148" y="3170"/>
                <a:ext cx="12" cy="17"/>
              </a:xfrm>
              <a:custGeom>
                <a:avLst/>
                <a:gdLst>
                  <a:gd name="T0" fmla="*/ 4 w 5"/>
                  <a:gd name="T1" fmla="*/ 3 h 7"/>
                  <a:gd name="T2" fmla="*/ 3 w 5"/>
                  <a:gd name="T3" fmla="*/ 2 h 7"/>
                  <a:gd name="T4" fmla="*/ 3 w 5"/>
                  <a:gd name="T5" fmla="*/ 1 h 7"/>
                  <a:gd name="T6" fmla="*/ 2 w 5"/>
                  <a:gd name="T7" fmla="*/ 0 h 7"/>
                  <a:gd name="T8" fmla="*/ 2 w 5"/>
                  <a:gd name="T9" fmla="*/ 0 h 7"/>
                  <a:gd name="T10" fmla="*/ 1 w 5"/>
                  <a:gd name="T11" fmla="*/ 1 h 7"/>
                  <a:gd name="T12" fmla="*/ 1 w 5"/>
                  <a:gd name="T13" fmla="*/ 1 h 7"/>
                  <a:gd name="T14" fmla="*/ 0 w 5"/>
                  <a:gd name="T15" fmla="*/ 2 h 7"/>
                  <a:gd name="T16" fmla="*/ 1 w 5"/>
                  <a:gd name="T17" fmla="*/ 3 h 7"/>
                  <a:gd name="T18" fmla="*/ 1 w 5"/>
                  <a:gd name="T19" fmla="*/ 5 h 7"/>
                  <a:gd name="T20" fmla="*/ 1 w 5"/>
                  <a:gd name="T21" fmla="*/ 5 h 7"/>
                  <a:gd name="T22" fmla="*/ 1 w 5"/>
                  <a:gd name="T23" fmla="*/ 6 h 7"/>
                  <a:gd name="T24" fmla="*/ 2 w 5"/>
                  <a:gd name="T25" fmla="*/ 6 h 7"/>
                  <a:gd name="T26" fmla="*/ 2 w 5"/>
                  <a:gd name="T27" fmla="*/ 6 h 7"/>
                  <a:gd name="T28" fmla="*/ 3 w 5"/>
                  <a:gd name="T29" fmla="*/ 7 h 7"/>
                  <a:gd name="T30" fmla="*/ 4 w 5"/>
                  <a:gd name="T31" fmla="*/ 7 h 7"/>
                  <a:gd name="T32" fmla="*/ 4 w 5"/>
                  <a:gd name="T33" fmla="*/ 7 h 7"/>
                  <a:gd name="T34" fmla="*/ 5 w 5"/>
                  <a:gd name="T35" fmla="*/ 6 h 7"/>
                  <a:gd name="T36" fmla="*/ 5 w 5"/>
                  <a:gd name="T37" fmla="*/ 5 h 7"/>
                  <a:gd name="T38" fmla="*/ 4 w 5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2" name="Freeform 339"/>
              <p:cNvSpPr>
                <a:spLocks/>
              </p:cNvSpPr>
              <p:nvPr/>
            </p:nvSpPr>
            <p:spPr bwMode="auto">
              <a:xfrm>
                <a:off x="4117" y="321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3" name="Freeform 340"/>
              <p:cNvSpPr>
                <a:spLocks/>
              </p:cNvSpPr>
              <p:nvPr/>
            </p:nvSpPr>
            <p:spPr bwMode="auto">
              <a:xfrm>
                <a:off x="4122" y="3127"/>
                <a:ext cx="17" cy="29"/>
              </a:xfrm>
              <a:custGeom>
                <a:avLst/>
                <a:gdLst>
                  <a:gd name="T0" fmla="*/ 6 w 7"/>
                  <a:gd name="T1" fmla="*/ 12 h 12"/>
                  <a:gd name="T2" fmla="*/ 7 w 7"/>
                  <a:gd name="T3" fmla="*/ 11 h 12"/>
                  <a:gd name="T4" fmla="*/ 7 w 7"/>
                  <a:gd name="T5" fmla="*/ 11 h 12"/>
                  <a:gd name="T6" fmla="*/ 7 w 7"/>
                  <a:gd name="T7" fmla="*/ 10 h 12"/>
                  <a:gd name="T8" fmla="*/ 7 w 7"/>
                  <a:gd name="T9" fmla="*/ 9 h 12"/>
                  <a:gd name="T10" fmla="*/ 7 w 7"/>
                  <a:gd name="T11" fmla="*/ 8 h 12"/>
                  <a:gd name="T12" fmla="*/ 7 w 7"/>
                  <a:gd name="T13" fmla="*/ 7 h 12"/>
                  <a:gd name="T14" fmla="*/ 6 w 7"/>
                  <a:gd name="T15" fmla="*/ 6 h 12"/>
                  <a:gd name="T16" fmla="*/ 5 w 7"/>
                  <a:gd name="T17" fmla="*/ 5 h 12"/>
                  <a:gd name="T18" fmla="*/ 4 w 7"/>
                  <a:gd name="T19" fmla="*/ 5 h 12"/>
                  <a:gd name="T20" fmla="*/ 3 w 7"/>
                  <a:gd name="T21" fmla="*/ 3 h 12"/>
                  <a:gd name="T22" fmla="*/ 2 w 7"/>
                  <a:gd name="T23" fmla="*/ 2 h 12"/>
                  <a:gd name="T24" fmla="*/ 0 w 7"/>
                  <a:gd name="T25" fmla="*/ 0 h 12"/>
                  <a:gd name="T26" fmla="*/ 0 w 7"/>
                  <a:gd name="T27" fmla="*/ 1 h 12"/>
                  <a:gd name="T28" fmla="*/ 1 w 7"/>
                  <a:gd name="T29" fmla="*/ 1 h 12"/>
                  <a:gd name="T30" fmla="*/ 3 w 7"/>
                  <a:gd name="T31" fmla="*/ 4 h 12"/>
                  <a:gd name="T32" fmla="*/ 4 w 7"/>
                  <a:gd name="T33" fmla="*/ 6 h 12"/>
                  <a:gd name="T34" fmla="*/ 5 w 7"/>
                  <a:gd name="T35" fmla="*/ 6 h 12"/>
                  <a:gd name="T36" fmla="*/ 6 w 7"/>
                  <a:gd name="T37" fmla="*/ 8 h 12"/>
                  <a:gd name="T38" fmla="*/ 6 w 7"/>
                  <a:gd name="T39" fmla="*/ 10 h 12"/>
                  <a:gd name="T40" fmla="*/ 5 w 7"/>
                  <a:gd name="T41" fmla="*/ 10 h 12"/>
                  <a:gd name="T42" fmla="*/ 5 w 7"/>
                  <a:gd name="T43" fmla="*/ 11 h 12"/>
                  <a:gd name="T44" fmla="*/ 6 w 7"/>
                  <a:gd name="T45" fmla="*/ 12 h 12"/>
                  <a:gd name="T46" fmla="*/ 6 w 7"/>
                  <a:gd name="T4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2">
                    <a:moveTo>
                      <a:pt x="6" y="12"/>
                    </a:move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4" name="Freeform 341"/>
              <p:cNvSpPr>
                <a:spLocks/>
              </p:cNvSpPr>
              <p:nvPr/>
            </p:nvSpPr>
            <p:spPr bwMode="auto">
              <a:xfrm>
                <a:off x="4113" y="318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5" name="Freeform 342"/>
              <p:cNvSpPr>
                <a:spLocks/>
              </p:cNvSpPr>
              <p:nvPr/>
            </p:nvSpPr>
            <p:spPr bwMode="auto">
              <a:xfrm>
                <a:off x="4108" y="3210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6" name="Freeform 343"/>
              <p:cNvSpPr>
                <a:spLocks/>
              </p:cNvSpPr>
              <p:nvPr/>
            </p:nvSpPr>
            <p:spPr bwMode="auto">
              <a:xfrm>
                <a:off x="4115" y="3123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7" name="Freeform 344"/>
              <p:cNvSpPr>
                <a:spLocks/>
              </p:cNvSpPr>
              <p:nvPr/>
            </p:nvSpPr>
            <p:spPr bwMode="auto">
              <a:xfrm>
                <a:off x="4039" y="31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8" name="Freeform 345"/>
              <p:cNvSpPr>
                <a:spLocks/>
              </p:cNvSpPr>
              <p:nvPr/>
            </p:nvSpPr>
            <p:spPr bwMode="auto">
              <a:xfrm>
                <a:off x="4103" y="3142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9" name="Freeform 346"/>
              <p:cNvSpPr>
                <a:spLocks/>
              </p:cNvSpPr>
              <p:nvPr/>
            </p:nvSpPr>
            <p:spPr bwMode="auto">
              <a:xfrm>
                <a:off x="4099" y="317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0" name="Freeform 347"/>
              <p:cNvSpPr>
                <a:spLocks/>
              </p:cNvSpPr>
              <p:nvPr/>
            </p:nvSpPr>
            <p:spPr bwMode="auto">
              <a:xfrm>
                <a:off x="4063" y="312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1" name="Freeform 348"/>
              <p:cNvSpPr>
                <a:spLocks/>
              </p:cNvSpPr>
              <p:nvPr/>
            </p:nvSpPr>
            <p:spPr bwMode="auto">
              <a:xfrm>
                <a:off x="4115" y="3108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2" name="Freeform 349"/>
              <p:cNvSpPr>
                <a:spLocks/>
              </p:cNvSpPr>
              <p:nvPr/>
            </p:nvSpPr>
            <p:spPr bwMode="auto">
              <a:xfrm>
                <a:off x="4080" y="3104"/>
                <a:ext cx="9" cy="2"/>
              </a:xfrm>
              <a:custGeom>
                <a:avLst/>
                <a:gdLst>
                  <a:gd name="T0" fmla="*/ 3 w 4"/>
                  <a:gd name="T1" fmla="*/ 1 h 1"/>
                  <a:gd name="T2" fmla="*/ 3 w 4"/>
                  <a:gd name="T3" fmla="*/ 1 h 1"/>
                  <a:gd name="T4" fmla="*/ 2 w 4"/>
                  <a:gd name="T5" fmla="*/ 0 h 1"/>
                  <a:gd name="T6" fmla="*/ 2 w 4"/>
                  <a:gd name="T7" fmla="*/ 0 h 1"/>
                  <a:gd name="T8" fmla="*/ 1 w 4"/>
                  <a:gd name="T9" fmla="*/ 0 h 1"/>
                  <a:gd name="T10" fmla="*/ 0 w 4"/>
                  <a:gd name="T11" fmla="*/ 0 h 1"/>
                  <a:gd name="T12" fmla="*/ 1 w 4"/>
                  <a:gd name="T13" fmla="*/ 0 h 1"/>
                  <a:gd name="T14" fmla="*/ 1 w 4"/>
                  <a:gd name="T15" fmla="*/ 1 h 1"/>
                  <a:gd name="T16" fmla="*/ 1 w 4"/>
                  <a:gd name="T17" fmla="*/ 1 h 1"/>
                  <a:gd name="T18" fmla="*/ 3 w 4"/>
                  <a:gd name="T19" fmla="*/ 1 h 1"/>
                  <a:gd name="T20" fmla="*/ 4 w 4"/>
                  <a:gd name="T21" fmla="*/ 1 h 1"/>
                  <a:gd name="T22" fmla="*/ 3 w 4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3" name="Freeform 350"/>
              <p:cNvSpPr>
                <a:spLocks/>
              </p:cNvSpPr>
              <p:nvPr/>
            </p:nvSpPr>
            <p:spPr bwMode="auto">
              <a:xfrm>
                <a:off x="4089" y="3187"/>
                <a:ext cx="7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1 h 2"/>
                  <a:gd name="T16" fmla="*/ 1 w 3"/>
                  <a:gd name="T17" fmla="*/ 1 h 2"/>
                  <a:gd name="T18" fmla="*/ 1 w 3"/>
                  <a:gd name="T19" fmla="*/ 1 h 2"/>
                  <a:gd name="T20" fmla="*/ 1 w 3"/>
                  <a:gd name="T21" fmla="*/ 2 h 2"/>
                  <a:gd name="T22" fmla="*/ 2 w 3"/>
                  <a:gd name="T23" fmla="*/ 2 h 2"/>
                  <a:gd name="T24" fmla="*/ 2 w 3"/>
                  <a:gd name="T25" fmla="*/ 2 h 2"/>
                  <a:gd name="T26" fmla="*/ 3 w 3"/>
                  <a:gd name="T27" fmla="*/ 2 h 2"/>
                  <a:gd name="T28" fmla="*/ 3 w 3"/>
                  <a:gd name="T29" fmla="*/ 1 h 2"/>
                  <a:gd name="T30" fmla="*/ 2 w 3"/>
                  <a:gd name="T31" fmla="*/ 1 h 2"/>
                  <a:gd name="T32" fmla="*/ 2 w 3"/>
                  <a:gd name="T33" fmla="*/ 1 h 2"/>
                  <a:gd name="T34" fmla="*/ 2 w 3"/>
                  <a:gd name="T3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4" name="Freeform 351"/>
              <p:cNvSpPr>
                <a:spLocks/>
              </p:cNvSpPr>
              <p:nvPr/>
            </p:nvSpPr>
            <p:spPr bwMode="auto">
              <a:xfrm>
                <a:off x="4077" y="3137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5" name="Freeform 352"/>
              <p:cNvSpPr>
                <a:spLocks/>
              </p:cNvSpPr>
              <p:nvPr/>
            </p:nvSpPr>
            <p:spPr bwMode="auto">
              <a:xfrm>
                <a:off x="4087" y="31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6" name="Freeform 353"/>
              <p:cNvSpPr>
                <a:spLocks/>
              </p:cNvSpPr>
              <p:nvPr/>
            </p:nvSpPr>
            <p:spPr bwMode="auto">
              <a:xfrm>
                <a:off x="4089" y="3182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1 h 2"/>
                  <a:gd name="T14" fmla="*/ 1 w 1"/>
                  <a:gd name="T15" fmla="*/ 2 h 2"/>
                  <a:gd name="T16" fmla="*/ 1 w 1"/>
                  <a:gd name="T17" fmla="*/ 2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7" name="Freeform 354"/>
              <p:cNvSpPr>
                <a:spLocks/>
              </p:cNvSpPr>
              <p:nvPr/>
            </p:nvSpPr>
            <p:spPr bwMode="auto">
              <a:xfrm>
                <a:off x="4070" y="313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8" name="Freeform 355"/>
              <p:cNvSpPr>
                <a:spLocks/>
              </p:cNvSpPr>
              <p:nvPr/>
            </p:nvSpPr>
            <p:spPr bwMode="auto">
              <a:xfrm>
                <a:off x="4082" y="3139"/>
                <a:ext cx="50" cy="19"/>
              </a:xfrm>
              <a:custGeom>
                <a:avLst/>
                <a:gdLst>
                  <a:gd name="T0" fmla="*/ 19 w 21"/>
                  <a:gd name="T1" fmla="*/ 7 h 8"/>
                  <a:gd name="T2" fmla="*/ 18 w 21"/>
                  <a:gd name="T3" fmla="*/ 6 h 8"/>
                  <a:gd name="T4" fmla="*/ 18 w 21"/>
                  <a:gd name="T5" fmla="*/ 6 h 8"/>
                  <a:gd name="T6" fmla="*/ 19 w 21"/>
                  <a:gd name="T7" fmla="*/ 6 h 8"/>
                  <a:gd name="T8" fmla="*/ 19 w 21"/>
                  <a:gd name="T9" fmla="*/ 6 h 8"/>
                  <a:gd name="T10" fmla="*/ 21 w 21"/>
                  <a:gd name="T11" fmla="*/ 6 h 8"/>
                  <a:gd name="T12" fmla="*/ 21 w 21"/>
                  <a:gd name="T13" fmla="*/ 5 h 8"/>
                  <a:gd name="T14" fmla="*/ 21 w 21"/>
                  <a:gd name="T15" fmla="*/ 3 h 8"/>
                  <a:gd name="T16" fmla="*/ 20 w 21"/>
                  <a:gd name="T17" fmla="*/ 3 h 8"/>
                  <a:gd name="T18" fmla="*/ 20 w 21"/>
                  <a:gd name="T19" fmla="*/ 4 h 8"/>
                  <a:gd name="T20" fmla="*/ 19 w 21"/>
                  <a:gd name="T21" fmla="*/ 3 h 8"/>
                  <a:gd name="T22" fmla="*/ 18 w 21"/>
                  <a:gd name="T23" fmla="*/ 2 h 8"/>
                  <a:gd name="T24" fmla="*/ 17 w 21"/>
                  <a:gd name="T25" fmla="*/ 3 h 8"/>
                  <a:gd name="T26" fmla="*/ 17 w 21"/>
                  <a:gd name="T27" fmla="*/ 4 h 8"/>
                  <a:gd name="T28" fmla="*/ 17 w 21"/>
                  <a:gd name="T29" fmla="*/ 5 h 8"/>
                  <a:gd name="T30" fmla="*/ 17 w 21"/>
                  <a:gd name="T31" fmla="*/ 5 h 8"/>
                  <a:gd name="T32" fmla="*/ 16 w 21"/>
                  <a:gd name="T33" fmla="*/ 5 h 8"/>
                  <a:gd name="T34" fmla="*/ 14 w 21"/>
                  <a:gd name="T35" fmla="*/ 5 h 8"/>
                  <a:gd name="T36" fmla="*/ 13 w 21"/>
                  <a:gd name="T37" fmla="*/ 5 h 8"/>
                  <a:gd name="T38" fmla="*/ 12 w 21"/>
                  <a:gd name="T39" fmla="*/ 5 h 8"/>
                  <a:gd name="T40" fmla="*/ 12 w 21"/>
                  <a:gd name="T41" fmla="*/ 5 h 8"/>
                  <a:gd name="T42" fmla="*/ 11 w 21"/>
                  <a:gd name="T43" fmla="*/ 5 h 8"/>
                  <a:gd name="T44" fmla="*/ 11 w 21"/>
                  <a:gd name="T45" fmla="*/ 4 h 8"/>
                  <a:gd name="T46" fmla="*/ 10 w 21"/>
                  <a:gd name="T47" fmla="*/ 4 h 8"/>
                  <a:gd name="T48" fmla="*/ 9 w 21"/>
                  <a:gd name="T49" fmla="*/ 4 h 8"/>
                  <a:gd name="T50" fmla="*/ 9 w 21"/>
                  <a:gd name="T51" fmla="*/ 4 h 8"/>
                  <a:gd name="T52" fmla="*/ 9 w 21"/>
                  <a:gd name="T53" fmla="*/ 3 h 8"/>
                  <a:gd name="T54" fmla="*/ 9 w 21"/>
                  <a:gd name="T55" fmla="*/ 3 h 8"/>
                  <a:gd name="T56" fmla="*/ 9 w 21"/>
                  <a:gd name="T57" fmla="*/ 2 h 8"/>
                  <a:gd name="T58" fmla="*/ 8 w 21"/>
                  <a:gd name="T59" fmla="*/ 2 h 8"/>
                  <a:gd name="T60" fmla="*/ 8 w 21"/>
                  <a:gd name="T61" fmla="*/ 3 h 8"/>
                  <a:gd name="T62" fmla="*/ 7 w 21"/>
                  <a:gd name="T63" fmla="*/ 3 h 8"/>
                  <a:gd name="T64" fmla="*/ 7 w 21"/>
                  <a:gd name="T65" fmla="*/ 2 h 8"/>
                  <a:gd name="T66" fmla="*/ 5 w 21"/>
                  <a:gd name="T67" fmla="*/ 2 h 8"/>
                  <a:gd name="T68" fmla="*/ 5 w 21"/>
                  <a:gd name="T69" fmla="*/ 2 h 8"/>
                  <a:gd name="T70" fmla="*/ 4 w 21"/>
                  <a:gd name="T71" fmla="*/ 1 h 8"/>
                  <a:gd name="T72" fmla="*/ 3 w 21"/>
                  <a:gd name="T73" fmla="*/ 1 h 8"/>
                  <a:gd name="T74" fmla="*/ 2 w 21"/>
                  <a:gd name="T75" fmla="*/ 1 h 8"/>
                  <a:gd name="T76" fmla="*/ 1 w 21"/>
                  <a:gd name="T77" fmla="*/ 0 h 8"/>
                  <a:gd name="T78" fmla="*/ 0 w 21"/>
                  <a:gd name="T79" fmla="*/ 0 h 8"/>
                  <a:gd name="T80" fmla="*/ 1 w 21"/>
                  <a:gd name="T81" fmla="*/ 1 h 8"/>
                  <a:gd name="T82" fmla="*/ 2 w 21"/>
                  <a:gd name="T83" fmla="*/ 2 h 8"/>
                  <a:gd name="T84" fmla="*/ 3 w 21"/>
                  <a:gd name="T85" fmla="*/ 3 h 8"/>
                  <a:gd name="T86" fmla="*/ 3 w 21"/>
                  <a:gd name="T87" fmla="*/ 4 h 8"/>
                  <a:gd name="T88" fmla="*/ 3 w 21"/>
                  <a:gd name="T89" fmla="*/ 4 h 8"/>
                  <a:gd name="T90" fmla="*/ 5 w 21"/>
                  <a:gd name="T91" fmla="*/ 5 h 8"/>
                  <a:gd name="T92" fmla="*/ 5 w 21"/>
                  <a:gd name="T93" fmla="*/ 5 h 8"/>
                  <a:gd name="T94" fmla="*/ 6 w 21"/>
                  <a:gd name="T95" fmla="*/ 6 h 8"/>
                  <a:gd name="T96" fmla="*/ 7 w 21"/>
                  <a:gd name="T97" fmla="*/ 6 h 8"/>
                  <a:gd name="T98" fmla="*/ 9 w 21"/>
                  <a:gd name="T99" fmla="*/ 7 h 8"/>
                  <a:gd name="T100" fmla="*/ 9 w 21"/>
                  <a:gd name="T101" fmla="*/ 7 h 8"/>
                  <a:gd name="T102" fmla="*/ 10 w 21"/>
                  <a:gd name="T103" fmla="*/ 7 h 8"/>
                  <a:gd name="T104" fmla="*/ 11 w 21"/>
                  <a:gd name="T105" fmla="*/ 8 h 8"/>
                  <a:gd name="T106" fmla="*/ 12 w 21"/>
                  <a:gd name="T107" fmla="*/ 8 h 8"/>
                  <a:gd name="T108" fmla="*/ 12 w 21"/>
                  <a:gd name="T109" fmla="*/ 8 h 8"/>
                  <a:gd name="T110" fmla="*/ 13 w 21"/>
                  <a:gd name="T111" fmla="*/ 8 h 8"/>
                  <a:gd name="T112" fmla="*/ 15 w 21"/>
                  <a:gd name="T113" fmla="*/ 7 h 8"/>
                  <a:gd name="T114" fmla="*/ 15 w 21"/>
                  <a:gd name="T115" fmla="*/ 7 h 8"/>
                  <a:gd name="T116" fmla="*/ 16 w 21"/>
                  <a:gd name="T117" fmla="*/ 7 h 8"/>
                  <a:gd name="T118" fmla="*/ 17 w 21"/>
                  <a:gd name="T119" fmla="*/ 8 h 8"/>
                  <a:gd name="T120" fmla="*/ 18 w 21"/>
                  <a:gd name="T121" fmla="*/ 8 h 8"/>
                  <a:gd name="T122" fmla="*/ 19 w 21"/>
                  <a:gd name="T1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8">
                    <a:moveTo>
                      <a:pt x="19" y="7"/>
                    </a:moveTo>
                    <a:cubicBezTo>
                      <a:pt x="18" y="7"/>
                      <a:pt x="18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9" name="Freeform 356"/>
              <p:cNvSpPr>
                <a:spLocks/>
              </p:cNvSpPr>
              <p:nvPr/>
            </p:nvSpPr>
            <p:spPr bwMode="auto">
              <a:xfrm>
                <a:off x="4018" y="314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0" name="Freeform 357"/>
              <p:cNvSpPr>
                <a:spLocks/>
              </p:cNvSpPr>
              <p:nvPr/>
            </p:nvSpPr>
            <p:spPr bwMode="auto">
              <a:xfrm>
                <a:off x="4028" y="313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1" name="Freeform 358"/>
              <p:cNvSpPr>
                <a:spLocks/>
              </p:cNvSpPr>
              <p:nvPr/>
            </p:nvSpPr>
            <p:spPr bwMode="auto">
              <a:xfrm>
                <a:off x="4018" y="31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2" name="Freeform 359"/>
              <p:cNvSpPr>
                <a:spLocks/>
              </p:cNvSpPr>
              <p:nvPr/>
            </p:nvSpPr>
            <p:spPr bwMode="auto">
              <a:xfrm>
                <a:off x="4032" y="313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3" name="Freeform 360"/>
              <p:cNvSpPr>
                <a:spLocks/>
              </p:cNvSpPr>
              <p:nvPr/>
            </p:nvSpPr>
            <p:spPr bwMode="auto">
              <a:xfrm>
                <a:off x="4025" y="313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4" name="Freeform 361"/>
              <p:cNvSpPr>
                <a:spLocks/>
              </p:cNvSpPr>
              <p:nvPr/>
            </p:nvSpPr>
            <p:spPr bwMode="auto">
              <a:xfrm>
                <a:off x="4020" y="31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5" name="Oval 362"/>
              <p:cNvSpPr>
                <a:spLocks noChangeArrowheads="1"/>
              </p:cNvSpPr>
              <p:nvPr/>
            </p:nvSpPr>
            <p:spPr bwMode="auto">
              <a:xfrm>
                <a:off x="4023" y="313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6" name="Freeform 363"/>
              <p:cNvSpPr>
                <a:spLocks/>
              </p:cNvSpPr>
              <p:nvPr/>
            </p:nvSpPr>
            <p:spPr bwMode="auto">
              <a:xfrm>
                <a:off x="4020" y="3142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7" name="Freeform 364"/>
              <p:cNvSpPr>
                <a:spLocks/>
              </p:cNvSpPr>
              <p:nvPr/>
            </p:nvSpPr>
            <p:spPr bwMode="auto">
              <a:xfrm>
                <a:off x="4035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8" name="Freeform 365"/>
              <p:cNvSpPr>
                <a:spLocks/>
              </p:cNvSpPr>
              <p:nvPr/>
            </p:nvSpPr>
            <p:spPr bwMode="auto">
              <a:xfrm>
                <a:off x="4035" y="313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9" name="Oval 366"/>
              <p:cNvSpPr>
                <a:spLocks noChangeArrowheads="1"/>
              </p:cNvSpPr>
              <p:nvPr/>
            </p:nvSpPr>
            <p:spPr bwMode="auto">
              <a:xfrm>
                <a:off x="3897" y="2900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0" name="Freeform 367"/>
              <p:cNvSpPr>
                <a:spLocks/>
              </p:cNvSpPr>
              <p:nvPr/>
            </p:nvSpPr>
            <p:spPr bwMode="auto">
              <a:xfrm>
                <a:off x="3826" y="287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0 h 1"/>
                  <a:gd name="T12" fmla="*/ 1 w 2"/>
                  <a:gd name="T13" fmla="*/ 1 h 1"/>
                  <a:gd name="T14" fmla="*/ 2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1" name="Freeform 368"/>
              <p:cNvSpPr>
                <a:spLocks/>
              </p:cNvSpPr>
              <p:nvPr/>
            </p:nvSpPr>
            <p:spPr bwMode="auto">
              <a:xfrm>
                <a:off x="3843" y="2907"/>
                <a:ext cx="54" cy="38"/>
              </a:xfrm>
              <a:custGeom>
                <a:avLst/>
                <a:gdLst>
                  <a:gd name="T0" fmla="*/ 18 w 23"/>
                  <a:gd name="T1" fmla="*/ 3 h 16"/>
                  <a:gd name="T2" fmla="*/ 16 w 23"/>
                  <a:gd name="T3" fmla="*/ 2 h 16"/>
                  <a:gd name="T4" fmla="*/ 15 w 23"/>
                  <a:gd name="T5" fmla="*/ 4 h 16"/>
                  <a:gd name="T6" fmla="*/ 13 w 23"/>
                  <a:gd name="T7" fmla="*/ 3 h 16"/>
                  <a:gd name="T8" fmla="*/ 10 w 23"/>
                  <a:gd name="T9" fmla="*/ 4 h 16"/>
                  <a:gd name="T10" fmla="*/ 11 w 23"/>
                  <a:gd name="T11" fmla="*/ 2 h 16"/>
                  <a:gd name="T12" fmla="*/ 8 w 23"/>
                  <a:gd name="T13" fmla="*/ 1 h 16"/>
                  <a:gd name="T14" fmla="*/ 7 w 23"/>
                  <a:gd name="T15" fmla="*/ 3 h 16"/>
                  <a:gd name="T16" fmla="*/ 3 w 23"/>
                  <a:gd name="T17" fmla="*/ 2 h 16"/>
                  <a:gd name="T18" fmla="*/ 1 w 23"/>
                  <a:gd name="T19" fmla="*/ 3 h 16"/>
                  <a:gd name="T20" fmla="*/ 0 w 23"/>
                  <a:gd name="T21" fmla="*/ 6 h 16"/>
                  <a:gd name="T22" fmla="*/ 3 w 23"/>
                  <a:gd name="T23" fmla="*/ 4 h 16"/>
                  <a:gd name="T24" fmla="*/ 5 w 23"/>
                  <a:gd name="T25" fmla="*/ 4 h 16"/>
                  <a:gd name="T26" fmla="*/ 5 w 23"/>
                  <a:gd name="T27" fmla="*/ 5 h 16"/>
                  <a:gd name="T28" fmla="*/ 6 w 23"/>
                  <a:gd name="T29" fmla="*/ 5 h 16"/>
                  <a:gd name="T30" fmla="*/ 7 w 23"/>
                  <a:gd name="T31" fmla="*/ 5 h 16"/>
                  <a:gd name="T32" fmla="*/ 7 w 23"/>
                  <a:gd name="T33" fmla="*/ 6 h 16"/>
                  <a:gd name="T34" fmla="*/ 8 w 23"/>
                  <a:gd name="T35" fmla="*/ 5 h 16"/>
                  <a:gd name="T36" fmla="*/ 10 w 23"/>
                  <a:gd name="T37" fmla="*/ 6 h 16"/>
                  <a:gd name="T38" fmla="*/ 11 w 23"/>
                  <a:gd name="T39" fmla="*/ 9 h 16"/>
                  <a:gd name="T40" fmla="*/ 10 w 23"/>
                  <a:gd name="T41" fmla="*/ 8 h 16"/>
                  <a:gd name="T42" fmla="*/ 10 w 23"/>
                  <a:gd name="T43" fmla="*/ 10 h 16"/>
                  <a:gd name="T44" fmla="*/ 10 w 23"/>
                  <a:gd name="T45" fmla="*/ 12 h 16"/>
                  <a:gd name="T46" fmla="*/ 12 w 23"/>
                  <a:gd name="T47" fmla="*/ 14 h 16"/>
                  <a:gd name="T48" fmla="*/ 14 w 23"/>
                  <a:gd name="T49" fmla="*/ 14 h 16"/>
                  <a:gd name="T50" fmla="*/ 14 w 23"/>
                  <a:gd name="T51" fmla="*/ 15 h 16"/>
                  <a:gd name="T52" fmla="*/ 15 w 23"/>
                  <a:gd name="T53" fmla="*/ 16 h 16"/>
                  <a:gd name="T54" fmla="*/ 17 w 23"/>
                  <a:gd name="T55" fmla="*/ 14 h 16"/>
                  <a:gd name="T56" fmla="*/ 17 w 23"/>
                  <a:gd name="T57" fmla="*/ 12 h 16"/>
                  <a:gd name="T58" fmla="*/ 19 w 23"/>
                  <a:gd name="T59" fmla="*/ 11 h 16"/>
                  <a:gd name="T60" fmla="*/ 19 w 23"/>
                  <a:gd name="T61" fmla="*/ 13 h 16"/>
                  <a:gd name="T62" fmla="*/ 20 w 23"/>
                  <a:gd name="T63" fmla="*/ 15 h 16"/>
                  <a:gd name="T64" fmla="*/ 20 w 23"/>
                  <a:gd name="T65" fmla="*/ 13 h 16"/>
                  <a:gd name="T66" fmla="*/ 21 w 23"/>
                  <a:gd name="T67" fmla="*/ 13 h 16"/>
                  <a:gd name="T68" fmla="*/ 23 w 23"/>
                  <a:gd name="T69" fmla="*/ 11 h 16"/>
                  <a:gd name="T70" fmla="*/ 23 w 23"/>
                  <a:gd name="T71" fmla="*/ 9 h 16"/>
                  <a:gd name="T72" fmla="*/ 23 w 23"/>
                  <a:gd name="T73" fmla="*/ 7 h 16"/>
                  <a:gd name="T74" fmla="*/ 22 w 23"/>
                  <a:gd name="T75" fmla="*/ 6 h 16"/>
                  <a:gd name="T76" fmla="*/ 23 w 23"/>
                  <a:gd name="T77" fmla="*/ 5 h 16"/>
                  <a:gd name="T78" fmla="*/ 22 w 23"/>
                  <a:gd name="T79" fmla="*/ 4 h 16"/>
                  <a:gd name="T80" fmla="*/ 21 w 23"/>
                  <a:gd name="T81" fmla="*/ 1 h 16"/>
                  <a:gd name="T82" fmla="*/ 19 w 23"/>
                  <a:gd name="T83" fmla="*/ 1 h 16"/>
                  <a:gd name="T84" fmla="*/ 19 w 23"/>
                  <a:gd name="T8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16">
                    <a:moveTo>
                      <a:pt x="19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2"/>
                      <a:pt x="16" y="2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3"/>
                      <a:pt x="17" y="13"/>
                    </a:cubicBezTo>
                    <a:cubicBezTo>
                      <a:pt x="17" y="13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2" y="10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2" name="Freeform 369"/>
              <p:cNvSpPr>
                <a:spLocks/>
              </p:cNvSpPr>
              <p:nvPr/>
            </p:nvSpPr>
            <p:spPr bwMode="auto">
              <a:xfrm>
                <a:off x="3895" y="29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3" name="Freeform 370"/>
              <p:cNvSpPr>
                <a:spLocks/>
              </p:cNvSpPr>
              <p:nvPr/>
            </p:nvSpPr>
            <p:spPr bwMode="auto">
              <a:xfrm>
                <a:off x="3831" y="2864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2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4" name="Freeform 371"/>
              <p:cNvSpPr>
                <a:spLocks/>
              </p:cNvSpPr>
              <p:nvPr/>
            </p:nvSpPr>
            <p:spPr bwMode="auto">
              <a:xfrm>
                <a:off x="3864" y="280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5" name="Freeform 372"/>
              <p:cNvSpPr>
                <a:spLocks/>
              </p:cNvSpPr>
              <p:nvPr/>
            </p:nvSpPr>
            <p:spPr bwMode="auto">
              <a:xfrm>
                <a:off x="3852" y="2874"/>
                <a:ext cx="17" cy="14"/>
              </a:xfrm>
              <a:custGeom>
                <a:avLst/>
                <a:gdLst>
                  <a:gd name="T0" fmla="*/ 3 w 7"/>
                  <a:gd name="T1" fmla="*/ 1 h 6"/>
                  <a:gd name="T2" fmla="*/ 2 w 7"/>
                  <a:gd name="T3" fmla="*/ 0 h 6"/>
                  <a:gd name="T4" fmla="*/ 1 w 7"/>
                  <a:gd name="T5" fmla="*/ 0 h 6"/>
                  <a:gd name="T6" fmla="*/ 1 w 7"/>
                  <a:gd name="T7" fmla="*/ 1 h 6"/>
                  <a:gd name="T8" fmla="*/ 2 w 7"/>
                  <a:gd name="T9" fmla="*/ 1 h 6"/>
                  <a:gd name="T10" fmla="*/ 2 w 7"/>
                  <a:gd name="T11" fmla="*/ 1 h 6"/>
                  <a:gd name="T12" fmla="*/ 2 w 7"/>
                  <a:gd name="T13" fmla="*/ 2 h 6"/>
                  <a:gd name="T14" fmla="*/ 1 w 7"/>
                  <a:gd name="T15" fmla="*/ 3 h 6"/>
                  <a:gd name="T16" fmla="*/ 1 w 7"/>
                  <a:gd name="T17" fmla="*/ 4 h 6"/>
                  <a:gd name="T18" fmla="*/ 0 w 7"/>
                  <a:gd name="T19" fmla="*/ 5 h 6"/>
                  <a:gd name="T20" fmla="*/ 0 w 7"/>
                  <a:gd name="T21" fmla="*/ 6 h 6"/>
                  <a:gd name="T22" fmla="*/ 1 w 7"/>
                  <a:gd name="T23" fmla="*/ 6 h 6"/>
                  <a:gd name="T24" fmla="*/ 1 w 7"/>
                  <a:gd name="T25" fmla="*/ 6 h 6"/>
                  <a:gd name="T26" fmla="*/ 2 w 7"/>
                  <a:gd name="T27" fmla="*/ 6 h 6"/>
                  <a:gd name="T28" fmla="*/ 3 w 7"/>
                  <a:gd name="T29" fmla="*/ 6 h 6"/>
                  <a:gd name="T30" fmla="*/ 3 w 7"/>
                  <a:gd name="T31" fmla="*/ 6 h 6"/>
                  <a:gd name="T32" fmla="*/ 4 w 7"/>
                  <a:gd name="T33" fmla="*/ 6 h 6"/>
                  <a:gd name="T34" fmla="*/ 4 w 7"/>
                  <a:gd name="T35" fmla="*/ 6 h 6"/>
                  <a:gd name="T36" fmla="*/ 6 w 7"/>
                  <a:gd name="T37" fmla="*/ 5 h 6"/>
                  <a:gd name="T38" fmla="*/ 6 w 7"/>
                  <a:gd name="T39" fmla="*/ 5 h 6"/>
                  <a:gd name="T40" fmla="*/ 7 w 7"/>
                  <a:gd name="T41" fmla="*/ 5 h 6"/>
                  <a:gd name="T42" fmla="*/ 7 w 7"/>
                  <a:gd name="T43" fmla="*/ 4 h 6"/>
                  <a:gd name="T44" fmla="*/ 7 w 7"/>
                  <a:gd name="T45" fmla="*/ 3 h 6"/>
                  <a:gd name="T46" fmla="*/ 7 w 7"/>
                  <a:gd name="T47" fmla="*/ 3 h 6"/>
                  <a:gd name="T48" fmla="*/ 6 w 7"/>
                  <a:gd name="T49" fmla="*/ 4 h 6"/>
                  <a:gd name="T50" fmla="*/ 5 w 7"/>
                  <a:gd name="T51" fmla="*/ 3 h 6"/>
                  <a:gd name="T52" fmla="*/ 5 w 7"/>
                  <a:gd name="T53" fmla="*/ 3 h 6"/>
                  <a:gd name="T54" fmla="*/ 4 w 7"/>
                  <a:gd name="T55" fmla="*/ 2 h 6"/>
                  <a:gd name="T56" fmla="*/ 3 w 7"/>
                  <a:gd name="T57" fmla="*/ 2 h 6"/>
                  <a:gd name="T58" fmla="*/ 4 w 7"/>
                  <a:gd name="T59" fmla="*/ 2 h 6"/>
                  <a:gd name="T60" fmla="*/ 3 w 7"/>
                  <a:gd name="T6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6" name="Freeform 373"/>
              <p:cNvSpPr>
                <a:spLocks/>
              </p:cNvSpPr>
              <p:nvPr/>
            </p:nvSpPr>
            <p:spPr bwMode="auto">
              <a:xfrm>
                <a:off x="3864" y="287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7" name="Freeform 374"/>
              <p:cNvSpPr>
                <a:spLocks/>
              </p:cNvSpPr>
              <p:nvPr/>
            </p:nvSpPr>
            <p:spPr bwMode="auto">
              <a:xfrm>
                <a:off x="3893" y="2902"/>
                <a:ext cx="2" cy="7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3 h 3"/>
                  <a:gd name="T8" fmla="*/ 0 w 1"/>
                  <a:gd name="T9" fmla="*/ 3 h 3"/>
                  <a:gd name="T10" fmla="*/ 1 w 1"/>
                  <a:gd name="T11" fmla="*/ 2 h 3"/>
                  <a:gd name="T12" fmla="*/ 0 w 1"/>
                  <a:gd name="T13" fmla="*/ 1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0 h 3"/>
                  <a:gd name="T22" fmla="*/ 0 w 1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8" name="Freeform 375"/>
              <p:cNvSpPr>
                <a:spLocks/>
              </p:cNvSpPr>
              <p:nvPr/>
            </p:nvSpPr>
            <p:spPr bwMode="auto">
              <a:xfrm>
                <a:off x="3871" y="2874"/>
                <a:ext cx="10" cy="9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1 w 4"/>
                  <a:gd name="T5" fmla="*/ 2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3 h 4"/>
                  <a:gd name="T18" fmla="*/ 3 w 4"/>
                  <a:gd name="T19" fmla="*/ 2 h 4"/>
                  <a:gd name="T20" fmla="*/ 2 w 4"/>
                  <a:gd name="T21" fmla="*/ 2 h 4"/>
                  <a:gd name="T22" fmla="*/ 1 w 4"/>
                  <a:gd name="T23" fmla="*/ 1 h 4"/>
                  <a:gd name="T24" fmla="*/ 1 w 4"/>
                  <a:gd name="T25" fmla="*/ 1 h 4"/>
                  <a:gd name="T26" fmla="*/ 1 w 4"/>
                  <a:gd name="T27" fmla="*/ 0 h 4"/>
                  <a:gd name="T28" fmla="*/ 1 w 4"/>
                  <a:gd name="T29" fmla="*/ 0 h 4"/>
                  <a:gd name="T30" fmla="*/ 0 w 4"/>
                  <a:gd name="T31" fmla="*/ 1 h 4"/>
                  <a:gd name="T32" fmla="*/ 0 w 4"/>
                  <a:gd name="T33" fmla="*/ 1 h 4"/>
                  <a:gd name="T34" fmla="*/ 0 w 4"/>
                  <a:gd name="T35" fmla="*/ 1 h 4"/>
                  <a:gd name="T36" fmla="*/ 0 w 4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9" name="Freeform 376"/>
              <p:cNvSpPr>
                <a:spLocks/>
              </p:cNvSpPr>
              <p:nvPr/>
            </p:nvSpPr>
            <p:spPr bwMode="auto">
              <a:xfrm>
                <a:off x="3857" y="2869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1 w 2"/>
                  <a:gd name="T11" fmla="*/ 1 h 2"/>
                  <a:gd name="T12" fmla="*/ 1 w 2"/>
                  <a:gd name="T13" fmla="*/ 0 h 2"/>
                  <a:gd name="T14" fmla="*/ 2 w 2"/>
                  <a:gd name="T15" fmla="*/ 0 h 2"/>
                  <a:gd name="T16" fmla="*/ 1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0" name="Freeform 377"/>
              <p:cNvSpPr>
                <a:spLocks/>
              </p:cNvSpPr>
              <p:nvPr/>
            </p:nvSpPr>
            <p:spPr bwMode="auto">
              <a:xfrm>
                <a:off x="3876" y="2874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1" name="Freeform 378"/>
              <p:cNvSpPr>
                <a:spLocks/>
              </p:cNvSpPr>
              <p:nvPr/>
            </p:nvSpPr>
            <p:spPr bwMode="auto">
              <a:xfrm>
                <a:off x="3857" y="2888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2" name="Freeform 379"/>
              <p:cNvSpPr>
                <a:spLocks/>
              </p:cNvSpPr>
              <p:nvPr/>
            </p:nvSpPr>
            <p:spPr bwMode="auto">
              <a:xfrm>
                <a:off x="3841" y="2853"/>
                <a:ext cx="14" cy="16"/>
              </a:xfrm>
              <a:custGeom>
                <a:avLst/>
                <a:gdLst>
                  <a:gd name="T0" fmla="*/ 6 w 6"/>
                  <a:gd name="T1" fmla="*/ 4 h 7"/>
                  <a:gd name="T2" fmla="*/ 5 w 6"/>
                  <a:gd name="T3" fmla="*/ 3 h 7"/>
                  <a:gd name="T4" fmla="*/ 3 w 6"/>
                  <a:gd name="T5" fmla="*/ 1 h 7"/>
                  <a:gd name="T6" fmla="*/ 2 w 6"/>
                  <a:gd name="T7" fmla="*/ 1 h 7"/>
                  <a:gd name="T8" fmla="*/ 1 w 6"/>
                  <a:gd name="T9" fmla="*/ 0 h 7"/>
                  <a:gd name="T10" fmla="*/ 0 w 6"/>
                  <a:gd name="T11" fmla="*/ 0 h 7"/>
                  <a:gd name="T12" fmla="*/ 0 w 6"/>
                  <a:gd name="T13" fmla="*/ 1 h 7"/>
                  <a:gd name="T14" fmla="*/ 1 w 6"/>
                  <a:gd name="T15" fmla="*/ 1 h 7"/>
                  <a:gd name="T16" fmla="*/ 1 w 6"/>
                  <a:gd name="T17" fmla="*/ 2 h 7"/>
                  <a:gd name="T18" fmla="*/ 2 w 6"/>
                  <a:gd name="T19" fmla="*/ 2 h 7"/>
                  <a:gd name="T20" fmla="*/ 2 w 6"/>
                  <a:gd name="T21" fmla="*/ 3 h 7"/>
                  <a:gd name="T22" fmla="*/ 2 w 6"/>
                  <a:gd name="T23" fmla="*/ 4 h 7"/>
                  <a:gd name="T24" fmla="*/ 2 w 6"/>
                  <a:gd name="T25" fmla="*/ 5 h 7"/>
                  <a:gd name="T26" fmla="*/ 2 w 6"/>
                  <a:gd name="T27" fmla="*/ 6 h 7"/>
                  <a:gd name="T28" fmla="*/ 3 w 6"/>
                  <a:gd name="T29" fmla="*/ 7 h 7"/>
                  <a:gd name="T30" fmla="*/ 3 w 6"/>
                  <a:gd name="T31" fmla="*/ 7 h 7"/>
                  <a:gd name="T32" fmla="*/ 4 w 6"/>
                  <a:gd name="T33" fmla="*/ 7 h 7"/>
                  <a:gd name="T34" fmla="*/ 5 w 6"/>
                  <a:gd name="T35" fmla="*/ 6 h 7"/>
                  <a:gd name="T36" fmla="*/ 5 w 6"/>
                  <a:gd name="T37" fmla="*/ 6 h 7"/>
                  <a:gd name="T38" fmla="*/ 5 w 6"/>
                  <a:gd name="T39" fmla="*/ 6 h 7"/>
                  <a:gd name="T40" fmla="*/ 5 w 6"/>
                  <a:gd name="T41" fmla="*/ 5 h 7"/>
                  <a:gd name="T42" fmla="*/ 6 w 6"/>
                  <a:gd name="T43" fmla="*/ 5 h 7"/>
                  <a:gd name="T44" fmla="*/ 6 w 6"/>
                  <a:gd name="T4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6" y="4"/>
                      <a:pt x="5" y="4"/>
                      <a:pt x="5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3" name="Freeform 380"/>
              <p:cNvSpPr>
                <a:spLocks/>
              </p:cNvSpPr>
              <p:nvPr/>
            </p:nvSpPr>
            <p:spPr bwMode="auto">
              <a:xfrm>
                <a:off x="3867" y="2891"/>
                <a:ext cx="11" cy="11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0 h 5"/>
                  <a:gd name="T4" fmla="*/ 4 w 5"/>
                  <a:gd name="T5" fmla="*/ 1 h 5"/>
                  <a:gd name="T6" fmla="*/ 2 w 5"/>
                  <a:gd name="T7" fmla="*/ 2 h 5"/>
                  <a:gd name="T8" fmla="*/ 2 w 5"/>
                  <a:gd name="T9" fmla="*/ 2 h 5"/>
                  <a:gd name="T10" fmla="*/ 1 w 5"/>
                  <a:gd name="T11" fmla="*/ 3 h 5"/>
                  <a:gd name="T12" fmla="*/ 0 w 5"/>
                  <a:gd name="T13" fmla="*/ 4 h 5"/>
                  <a:gd name="T14" fmla="*/ 0 w 5"/>
                  <a:gd name="T15" fmla="*/ 4 h 5"/>
                  <a:gd name="T16" fmla="*/ 0 w 5"/>
                  <a:gd name="T17" fmla="*/ 5 h 5"/>
                  <a:gd name="T18" fmla="*/ 1 w 5"/>
                  <a:gd name="T19" fmla="*/ 5 h 5"/>
                  <a:gd name="T20" fmla="*/ 2 w 5"/>
                  <a:gd name="T21" fmla="*/ 3 h 5"/>
                  <a:gd name="T22" fmla="*/ 3 w 5"/>
                  <a:gd name="T23" fmla="*/ 3 h 5"/>
                  <a:gd name="T24" fmla="*/ 4 w 5"/>
                  <a:gd name="T25" fmla="*/ 2 h 5"/>
                  <a:gd name="T26" fmla="*/ 4 w 5"/>
                  <a:gd name="T27" fmla="*/ 1 h 5"/>
                  <a:gd name="T28" fmla="*/ 5 w 5"/>
                  <a:gd name="T29" fmla="*/ 1 h 5"/>
                  <a:gd name="T30" fmla="*/ 5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4" name="Freeform 381"/>
              <p:cNvSpPr>
                <a:spLocks/>
              </p:cNvSpPr>
              <p:nvPr/>
            </p:nvSpPr>
            <p:spPr bwMode="auto">
              <a:xfrm>
                <a:off x="3895" y="291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5" name="Freeform 382"/>
              <p:cNvSpPr>
                <a:spLocks/>
              </p:cNvSpPr>
              <p:nvPr/>
            </p:nvSpPr>
            <p:spPr bwMode="auto">
              <a:xfrm>
                <a:off x="3855" y="2888"/>
                <a:ext cx="16" cy="17"/>
              </a:xfrm>
              <a:custGeom>
                <a:avLst/>
                <a:gdLst>
                  <a:gd name="T0" fmla="*/ 0 w 7"/>
                  <a:gd name="T1" fmla="*/ 4 h 7"/>
                  <a:gd name="T2" fmla="*/ 1 w 7"/>
                  <a:gd name="T3" fmla="*/ 4 h 7"/>
                  <a:gd name="T4" fmla="*/ 2 w 7"/>
                  <a:gd name="T5" fmla="*/ 5 h 7"/>
                  <a:gd name="T6" fmla="*/ 3 w 7"/>
                  <a:gd name="T7" fmla="*/ 6 h 7"/>
                  <a:gd name="T8" fmla="*/ 2 w 7"/>
                  <a:gd name="T9" fmla="*/ 7 h 7"/>
                  <a:gd name="T10" fmla="*/ 3 w 7"/>
                  <a:gd name="T11" fmla="*/ 7 h 7"/>
                  <a:gd name="T12" fmla="*/ 4 w 7"/>
                  <a:gd name="T13" fmla="*/ 7 h 7"/>
                  <a:gd name="T14" fmla="*/ 4 w 7"/>
                  <a:gd name="T15" fmla="*/ 6 h 7"/>
                  <a:gd name="T16" fmla="*/ 4 w 7"/>
                  <a:gd name="T17" fmla="*/ 5 h 7"/>
                  <a:gd name="T18" fmla="*/ 4 w 7"/>
                  <a:gd name="T19" fmla="*/ 4 h 7"/>
                  <a:gd name="T20" fmla="*/ 6 w 7"/>
                  <a:gd name="T21" fmla="*/ 2 h 7"/>
                  <a:gd name="T22" fmla="*/ 7 w 7"/>
                  <a:gd name="T23" fmla="*/ 2 h 7"/>
                  <a:gd name="T24" fmla="*/ 7 w 7"/>
                  <a:gd name="T25" fmla="*/ 1 h 7"/>
                  <a:gd name="T26" fmla="*/ 7 w 7"/>
                  <a:gd name="T27" fmla="*/ 1 h 7"/>
                  <a:gd name="T28" fmla="*/ 6 w 7"/>
                  <a:gd name="T29" fmla="*/ 1 h 7"/>
                  <a:gd name="T30" fmla="*/ 5 w 7"/>
                  <a:gd name="T31" fmla="*/ 0 h 7"/>
                  <a:gd name="T32" fmla="*/ 5 w 7"/>
                  <a:gd name="T33" fmla="*/ 0 h 7"/>
                  <a:gd name="T34" fmla="*/ 4 w 7"/>
                  <a:gd name="T35" fmla="*/ 1 h 7"/>
                  <a:gd name="T36" fmla="*/ 4 w 7"/>
                  <a:gd name="T37" fmla="*/ 1 h 7"/>
                  <a:gd name="T38" fmla="*/ 3 w 7"/>
                  <a:gd name="T39" fmla="*/ 2 h 7"/>
                  <a:gd name="T40" fmla="*/ 3 w 7"/>
                  <a:gd name="T41" fmla="*/ 3 h 7"/>
                  <a:gd name="T42" fmla="*/ 1 w 7"/>
                  <a:gd name="T43" fmla="*/ 3 h 7"/>
                  <a:gd name="T44" fmla="*/ 0 w 7"/>
                  <a:gd name="T45" fmla="*/ 3 h 7"/>
                  <a:gd name="T46" fmla="*/ 0 w 7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6" name="Freeform 383"/>
              <p:cNvSpPr>
                <a:spLocks/>
              </p:cNvSpPr>
              <p:nvPr/>
            </p:nvSpPr>
            <p:spPr bwMode="auto">
              <a:xfrm>
                <a:off x="3878" y="2909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7" name="Freeform 384"/>
              <p:cNvSpPr>
                <a:spLocks/>
              </p:cNvSpPr>
              <p:nvPr/>
            </p:nvSpPr>
            <p:spPr bwMode="auto">
              <a:xfrm>
                <a:off x="3867" y="290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8" name="Freeform 385"/>
              <p:cNvSpPr>
                <a:spLocks/>
              </p:cNvSpPr>
              <p:nvPr/>
            </p:nvSpPr>
            <p:spPr bwMode="auto">
              <a:xfrm>
                <a:off x="3897" y="2907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2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9" name="Freeform 386"/>
              <p:cNvSpPr>
                <a:spLocks/>
              </p:cNvSpPr>
              <p:nvPr/>
            </p:nvSpPr>
            <p:spPr bwMode="auto">
              <a:xfrm>
                <a:off x="3793" y="288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0" name="Freeform 387"/>
              <p:cNvSpPr>
                <a:spLocks/>
              </p:cNvSpPr>
              <p:nvPr/>
            </p:nvSpPr>
            <p:spPr bwMode="auto">
              <a:xfrm>
                <a:off x="3841" y="2921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0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1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1" name="Freeform 388"/>
              <p:cNvSpPr>
                <a:spLocks/>
              </p:cNvSpPr>
              <p:nvPr/>
            </p:nvSpPr>
            <p:spPr bwMode="auto">
              <a:xfrm>
                <a:off x="3789" y="289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2" name="Freeform 389"/>
              <p:cNvSpPr>
                <a:spLocks/>
              </p:cNvSpPr>
              <p:nvPr/>
            </p:nvSpPr>
            <p:spPr bwMode="auto">
              <a:xfrm>
                <a:off x="3791" y="2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3" name="Freeform 390"/>
              <p:cNvSpPr>
                <a:spLocks/>
              </p:cNvSpPr>
              <p:nvPr/>
            </p:nvSpPr>
            <p:spPr bwMode="auto">
              <a:xfrm>
                <a:off x="3841" y="2808"/>
                <a:ext cx="45" cy="71"/>
              </a:xfrm>
              <a:custGeom>
                <a:avLst/>
                <a:gdLst>
                  <a:gd name="T0" fmla="*/ 10 w 19"/>
                  <a:gd name="T1" fmla="*/ 1 h 30"/>
                  <a:gd name="T2" fmla="*/ 7 w 19"/>
                  <a:gd name="T3" fmla="*/ 1 h 30"/>
                  <a:gd name="T4" fmla="*/ 4 w 19"/>
                  <a:gd name="T5" fmla="*/ 4 h 30"/>
                  <a:gd name="T6" fmla="*/ 3 w 19"/>
                  <a:gd name="T7" fmla="*/ 8 h 30"/>
                  <a:gd name="T8" fmla="*/ 1 w 19"/>
                  <a:gd name="T9" fmla="*/ 8 h 30"/>
                  <a:gd name="T10" fmla="*/ 0 w 19"/>
                  <a:gd name="T11" fmla="*/ 9 h 30"/>
                  <a:gd name="T12" fmla="*/ 0 w 19"/>
                  <a:gd name="T13" fmla="*/ 10 h 30"/>
                  <a:gd name="T14" fmla="*/ 0 w 19"/>
                  <a:gd name="T15" fmla="*/ 13 h 30"/>
                  <a:gd name="T16" fmla="*/ 1 w 19"/>
                  <a:gd name="T17" fmla="*/ 14 h 30"/>
                  <a:gd name="T18" fmla="*/ 2 w 19"/>
                  <a:gd name="T19" fmla="*/ 16 h 30"/>
                  <a:gd name="T20" fmla="*/ 3 w 19"/>
                  <a:gd name="T21" fmla="*/ 15 h 30"/>
                  <a:gd name="T22" fmla="*/ 3 w 19"/>
                  <a:gd name="T23" fmla="*/ 17 h 30"/>
                  <a:gd name="T24" fmla="*/ 2 w 19"/>
                  <a:gd name="T25" fmla="*/ 18 h 30"/>
                  <a:gd name="T26" fmla="*/ 3 w 19"/>
                  <a:gd name="T27" fmla="*/ 18 h 30"/>
                  <a:gd name="T28" fmla="*/ 4 w 19"/>
                  <a:gd name="T29" fmla="*/ 20 h 30"/>
                  <a:gd name="T30" fmla="*/ 6 w 19"/>
                  <a:gd name="T31" fmla="*/ 21 h 30"/>
                  <a:gd name="T32" fmla="*/ 8 w 19"/>
                  <a:gd name="T33" fmla="*/ 20 h 30"/>
                  <a:gd name="T34" fmla="*/ 11 w 19"/>
                  <a:gd name="T35" fmla="*/ 23 h 30"/>
                  <a:gd name="T36" fmla="*/ 12 w 19"/>
                  <a:gd name="T37" fmla="*/ 23 h 30"/>
                  <a:gd name="T38" fmla="*/ 12 w 19"/>
                  <a:gd name="T39" fmla="*/ 22 h 30"/>
                  <a:gd name="T40" fmla="*/ 13 w 19"/>
                  <a:gd name="T41" fmla="*/ 24 h 30"/>
                  <a:gd name="T42" fmla="*/ 14 w 19"/>
                  <a:gd name="T43" fmla="*/ 26 h 30"/>
                  <a:gd name="T44" fmla="*/ 17 w 19"/>
                  <a:gd name="T45" fmla="*/ 28 h 30"/>
                  <a:gd name="T46" fmla="*/ 17 w 19"/>
                  <a:gd name="T47" fmla="*/ 28 h 30"/>
                  <a:gd name="T48" fmla="*/ 18 w 19"/>
                  <a:gd name="T49" fmla="*/ 30 h 30"/>
                  <a:gd name="T50" fmla="*/ 19 w 19"/>
                  <a:gd name="T51" fmla="*/ 28 h 30"/>
                  <a:gd name="T52" fmla="*/ 17 w 19"/>
                  <a:gd name="T53" fmla="*/ 27 h 30"/>
                  <a:gd name="T54" fmla="*/ 16 w 19"/>
                  <a:gd name="T55" fmla="*/ 25 h 30"/>
                  <a:gd name="T56" fmla="*/ 17 w 19"/>
                  <a:gd name="T57" fmla="*/ 25 h 30"/>
                  <a:gd name="T58" fmla="*/ 17 w 19"/>
                  <a:gd name="T59" fmla="*/ 24 h 30"/>
                  <a:gd name="T60" fmla="*/ 15 w 19"/>
                  <a:gd name="T61" fmla="*/ 22 h 30"/>
                  <a:gd name="T62" fmla="*/ 14 w 19"/>
                  <a:gd name="T63" fmla="*/ 23 h 30"/>
                  <a:gd name="T64" fmla="*/ 13 w 19"/>
                  <a:gd name="T65" fmla="*/ 20 h 30"/>
                  <a:gd name="T66" fmla="*/ 10 w 19"/>
                  <a:gd name="T67" fmla="*/ 20 h 30"/>
                  <a:gd name="T68" fmla="*/ 8 w 19"/>
                  <a:gd name="T69" fmla="*/ 19 h 30"/>
                  <a:gd name="T70" fmla="*/ 8 w 19"/>
                  <a:gd name="T71" fmla="*/ 17 h 30"/>
                  <a:gd name="T72" fmla="*/ 7 w 19"/>
                  <a:gd name="T73" fmla="*/ 15 h 30"/>
                  <a:gd name="T74" fmla="*/ 9 w 19"/>
                  <a:gd name="T75" fmla="*/ 13 h 30"/>
                  <a:gd name="T76" fmla="*/ 12 w 19"/>
                  <a:gd name="T77" fmla="*/ 12 h 30"/>
                  <a:gd name="T78" fmla="*/ 12 w 19"/>
                  <a:gd name="T79" fmla="*/ 12 h 30"/>
                  <a:gd name="T80" fmla="*/ 15 w 19"/>
                  <a:gd name="T81" fmla="*/ 9 h 30"/>
                  <a:gd name="T82" fmla="*/ 14 w 19"/>
                  <a:gd name="T83" fmla="*/ 7 h 30"/>
                  <a:gd name="T84" fmla="*/ 15 w 19"/>
                  <a:gd name="T85" fmla="*/ 4 h 30"/>
                  <a:gd name="T86" fmla="*/ 14 w 19"/>
                  <a:gd name="T87" fmla="*/ 2 h 30"/>
                  <a:gd name="T88" fmla="*/ 12 w 19"/>
                  <a:gd name="T8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" h="30">
                    <a:moveTo>
                      <a:pt x="11" y="3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5"/>
                      <a:pt x="4" y="5"/>
                      <a:pt x="3" y="6"/>
                    </a:cubicBezTo>
                    <a:cubicBezTo>
                      <a:pt x="3" y="6"/>
                      <a:pt x="3" y="6"/>
                      <a:pt x="2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0"/>
                      <a:pt x="3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8" y="20"/>
                      <a:pt x="8" y="20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2" y="24"/>
                      <a:pt x="12" y="25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2" y="23"/>
                      <a:pt x="11" y="22"/>
                      <a:pt x="11" y="22"/>
                    </a:cubicBezTo>
                    <a:cubicBezTo>
                      <a:pt x="11" y="22"/>
                      <a:pt x="11" y="21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4"/>
                    </a:cubicBezTo>
                    <a:cubicBezTo>
                      <a:pt x="14" y="24"/>
                      <a:pt x="14" y="24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6" y="28"/>
                    </a:cubicBezTo>
                    <a:cubicBezTo>
                      <a:pt x="16" y="28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8" y="30"/>
                    </a:cubicBezTo>
                    <a:cubicBezTo>
                      <a:pt x="18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6" y="27"/>
                    </a:cubicBezTo>
                    <a:cubicBezTo>
                      <a:pt x="16" y="27"/>
                      <a:pt x="16" y="26"/>
                      <a:pt x="17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4"/>
                    </a:cubicBezTo>
                    <a:cubicBezTo>
                      <a:pt x="18" y="24"/>
                      <a:pt x="17" y="24"/>
                      <a:pt x="17" y="24"/>
                    </a:cubicBezTo>
                    <a:cubicBezTo>
                      <a:pt x="17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1"/>
                      <a:pt x="14" y="21"/>
                    </a:cubicBezTo>
                    <a:cubicBezTo>
                      <a:pt x="14" y="21"/>
                      <a:pt x="13" y="20"/>
                      <a:pt x="13" y="20"/>
                    </a:cubicBezTo>
                    <a:cubicBezTo>
                      <a:pt x="13" y="20"/>
                      <a:pt x="12" y="20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3" y="6"/>
                      <a:pt x="13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2"/>
                    </a:cubicBezTo>
                    <a:cubicBezTo>
                      <a:pt x="12" y="3"/>
                      <a:pt x="11" y="3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4" name="Freeform 391"/>
              <p:cNvSpPr>
                <a:spLocks/>
              </p:cNvSpPr>
              <p:nvPr/>
            </p:nvSpPr>
            <p:spPr bwMode="auto">
              <a:xfrm>
                <a:off x="3871" y="2900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0 w 4"/>
                  <a:gd name="T5" fmla="*/ 2 h 2"/>
                  <a:gd name="T6" fmla="*/ 2 w 4"/>
                  <a:gd name="T7" fmla="*/ 2 h 2"/>
                  <a:gd name="T8" fmla="*/ 3 w 4"/>
                  <a:gd name="T9" fmla="*/ 2 h 2"/>
                  <a:gd name="T10" fmla="*/ 4 w 4"/>
                  <a:gd name="T11" fmla="*/ 2 h 2"/>
                  <a:gd name="T12" fmla="*/ 4 w 4"/>
                  <a:gd name="T13" fmla="*/ 1 h 2"/>
                  <a:gd name="T14" fmla="*/ 4 w 4"/>
                  <a:gd name="T15" fmla="*/ 0 h 2"/>
                  <a:gd name="T16" fmla="*/ 3 w 4"/>
                  <a:gd name="T17" fmla="*/ 0 h 2"/>
                  <a:gd name="T18" fmla="*/ 1 w 4"/>
                  <a:gd name="T19" fmla="*/ 0 h 2"/>
                  <a:gd name="T20" fmla="*/ 0 w 4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5" name="Freeform 392"/>
              <p:cNvSpPr>
                <a:spLocks/>
              </p:cNvSpPr>
              <p:nvPr/>
            </p:nvSpPr>
            <p:spPr bwMode="auto">
              <a:xfrm>
                <a:off x="3881" y="2891"/>
                <a:ext cx="9" cy="14"/>
              </a:xfrm>
              <a:custGeom>
                <a:avLst/>
                <a:gdLst>
                  <a:gd name="T0" fmla="*/ 3 w 4"/>
                  <a:gd name="T1" fmla="*/ 3 h 6"/>
                  <a:gd name="T2" fmla="*/ 3 w 4"/>
                  <a:gd name="T3" fmla="*/ 2 h 6"/>
                  <a:gd name="T4" fmla="*/ 3 w 4"/>
                  <a:gd name="T5" fmla="*/ 1 h 6"/>
                  <a:gd name="T6" fmla="*/ 3 w 4"/>
                  <a:gd name="T7" fmla="*/ 1 h 6"/>
                  <a:gd name="T8" fmla="*/ 2 w 4"/>
                  <a:gd name="T9" fmla="*/ 0 h 6"/>
                  <a:gd name="T10" fmla="*/ 1 w 4"/>
                  <a:gd name="T11" fmla="*/ 0 h 6"/>
                  <a:gd name="T12" fmla="*/ 1 w 4"/>
                  <a:gd name="T13" fmla="*/ 0 h 6"/>
                  <a:gd name="T14" fmla="*/ 1 w 4"/>
                  <a:gd name="T15" fmla="*/ 0 h 6"/>
                  <a:gd name="T16" fmla="*/ 0 w 4"/>
                  <a:gd name="T17" fmla="*/ 1 h 6"/>
                  <a:gd name="T18" fmla="*/ 1 w 4"/>
                  <a:gd name="T19" fmla="*/ 2 h 6"/>
                  <a:gd name="T20" fmla="*/ 1 w 4"/>
                  <a:gd name="T21" fmla="*/ 2 h 6"/>
                  <a:gd name="T22" fmla="*/ 2 w 4"/>
                  <a:gd name="T23" fmla="*/ 2 h 6"/>
                  <a:gd name="T24" fmla="*/ 1 w 4"/>
                  <a:gd name="T25" fmla="*/ 3 h 6"/>
                  <a:gd name="T26" fmla="*/ 2 w 4"/>
                  <a:gd name="T27" fmla="*/ 4 h 6"/>
                  <a:gd name="T28" fmla="*/ 1 w 4"/>
                  <a:gd name="T29" fmla="*/ 5 h 6"/>
                  <a:gd name="T30" fmla="*/ 2 w 4"/>
                  <a:gd name="T31" fmla="*/ 6 h 6"/>
                  <a:gd name="T32" fmla="*/ 2 w 4"/>
                  <a:gd name="T33" fmla="*/ 5 h 6"/>
                  <a:gd name="T34" fmla="*/ 3 w 4"/>
                  <a:gd name="T35" fmla="*/ 5 h 6"/>
                  <a:gd name="T36" fmla="*/ 4 w 4"/>
                  <a:gd name="T37" fmla="*/ 5 h 6"/>
                  <a:gd name="T38" fmla="*/ 4 w 4"/>
                  <a:gd name="T39" fmla="*/ 5 h 6"/>
                  <a:gd name="T40" fmla="*/ 3 w 4"/>
                  <a:gd name="T41" fmla="*/ 4 h 6"/>
                  <a:gd name="T42" fmla="*/ 3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6" name="Freeform 393"/>
              <p:cNvSpPr>
                <a:spLocks/>
              </p:cNvSpPr>
              <p:nvPr/>
            </p:nvSpPr>
            <p:spPr bwMode="auto">
              <a:xfrm>
                <a:off x="3888" y="290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7" name="Freeform 394"/>
              <p:cNvSpPr>
                <a:spLocks/>
              </p:cNvSpPr>
              <p:nvPr/>
            </p:nvSpPr>
            <p:spPr bwMode="auto">
              <a:xfrm>
                <a:off x="3878" y="28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8" name="Freeform 395"/>
              <p:cNvSpPr>
                <a:spLocks/>
              </p:cNvSpPr>
              <p:nvPr/>
            </p:nvSpPr>
            <p:spPr bwMode="auto">
              <a:xfrm>
                <a:off x="3793" y="2869"/>
                <a:ext cx="33" cy="19"/>
              </a:xfrm>
              <a:custGeom>
                <a:avLst/>
                <a:gdLst>
                  <a:gd name="T0" fmla="*/ 2 w 14"/>
                  <a:gd name="T1" fmla="*/ 6 h 8"/>
                  <a:gd name="T2" fmla="*/ 0 w 14"/>
                  <a:gd name="T3" fmla="*/ 7 h 8"/>
                  <a:gd name="T4" fmla="*/ 0 w 14"/>
                  <a:gd name="T5" fmla="*/ 7 h 8"/>
                  <a:gd name="T6" fmla="*/ 0 w 14"/>
                  <a:gd name="T7" fmla="*/ 8 h 8"/>
                  <a:gd name="T8" fmla="*/ 1 w 14"/>
                  <a:gd name="T9" fmla="*/ 7 h 8"/>
                  <a:gd name="T10" fmla="*/ 2 w 14"/>
                  <a:gd name="T11" fmla="*/ 8 h 8"/>
                  <a:gd name="T12" fmla="*/ 3 w 14"/>
                  <a:gd name="T13" fmla="*/ 7 h 8"/>
                  <a:gd name="T14" fmla="*/ 4 w 14"/>
                  <a:gd name="T15" fmla="*/ 7 h 8"/>
                  <a:gd name="T16" fmla="*/ 5 w 14"/>
                  <a:gd name="T17" fmla="*/ 7 h 8"/>
                  <a:gd name="T18" fmla="*/ 6 w 14"/>
                  <a:gd name="T19" fmla="*/ 7 h 8"/>
                  <a:gd name="T20" fmla="*/ 7 w 14"/>
                  <a:gd name="T21" fmla="*/ 6 h 8"/>
                  <a:gd name="T22" fmla="*/ 8 w 14"/>
                  <a:gd name="T23" fmla="*/ 6 h 8"/>
                  <a:gd name="T24" fmla="*/ 8 w 14"/>
                  <a:gd name="T25" fmla="*/ 6 h 8"/>
                  <a:gd name="T26" fmla="*/ 9 w 14"/>
                  <a:gd name="T27" fmla="*/ 5 h 8"/>
                  <a:gd name="T28" fmla="*/ 9 w 14"/>
                  <a:gd name="T29" fmla="*/ 4 h 8"/>
                  <a:gd name="T30" fmla="*/ 11 w 14"/>
                  <a:gd name="T31" fmla="*/ 5 h 8"/>
                  <a:gd name="T32" fmla="*/ 12 w 14"/>
                  <a:gd name="T33" fmla="*/ 4 h 8"/>
                  <a:gd name="T34" fmla="*/ 12 w 14"/>
                  <a:gd name="T35" fmla="*/ 4 h 8"/>
                  <a:gd name="T36" fmla="*/ 13 w 14"/>
                  <a:gd name="T37" fmla="*/ 4 h 8"/>
                  <a:gd name="T38" fmla="*/ 14 w 14"/>
                  <a:gd name="T39" fmla="*/ 4 h 8"/>
                  <a:gd name="T40" fmla="*/ 14 w 14"/>
                  <a:gd name="T41" fmla="*/ 3 h 8"/>
                  <a:gd name="T42" fmla="*/ 13 w 14"/>
                  <a:gd name="T43" fmla="*/ 2 h 8"/>
                  <a:gd name="T44" fmla="*/ 13 w 14"/>
                  <a:gd name="T45" fmla="*/ 1 h 8"/>
                  <a:gd name="T46" fmla="*/ 14 w 14"/>
                  <a:gd name="T47" fmla="*/ 0 h 8"/>
                  <a:gd name="T48" fmla="*/ 13 w 14"/>
                  <a:gd name="T49" fmla="*/ 0 h 8"/>
                  <a:gd name="T50" fmla="*/ 13 w 14"/>
                  <a:gd name="T51" fmla="*/ 1 h 8"/>
                  <a:gd name="T52" fmla="*/ 12 w 14"/>
                  <a:gd name="T53" fmla="*/ 2 h 8"/>
                  <a:gd name="T54" fmla="*/ 12 w 14"/>
                  <a:gd name="T55" fmla="*/ 2 h 8"/>
                  <a:gd name="T56" fmla="*/ 12 w 14"/>
                  <a:gd name="T57" fmla="*/ 2 h 8"/>
                  <a:gd name="T58" fmla="*/ 12 w 14"/>
                  <a:gd name="T59" fmla="*/ 3 h 8"/>
                  <a:gd name="T60" fmla="*/ 11 w 14"/>
                  <a:gd name="T61" fmla="*/ 3 h 8"/>
                  <a:gd name="T62" fmla="*/ 10 w 14"/>
                  <a:gd name="T63" fmla="*/ 3 h 8"/>
                  <a:gd name="T64" fmla="*/ 9 w 14"/>
                  <a:gd name="T65" fmla="*/ 4 h 8"/>
                  <a:gd name="T66" fmla="*/ 9 w 14"/>
                  <a:gd name="T67" fmla="*/ 4 h 8"/>
                  <a:gd name="T68" fmla="*/ 8 w 14"/>
                  <a:gd name="T69" fmla="*/ 4 h 8"/>
                  <a:gd name="T70" fmla="*/ 6 w 14"/>
                  <a:gd name="T71" fmla="*/ 5 h 8"/>
                  <a:gd name="T72" fmla="*/ 5 w 14"/>
                  <a:gd name="T73" fmla="*/ 6 h 8"/>
                  <a:gd name="T74" fmla="*/ 4 w 14"/>
                  <a:gd name="T75" fmla="*/ 6 h 8"/>
                  <a:gd name="T76" fmla="*/ 3 w 14"/>
                  <a:gd name="T77" fmla="*/ 6 h 8"/>
                  <a:gd name="T78" fmla="*/ 2 w 14"/>
                  <a:gd name="T7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8">
                    <a:moveTo>
                      <a:pt x="2" y="6"/>
                    </a:moveTo>
                    <a:cubicBezTo>
                      <a:pt x="2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3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9" name="Freeform 396"/>
              <p:cNvSpPr>
                <a:spLocks/>
              </p:cNvSpPr>
              <p:nvPr/>
            </p:nvSpPr>
            <p:spPr bwMode="auto">
              <a:xfrm>
                <a:off x="3881" y="288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0" name="Freeform 397"/>
              <p:cNvSpPr>
                <a:spLocks/>
              </p:cNvSpPr>
              <p:nvPr/>
            </p:nvSpPr>
            <p:spPr bwMode="auto">
              <a:xfrm>
                <a:off x="3871" y="2867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1" name="Freeform 398"/>
              <p:cNvSpPr>
                <a:spLocks/>
              </p:cNvSpPr>
              <p:nvPr/>
            </p:nvSpPr>
            <p:spPr bwMode="auto">
              <a:xfrm>
                <a:off x="3886" y="2879"/>
                <a:ext cx="11" cy="19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2 h 8"/>
                  <a:gd name="T8" fmla="*/ 1 w 5"/>
                  <a:gd name="T9" fmla="*/ 3 h 8"/>
                  <a:gd name="T10" fmla="*/ 2 w 5"/>
                  <a:gd name="T11" fmla="*/ 4 h 8"/>
                  <a:gd name="T12" fmla="*/ 2 w 5"/>
                  <a:gd name="T13" fmla="*/ 5 h 8"/>
                  <a:gd name="T14" fmla="*/ 2 w 5"/>
                  <a:gd name="T15" fmla="*/ 5 h 8"/>
                  <a:gd name="T16" fmla="*/ 1 w 5"/>
                  <a:gd name="T17" fmla="*/ 5 h 8"/>
                  <a:gd name="T18" fmla="*/ 1 w 5"/>
                  <a:gd name="T19" fmla="*/ 5 h 8"/>
                  <a:gd name="T20" fmla="*/ 1 w 5"/>
                  <a:gd name="T21" fmla="*/ 5 h 8"/>
                  <a:gd name="T22" fmla="*/ 2 w 5"/>
                  <a:gd name="T23" fmla="*/ 5 h 8"/>
                  <a:gd name="T24" fmla="*/ 2 w 5"/>
                  <a:gd name="T25" fmla="*/ 6 h 8"/>
                  <a:gd name="T26" fmla="*/ 2 w 5"/>
                  <a:gd name="T27" fmla="*/ 6 h 8"/>
                  <a:gd name="T28" fmla="*/ 2 w 5"/>
                  <a:gd name="T29" fmla="*/ 7 h 8"/>
                  <a:gd name="T30" fmla="*/ 4 w 5"/>
                  <a:gd name="T31" fmla="*/ 8 h 8"/>
                  <a:gd name="T32" fmla="*/ 4 w 5"/>
                  <a:gd name="T33" fmla="*/ 8 h 8"/>
                  <a:gd name="T34" fmla="*/ 4 w 5"/>
                  <a:gd name="T35" fmla="*/ 8 h 8"/>
                  <a:gd name="T36" fmla="*/ 5 w 5"/>
                  <a:gd name="T37" fmla="*/ 8 h 8"/>
                  <a:gd name="T38" fmla="*/ 5 w 5"/>
                  <a:gd name="T39" fmla="*/ 7 h 8"/>
                  <a:gd name="T40" fmla="*/ 5 w 5"/>
                  <a:gd name="T41" fmla="*/ 7 h 8"/>
                  <a:gd name="T42" fmla="*/ 4 w 5"/>
                  <a:gd name="T43" fmla="*/ 6 h 8"/>
                  <a:gd name="T44" fmla="*/ 5 w 5"/>
                  <a:gd name="T45" fmla="*/ 5 h 8"/>
                  <a:gd name="T46" fmla="*/ 5 w 5"/>
                  <a:gd name="T47" fmla="*/ 4 h 8"/>
                  <a:gd name="T48" fmla="*/ 5 w 5"/>
                  <a:gd name="T49" fmla="*/ 4 h 8"/>
                  <a:gd name="T50" fmla="*/ 5 w 5"/>
                  <a:gd name="T51" fmla="*/ 3 h 8"/>
                  <a:gd name="T52" fmla="*/ 4 w 5"/>
                  <a:gd name="T53" fmla="*/ 2 h 8"/>
                  <a:gd name="T54" fmla="*/ 4 w 5"/>
                  <a:gd name="T55" fmla="*/ 1 h 8"/>
                  <a:gd name="T56" fmla="*/ 4 w 5"/>
                  <a:gd name="T57" fmla="*/ 1 h 8"/>
                  <a:gd name="T58" fmla="*/ 3 w 5"/>
                  <a:gd name="T59" fmla="*/ 1 h 8"/>
                  <a:gd name="T60" fmla="*/ 3 w 5"/>
                  <a:gd name="T61" fmla="*/ 1 h 8"/>
                  <a:gd name="T62" fmla="*/ 2 w 5"/>
                  <a:gd name="T63" fmla="*/ 1 h 8"/>
                  <a:gd name="T64" fmla="*/ 2 w 5"/>
                  <a:gd name="T65" fmla="*/ 1 h 8"/>
                  <a:gd name="T66" fmla="*/ 1 w 5"/>
                  <a:gd name="T67" fmla="*/ 0 h 8"/>
                  <a:gd name="T68" fmla="*/ 0 w 5"/>
                  <a:gd name="T6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2" name="Freeform 399"/>
              <p:cNvSpPr>
                <a:spLocks/>
              </p:cNvSpPr>
              <p:nvPr/>
            </p:nvSpPr>
            <p:spPr bwMode="auto">
              <a:xfrm>
                <a:off x="3886" y="2864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3" name="Freeform 400"/>
              <p:cNvSpPr>
                <a:spLocks/>
              </p:cNvSpPr>
              <p:nvPr/>
            </p:nvSpPr>
            <p:spPr bwMode="auto">
              <a:xfrm>
                <a:off x="3862" y="2846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2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4" name="Freeform 401"/>
              <p:cNvSpPr>
                <a:spLocks/>
              </p:cNvSpPr>
              <p:nvPr/>
            </p:nvSpPr>
            <p:spPr bwMode="auto">
              <a:xfrm>
                <a:off x="3862" y="285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5" name="Freeform 402"/>
              <p:cNvSpPr>
                <a:spLocks/>
              </p:cNvSpPr>
              <p:nvPr/>
            </p:nvSpPr>
            <p:spPr bwMode="auto">
              <a:xfrm>
                <a:off x="3871" y="280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6" name="Freeform 403"/>
              <p:cNvSpPr>
                <a:spLocks/>
              </p:cNvSpPr>
              <p:nvPr/>
            </p:nvSpPr>
            <p:spPr bwMode="auto">
              <a:xfrm>
                <a:off x="3860" y="28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7" name="Freeform 404"/>
              <p:cNvSpPr>
                <a:spLocks/>
              </p:cNvSpPr>
              <p:nvPr/>
            </p:nvSpPr>
            <p:spPr bwMode="auto">
              <a:xfrm>
                <a:off x="3869" y="28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8" name="Freeform 405"/>
              <p:cNvSpPr>
                <a:spLocks/>
              </p:cNvSpPr>
              <p:nvPr/>
            </p:nvSpPr>
            <p:spPr bwMode="auto">
              <a:xfrm>
                <a:off x="3838" y="2848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3543309" y="2905132"/>
              <a:ext cx="3722697" cy="2047882"/>
              <a:chOff x="2232" y="1830"/>
              <a:chExt cx="2345" cy="1290"/>
            </a:xfrm>
            <a:grpFill/>
          </p:grpSpPr>
          <p:sp>
            <p:nvSpPr>
              <p:cNvPr id="669" name="Freeform 407"/>
              <p:cNvSpPr>
                <a:spLocks/>
              </p:cNvSpPr>
              <p:nvPr/>
            </p:nvSpPr>
            <p:spPr bwMode="auto">
              <a:xfrm>
                <a:off x="3864" y="280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0" name="Freeform 408"/>
              <p:cNvSpPr>
                <a:spLocks/>
              </p:cNvSpPr>
              <p:nvPr/>
            </p:nvSpPr>
            <p:spPr bwMode="auto">
              <a:xfrm>
                <a:off x="3831" y="2862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1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2 w 3"/>
                  <a:gd name="T15" fmla="*/ 1 h 2"/>
                  <a:gd name="T16" fmla="*/ 1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1" name="Freeform 409"/>
              <p:cNvSpPr>
                <a:spLocks/>
              </p:cNvSpPr>
              <p:nvPr/>
            </p:nvSpPr>
            <p:spPr bwMode="auto">
              <a:xfrm>
                <a:off x="3784" y="293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2" name="Freeform 410"/>
              <p:cNvSpPr>
                <a:spLocks/>
              </p:cNvSpPr>
              <p:nvPr/>
            </p:nvSpPr>
            <p:spPr bwMode="auto">
              <a:xfrm>
                <a:off x="3786" y="2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3" name="Freeform 411"/>
              <p:cNvSpPr>
                <a:spLocks/>
              </p:cNvSpPr>
              <p:nvPr/>
            </p:nvSpPr>
            <p:spPr bwMode="auto">
              <a:xfrm>
                <a:off x="3890" y="30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4" name="Freeform 412"/>
              <p:cNvSpPr>
                <a:spLocks/>
              </p:cNvSpPr>
              <p:nvPr/>
            </p:nvSpPr>
            <p:spPr bwMode="auto">
              <a:xfrm>
                <a:off x="3786" y="2926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5" name="Freeform 413"/>
              <p:cNvSpPr>
                <a:spLocks/>
              </p:cNvSpPr>
              <p:nvPr/>
            </p:nvSpPr>
            <p:spPr bwMode="auto">
              <a:xfrm>
                <a:off x="3886" y="2959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1 h 2"/>
                  <a:gd name="T8" fmla="*/ 1 w 2"/>
                  <a:gd name="T9" fmla="*/ 1 h 2"/>
                  <a:gd name="T10" fmla="*/ 0 w 2"/>
                  <a:gd name="T11" fmla="*/ 2 h 2"/>
                  <a:gd name="T12" fmla="*/ 1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6" name="Freeform 414"/>
              <p:cNvSpPr>
                <a:spLocks/>
              </p:cNvSpPr>
              <p:nvPr/>
            </p:nvSpPr>
            <p:spPr bwMode="auto">
              <a:xfrm>
                <a:off x="3807" y="2926"/>
                <a:ext cx="0" cy="5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7" name="Freeform 415"/>
              <p:cNvSpPr>
                <a:spLocks/>
              </p:cNvSpPr>
              <p:nvPr/>
            </p:nvSpPr>
            <p:spPr bwMode="auto">
              <a:xfrm>
                <a:off x="3834" y="3059"/>
                <a:ext cx="11" cy="7"/>
              </a:xfrm>
              <a:custGeom>
                <a:avLst/>
                <a:gdLst>
                  <a:gd name="T0" fmla="*/ 2 w 5"/>
                  <a:gd name="T1" fmla="*/ 1 h 3"/>
                  <a:gd name="T2" fmla="*/ 3 w 5"/>
                  <a:gd name="T3" fmla="*/ 2 h 3"/>
                  <a:gd name="T4" fmla="*/ 3 w 5"/>
                  <a:gd name="T5" fmla="*/ 3 h 3"/>
                  <a:gd name="T6" fmla="*/ 4 w 5"/>
                  <a:gd name="T7" fmla="*/ 2 h 3"/>
                  <a:gd name="T8" fmla="*/ 4 w 5"/>
                  <a:gd name="T9" fmla="*/ 2 h 3"/>
                  <a:gd name="T10" fmla="*/ 5 w 5"/>
                  <a:gd name="T11" fmla="*/ 2 h 3"/>
                  <a:gd name="T12" fmla="*/ 5 w 5"/>
                  <a:gd name="T13" fmla="*/ 2 h 3"/>
                  <a:gd name="T14" fmla="*/ 5 w 5"/>
                  <a:gd name="T15" fmla="*/ 1 h 3"/>
                  <a:gd name="T16" fmla="*/ 4 w 5"/>
                  <a:gd name="T17" fmla="*/ 1 h 3"/>
                  <a:gd name="T18" fmla="*/ 2 w 5"/>
                  <a:gd name="T19" fmla="*/ 1 h 3"/>
                  <a:gd name="T20" fmla="*/ 2 w 5"/>
                  <a:gd name="T21" fmla="*/ 0 h 3"/>
                  <a:gd name="T22" fmla="*/ 1 w 5"/>
                  <a:gd name="T23" fmla="*/ 0 h 3"/>
                  <a:gd name="T24" fmla="*/ 0 w 5"/>
                  <a:gd name="T25" fmla="*/ 1 h 3"/>
                  <a:gd name="T26" fmla="*/ 0 w 5"/>
                  <a:gd name="T27" fmla="*/ 1 h 3"/>
                  <a:gd name="T28" fmla="*/ 2 w 5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8" name="Freeform 416"/>
              <p:cNvSpPr>
                <a:spLocks/>
              </p:cNvSpPr>
              <p:nvPr/>
            </p:nvSpPr>
            <p:spPr bwMode="auto">
              <a:xfrm>
                <a:off x="3812" y="292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9" name="Freeform 417"/>
              <p:cNvSpPr>
                <a:spLocks/>
              </p:cNvSpPr>
              <p:nvPr/>
            </p:nvSpPr>
            <p:spPr bwMode="auto">
              <a:xfrm>
                <a:off x="3852" y="3023"/>
                <a:ext cx="15" cy="10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3 h 4"/>
                  <a:gd name="T4" fmla="*/ 6 w 6"/>
                  <a:gd name="T5" fmla="*/ 4 h 4"/>
                  <a:gd name="T6" fmla="*/ 6 w 6"/>
                  <a:gd name="T7" fmla="*/ 3 h 4"/>
                  <a:gd name="T8" fmla="*/ 5 w 6"/>
                  <a:gd name="T9" fmla="*/ 2 h 4"/>
                  <a:gd name="T10" fmla="*/ 6 w 6"/>
                  <a:gd name="T11" fmla="*/ 2 h 4"/>
                  <a:gd name="T12" fmla="*/ 4 w 6"/>
                  <a:gd name="T13" fmla="*/ 1 h 4"/>
                  <a:gd name="T14" fmla="*/ 3 w 6"/>
                  <a:gd name="T15" fmla="*/ 0 h 4"/>
                  <a:gd name="T16" fmla="*/ 2 w 6"/>
                  <a:gd name="T17" fmla="*/ 1 h 4"/>
                  <a:gd name="T18" fmla="*/ 1 w 6"/>
                  <a:gd name="T19" fmla="*/ 0 h 4"/>
                  <a:gd name="T20" fmla="*/ 0 w 6"/>
                  <a:gd name="T21" fmla="*/ 0 h 4"/>
                  <a:gd name="T22" fmla="*/ 0 w 6"/>
                  <a:gd name="T23" fmla="*/ 1 h 4"/>
                  <a:gd name="T24" fmla="*/ 0 w 6"/>
                  <a:gd name="T25" fmla="*/ 2 h 4"/>
                  <a:gd name="T26" fmla="*/ 1 w 6"/>
                  <a:gd name="T27" fmla="*/ 3 h 4"/>
                  <a:gd name="T28" fmla="*/ 2 w 6"/>
                  <a:gd name="T29" fmla="*/ 3 h 4"/>
                  <a:gd name="T30" fmla="*/ 3 w 6"/>
                  <a:gd name="T31" fmla="*/ 3 h 4"/>
                  <a:gd name="T32" fmla="*/ 4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0" name="Freeform 418"/>
              <p:cNvSpPr>
                <a:spLocks/>
              </p:cNvSpPr>
              <p:nvPr/>
            </p:nvSpPr>
            <p:spPr bwMode="auto">
              <a:xfrm>
                <a:off x="3869" y="2962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1" name="Freeform 419"/>
              <p:cNvSpPr>
                <a:spLocks/>
              </p:cNvSpPr>
              <p:nvPr/>
            </p:nvSpPr>
            <p:spPr bwMode="auto">
              <a:xfrm>
                <a:off x="3886" y="296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2" name="Freeform 420"/>
              <p:cNvSpPr>
                <a:spLocks/>
              </p:cNvSpPr>
              <p:nvPr/>
            </p:nvSpPr>
            <p:spPr bwMode="auto">
              <a:xfrm>
                <a:off x="3874" y="300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3" name="Freeform 421"/>
              <p:cNvSpPr>
                <a:spLocks/>
              </p:cNvSpPr>
              <p:nvPr/>
            </p:nvSpPr>
            <p:spPr bwMode="auto">
              <a:xfrm>
                <a:off x="3959" y="3108"/>
                <a:ext cx="16" cy="10"/>
              </a:xfrm>
              <a:custGeom>
                <a:avLst/>
                <a:gdLst>
                  <a:gd name="T0" fmla="*/ 6 w 7"/>
                  <a:gd name="T1" fmla="*/ 3 h 4"/>
                  <a:gd name="T2" fmla="*/ 7 w 7"/>
                  <a:gd name="T3" fmla="*/ 3 h 4"/>
                  <a:gd name="T4" fmla="*/ 7 w 7"/>
                  <a:gd name="T5" fmla="*/ 2 h 4"/>
                  <a:gd name="T6" fmla="*/ 7 w 7"/>
                  <a:gd name="T7" fmla="*/ 2 h 4"/>
                  <a:gd name="T8" fmla="*/ 7 w 7"/>
                  <a:gd name="T9" fmla="*/ 2 h 4"/>
                  <a:gd name="T10" fmla="*/ 7 w 7"/>
                  <a:gd name="T11" fmla="*/ 1 h 4"/>
                  <a:gd name="T12" fmla="*/ 5 w 7"/>
                  <a:gd name="T13" fmla="*/ 0 h 4"/>
                  <a:gd name="T14" fmla="*/ 4 w 7"/>
                  <a:gd name="T15" fmla="*/ 0 h 4"/>
                  <a:gd name="T16" fmla="*/ 3 w 7"/>
                  <a:gd name="T17" fmla="*/ 1 h 4"/>
                  <a:gd name="T18" fmla="*/ 2 w 7"/>
                  <a:gd name="T19" fmla="*/ 2 h 4"/>
                  <a:gd name="T20" fmla="*/ 0 w 7"/>
                  <a:gd name="T21" fmla="*/ 2 h 4"/>
                  <a:gd name="T22" fmla="*/ 1 w 7"/>
                  <a:gd name="T23" fmla="*/ 3 h 4"/>
                  <a:gd name="T24" fmla="*/ 2 w 7"/>
                  <a:gd name="T25" fmla="*/ 3 h 4"/>
                  <a:gd name="T26" fmla="*/ 3 w 7"/>
                  <a:gd name="T27" fmla="*/ 4 h 4"/>
                  <a:gd name="T28" fmla="*/ 4 w 7"/>
                  <a:gd name="T29" fmla="*/ 4 h 4"/>
                  <a:gd name="T30" fmla="*/ 5 w 7"/>
                  <a:gd name="T31" fmla="*/ 3 h 4"/>
                  <a:gd name="T32" fmla="*/ 6 w 7"/>
                  <a:gd name="T33" fmla="*/ 3 h 4"/>
                  <a:gd name="T34" fmla="*/ 6 w 7"/>
                  <a:gd name="T35" fmla="*/ 3 h 4"/>
                  <a:gd name="T36" fmla="*/ 6 w 7"/>
                  <a:gd name="T3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4">
                    <a:moveTo>
                      <a:pt x="6" y="3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4" name="Freeform 422"/>
              <p:cNvSpPr>
                <a:spLocks/>
              </p:cNvSpPr>
              <p:nvPr/>
            </p:nvSpPr>
            <p:spPr bwMode="auto">
              <a:xfrm>
                <a:off x="3763" y="304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5" name="Freeform 423"/>
              <p:cNvSpPr>
                <a:spLocks/>
              </p:cNvSpPr>
              <p:nvPr/>
            </p:nvSpPr>
            <p:spPr bwMode="auto">
              <a:xfrm>
                <a:off x="3824" y="291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6" name="Freeform 424"/>
              <p:cNvSpPr>
                <a:spLocks/>
              </p:cNvSpPr>
              <p:nvPr/>
            </p:nvSpPr>
            <p:spPr bwMode="auto">
              <a:xfrm>
                <a:off x="3760" y="3042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7" name="Freeform 425"/>
              <p:cNvSpPr>
                <a:spLocks/>
              </p:cNvSpPr>
              <p:nvPr/>
            </p:nvSpPr>
            <p:spPr bwMode="auto">
              <a:xfrm>
                <a:off x="3826" y="2924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  <a:gd name="T16" fmla="*/ 2 w 3"/>
                  <a:gd name="T17" fmla="*/ 0 h 1"/>
                  <a:gd name="T18" fmla="*/ 1 w 3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8" name="Freeform 426"/>
              <p:cNvSpPr>
                <a:spLocks/>
              </p:cNvSpPr>
              <p:nvPr/>
            </p:nvSpPr>
            <p:spPr bwMode="auto">
              <a:xfrm>
                <a:off x="3781" y="3023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9" name="Freeform 427"/>
              <p:cNvSpPr>
                <a:spLocks/>
              </p:cNvSpPr>
              <p:nvPr/>
            </p:nvSpPr>
            <p:spPr bwMode="auto">
              <a:xfrm>
                <a:off x="3824" y="2995"/>
                <a:ext cx="10" cy="4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1 h 2"/>
                  <a:gd name="T10" fmla="*/ 3 w 4"/>
                  <a:gd name="T11" fmla="*/ 1 h 2"/>
                  <a:gd name="T12" fmla="*/ 2 w 4"/>
                  <a:gd name="T13" fmla="*/ 1 h 2"/>
                  <a:gd name="T14" fmla="*/ 3 w 4"/>
                  <a:gd name="T15" fmla="*/ 1 h 2"/>
                  <a:gd name="T16" fmla="*/ 3 w 4"/>
                  <a:gd name="T17" fmla="*/ 0 h 2"/>
                  <a:gd name="T18" fmla="*/ 2 w 4"/>
                  <a:gd name="T19" fmla="*/ 0 h 2"/>
                  <a:gd name="T20" fmla="*/ 1 w 4"/>
                  <a:gd name="T21" fmla="*/ 0 h 2"/>
                  <a:gd name="T22" fmla="*/ 0 w 4"/>
                  <a:gd name="T23" fmla="*/ 1 h 2"/>
                  <a:gd name="T24" fmla="*/ 1 w 4"/>
                  <a:gd name="T25" fmla="*/ 1 h 2"/>
                  <a:gd name="T26" fmla="*/ 2 w 4"/>
                  <a:gd name="T27" fmla="*/ 1 h 2"/>
                  <a:gd name="T28" fmla="*/ 2 w 4"/>
                  <a:gd name="T29" fmla="*/ 2 h 2"/>
                  <a:gd name="T30" fmla="*/ 3 w 4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0" name="Freeform 428"/>
              <p:cNvSpPr>
                <a:spLocks/>
              </p:cNvSpPr>
              <p:nvPr/>
            </p:nvSpPr>
            <p:spPr bwMode="auto">
              <a:xfrm>
                <a:off x="3826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1" name="Freeform 429"/>
              <p:cNvSpPr>
                <a:spLocks/>
              </p:cNvSpPr>
              <p:nvPr/>
            </p:nvSpPr>
            <p:spPr bwMode="auto">
              <a:xfrm>
                <a:off x="3805" y="3056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  <a:gd name="T12" fmla="*/ 1 w 3"/>
                  <a:gd name="T13" fmla="*/ 0 h 1"/>
                  <a:gd name="T14" fmla="*/ 1 w 3"/>
                  <a:gd name="T15" fmla="*/ 0 h 1"/>
                  <a:gd name="T16" fmla="*/ 1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2" name="Freeform 430"/>
              <p:cNvSpPr>
                <a:spLocks/>
              </p:cNvSpPr>
              <p:nvPr/>
            </p:nvSpPr>
            <p:spPr bwMode="auto">
              <a:xfrm>
                <a:off x="3812" y="3059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3" name="Freeform 431"/>
              <p:cNvSpPr>
                <a:spLocks/>
              </p:cNvSpPr>
              <p:nvPr/>
            </p:nvSpPr>
            <p:spPr bwMode="auto">
              <a:xfrm>
                <a:off x="3817" y="29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4" name="Freeform 432"/>
              <p:cNvSpPr>
                <a:spLocks/>
              </p:cNvSpPr>
              <p:nvPr/>
            </p:nvSpPr>
            <p:spPr bwMode="auto">
              <a:xfrm>
                <a:off x="3774" y="2964"/>
                <a:ext cx="88" cy="57"/>
              </a:xfrm>
              <a:custGeom>
                <a:avLst/>
                <a:gdLst>
                  <a:gd name="T0" fmla="*/ 34 w 37"/>
                  <a:gd name="T1" fmla="*/ 9 h 24"/>
                  <a:gd name="T2" fmla="*/ 37 w 37"/>
                  <a:gd name="T3" fmla="*/ 8 h 24"/>
                  <a:gd name="T4" fmla="*/ 34 w 37"/>
                  <a:gd name="T5" fmla="*/ 6 h 24"/>
                  <a:gd name="T6" fmla="*/ 32 w 37"/>
                  <a:gd name="T7" fmla="*/ 7 h 24"/>
                  <a:gd name="T8" fmla="*/ 27 w 37"/>
                  <a:gd name="T9" fmla="*/ 6 h 24"/>
                  <a:gd name="T10" fmla="*/ 24 w 37"/>
                  <a:gd name="T11" fmla="*/ 4 h 24"/>
                  <a:gd name="T12" fmla="*/ 20 w 37"/>
                  <a:gd name="T13" fmla="*/ 3 h 24"/>
                  <a:gd name="T14" fmla="*/ 17 w 37"/>
                  <a:gd name="T15" fmla="*/ 1 h 24"/>
                  <a:gd name="T16" fmla="*/ 14 w 37"/>
                  <a:gd name="T17" fmla="*/ 2 h 24"/>
                  <a:gd name="T18" fmla="*/ 11 w 37"/>
                  <a:gd name="T19" fmla="*/ 1 h 24"/>
                  <a:gd name="T20" fmla="*/ 9 w 37"/>
                  <a:gd name="T21" fmla="*/ 4 h 24"/>
                  <a:gd name="T22" fmla="*/ 8 w 37"/>
                  <a:gd name="T23" fmla="*/ 7 h 24"/>
                  <a:gd name="T24" fmla="*/ 6 w 37"/>
                  <a:gd name="T25" fmla="*/ 6 h 24"/>
                  <a:gd name="T26" fmla="*/ 4 w 37"/>
                  <a:gd name="T27" fmla="*/ 8 h 24"/>
                  <a:gd name="T28" fmla="*/ 3 w 37"/>
                  <a:gd name="T29" fmla="*/ 10 h 24"/>
                  <a:gd name="T30" fmla="*/ 1 w 37"/>
                  <a:gd name="T31" fmla="*/ 12 h 24"/>
                  <a:gd name="T32" fmla="*/ 1 w 37"/>
                  <a:gd name="T33" fmla="*/ 15 h 24"/>
                  <a:gd name="T34" fmla="*/ 2 w 37"/>
                  <a:gd name="T35" fmla="*/ 16 h 24"/>
                  <a:gd name="T36" fmla="*/ 1 w 37"/>
                  <a:gd name="T37" fmla="*/ 20 h 24"/>
                  <a:gd name="T38" fmla="*/ 1 w 37"/>
                  <a:gd name="T39" fmla="*/ 23 h 24"/>
                  <a:gd name="T40" fmla="*/ 4 w 37"/>
                  <a:gd name="T41" fmla="*/ 24 h 24"/>
                  <a:gd name="T42" fmla="*/ 4 w 37"/>
                  <a:gd name="T43" fmla="*/ 23 h 24"/>
                  <a:gd name="T44" fmla="*/ 6 w 37"/>
                  <a:gd name="T45" fmla="*/ 19 h 24"/>
                  <a:gd name="T46" fmla="*/ 8 w 37"/>
                  <a:gd name="T47" fmla="*/ 16 h 24"/>
                  <a:gd name="T48" fmla="*/ 9 w 37"/>
                  <a:gd name="T49" fmla="*/ 14 h 24"/>
                  <a:gd name="T50" fmla="*/ 11 w 37"/>
                  <a:gd name="T51" fmla="*/ 16 h 24"/>
                  <a:gd name="T52" fmla="*/ 10 w 37"/>
                  <a:gd name="T53" fmla="*/ 19 h 24"/>
                  <a:gd name="T54" fmla="*/ 11 w 37"/>
                  <a:gd name="T55" fmla="*/ 21 h 24"/>
                  <a:gd name="T56" fmla="*/ 11 w 37"/>
                  <a:gd name="T57" fmla="*/ 24 h 24"/>
                  <a:gd name="T58" fmla="*/ 13 w 37"/>
                  <a:gd name="T59" fmla="*/ 24 h 24"/>
                  <a:gd name="T60" fmla="*/ 16 w 37"/>
                  <a:gd name="T61" fmla="*/ 23 h 24"/>
                  <a:gd name="T62" fmla="*/ 19 w 37"/>
                  <a:gd name="T63" fmla="*/ 24 h 24"/>
                  <a:gd name="T64" fmla="*/ 18 w 37"/>
                  <a:gd name="T65" fmla="*/ 23 h 24"/>
                  <a:gd name="T66" fmla="*/ 17 w 37"/>
                  <a:gd name="T67" fmla="*/ 22 h 24"/>
                  <a:gd name="T68" fmla="*/ 16 w 37"/>
                  <a:gd name="T69" fmla="*/ 21 h 24"/>
                  <a:gd name="T70" fmla="*/ 16 w 37"/>
                  <a:gd name="T71" fmla="*/ 19 h 24"/>
                  <a:gd name="T72" fmla="*/ 17 w 37"/>
                  <a:gd name="T73" fmla="*/ 19 h 24"/>
                  <a:gd name="T74" fmla="*/ 17 w 37"/>
                  <a:gd name="T75" fmla="*/ 17 h 24"/>
                  <a:gd name="T76" fmla="*/ 15 w 37"/>
                  <a:gd name="T77" fmla="*/ 14 h 24"/>
                  <a:gd name="T78" fmla="*/ 15 w 37"/>
                  <a:gd name="T79" fmla="*/ 13 h 24"/>
                  <a:gd name="T80" fmla="*/ 17 w 37"/>
                  <a:gd name="T81" fmla="*/ 13 h 24"/>
                  <a:gd name="T82" fmla="*/ 22 w 37"/>
                  <a:gd name="T83" fmla="*/ 12 h 24"/>
                  <a:gd name="T84" fmla="*/ 25 w 37"/>
                  <a:gd name="T85" fmla="*/ 13 h 24"/>
                  <a:gd name="T86" fmla="*/ 23 w 37"/>
                  <a:gd name="T87" fmla="*/ 11 h 24"/>
                  <a:gd name="T88" fmla="*/ 19 w 37"/>
                  <a:gd name="T89" fmla="*/ 10 h 24"/>
                  <a:gd name="T90" fmla="*/ 16 w 37"/>
                  <a:gd name="T91" fmla="*/ 9 h 24"/>
                  <a:gd name="T92" fmla="*/ 12 w 37"/>
                  <a:gd name="T93" fmla="*/ 10 h 24"/>
                  <a:gd name="T94" fmla="*/ 10 w 37"/>
                  <a:gd name="T95" fmla="*/ 5 h 24"/>
                  <a:gd name="T96" fmla="*/ 14 w 37"/>
                  <a:gd name="T97" fmla="*/ 3 h 24"/>
                  <a:gd name="T98" fmla="*/ 19 w 37"/>
                  <a:gd name="T99" fmla="*/ 5 h 24"/>
                  <a:gd name="T100" fmla="*/ 23 w 37"/>
                  <a:gd name="T101" fmla="*/ 7 h 24"/>
                  <a:gd name="T102" fmla="*/ 26 w 37"/>
                  <a:gd name="T103" fmla="*/ 8 h 24"/>
                  <a:gd name="T104" fmla="*/ 33 w 37"/>
                  <a:gd name="T10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24">
                    <a:moveTo>
                      <a:pt x="33" y="9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6"/>
                      <a:pt x="36" y="6"/>
                      <a:pt x="35" y="6"/>
                    </a:cubicBezTo>
                    <a:cubicBezTo>
                      <a:pt x="35" y="6"/>
                      <a:pt x="35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2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30" y="7"/>
                      <a:pt x="29" y="7"/>
                    </a:cubicBezTo>
                    <a:cubicBezTo>
                      <a:pt x="29" y="7"/>
                      <a:pt x="28" y="6"/>
                      <a:pt x="27" y="6"/>
                    </a:cubicBezTo>
                    <a:cubicBezTo>
                      <a:pt x="27" y="6"/>
                      <a:pt x="26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2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2"/>
                      <a:pt x="19" y="2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3" y="23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0"/>
                      <a:pt x="6" y="20"/>
                    </a:cubicBezTo>
                    <a:cubicBezTo>
                      <a:pt x="6" y="20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8"/>
                      <a:pt x="9" y="18"/>
                    </a:cubicBezTo>
                    <a:cubicBezTo>
                      <a:pt x="9" y="18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3"/>
                      <a:pt x="15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20"/>
                      <a:pt x="16" y="20"/>
                      <a:pt x="17" y="20"/>
                    </a:cubicBezTo>
                    <a:cubicBezTo>
                      <a:pt x="17" y="19"/>
                      <a:pt x="17" y="19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9" y="13"/>
                    </a:cubicBezTo>
                    <a:cubicBezTo>
                      <a:pt x="19" y="13"/>
                      <a:pt x="20" y="13"/>
                      <a:pt x="20" y="13"/>
                    </a:cubicBezTo>
                    <a:cubicBezTo>
                      <a:pt x="21" y="13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3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5" y="13"/>
                      <a:pt x="26" y="13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5" y="11"/>
                    </a:cubicBezTo>
                    <a:cubicBezTo>
                      <a:pt x="25" y="11"/>
                      <a:pt x="24" y="11"/>
                      <a:pt x="23" y="11"/>
                    </a:cubicBezTo>
                    <a:cubicBezTo>
                      <a:pt x="23" y="11"/>
                      <a:pt x="22" y="11"/>
                      <a:pt x="22" y="11"/>
                    </a:cubicBezTo>
                    <a:cubicBezTo>
                      <a:pt x="22" y="11"/>
                      <a:pt x="21" y="10"/>
                      <a:pt x="21" y="10"/>
                    </a:cubicBezTo>
                    <a:cubicBezTo>
                      <a:pt x="21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5" y="3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20" y="5"/>
                      <a:pt x="20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3" y="7"/>
                    </a:cubicBezTo>
                    <a:cubicBezTo>
                      <a:pt x="23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8" y="9"/>
                      <a:pt x="30" y="9"/>
                      <a:pt x="31" y="9"/>
                    </a:cubicBezTo>
                    <a:cubicBezTo>
                      <a:pt x="31" y="9"/>
                      <a:pt x="32" y="9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5" name="Freeform 433"/>
              <p:cNvSpPr>
                <a:spLocks/>
              </p:cNvSpPr>
              <p:nvPr/>
            </p:nvSpPr>
            <p:spPr bwMode="auto">
              <a:xfrm>
                <a:off x="3829" y="300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6" name="Freeform 434"/>
              <p:cNvSpPr>
                <a:spLocks/>
              </p:cNvSpPr>
              <p:nvPr/>
            </p:nvSpPr>
            <p:spPr bwMode="auto">
              <a:xfrm>
                <a:off x="3831" y="299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7" name="Freeform 435"/>
              <p:cNvSpPr>
                <a:spLocks/>
              </p:cNvSpPr>
              <p:nvPr/>
            </p:nvSpPr>
            <p:spPr bwMode="auto">
              <a:xfrm>
                <a:off x="3900" y="3028"/>
                <a:ext cx="7" cy="2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8" name="Freeform 436"/>
              <p:cNvSpPr>
                <a:spLocks/>
              </p:cNvSpPr>
              <p:nvPr/>
            </p:nvSpPr>
            <p:spPr bwMode="auto">
              <a:xfrm>
                <a:off x="3878" y="3007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1 w 2"/>
                  <a:gd name="T13" fmla="*/ 2 h 2"/>
                  <a:gd name="T14" fmla="*/ 2 w 2"/>
                  <a:gd name="T15" fmla="*/ 2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0 h 2"/>
                  <a:gd name="T22" fmla="*/ 1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99" name="Freeform 437"/>
              <p:cNvSpPr>
                <a:spLocks/>
              </p:cNvSpPr>
              <p:nvPr/>
            </p:nvSpPr>
            <p:spPr bwMode="auto">
              <a:xfrm>
                <a:off x="3800" y="3023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0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0" name="Freeform 438"/>
              <p:cNvSpPr>
                <a:spLocks/>
              </p:cNvSpPr>
              <p:nvPr/>
            </p:nvSpPr>
            <p:spPr bwMode="auto">
              <a:xfrm>
                <a:off x="3779" y="303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1" name="Freeform 439"/>
              <p:cNvSpPr>
                <a:spLocks/>
              </p:cNvSpPr>
              <p:nvPr/>
            </p:nvSpPr>
            <p:spPr bwMode="auto">
              <a:xfrm>
                <a:off x="3817" y="3059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3 w 3"/>
                  <a:gd name="T5" fmla="*/ 2 h 2"/>
                  <a:gd name="T6" fmla="*/ 3 w 3"/>
                  <a:gd name="T7" fmla="*/ 1 h 2"/>
                  <a:gd name="T8" fmla="*/ 3 w 3"/>
                  <a:gd name="T9" fmla="*/ 1 h 2"/>
                  <a:gd name="T10" fmla="*/ 2 w 3"/>
                  <a:gd name="T11" fmla="*/ 1 h 2"/>
                  <a:gd name="T12" fmla="*/ 2 w 3"/>
                  <a:gd name="T13" fmla="*/ 0 h 2"/>
                  <a:gd name="T14" fmla="*/ 1 w 3"/>
                  <a:gd name="T15" fmla="*/ 0 h 2"/>
                  <a:gd name="T16" fmla="*/ 1 w 3"/>
                  <a:gd name="T17" fmla="*/ 1 h 2"/>
                  <a:gd name="T18" fmla="*/ 0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2" name="Freeform 440"/>
              <p:cNvSpPr>
                <a:spLocks/>
              </p:cNvSpPr>
              <p:nvPr/>
            </p:nvSpPr>
            <p:spPr bwMode="auto">
              <a:xfrm>
                <a:off x="3815" y="29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3" name="Freeform 441"/>
              <p:cNvSpPr>
                <a:spLocks/>
              </p:cNvSpPr>
              <p:nvPr/>
            </p:nvSpPr>
            <p:spPr bwMode="auto">
              <a:xfrm>
                <a:off x="3897" y="2985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4" name="Freeform 442"/>
              <p:cNvSpPr>
                <a:spLocks/>
              </p:cNvSpPr>
              <p:nvPr/>
            </p:nvSpPr>
            <p:spPr bwMode="auto">
              <a:xfrm>
                <a:off x="3805" y="3023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1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3 w 3"/>
                  <a:gd name="T13" fmla="*/ 1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0 w 3"/>
                  <a:gd name="T25" fmla="*/ 1 h 2"/>
                  <a:gd name="T26" fmla="*/ 0 w 3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5" name="Freeform 443"/>
              <p:cNvSpPr>
                <a:spLocks/>
              </p:cNvSpPr>
              <p:nvPr/>
            </p:nvSpPr>
            <p:spPr bwMode="auto">
              <a:xfrm>
                <a:off x="3680" y="2945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6" name="Freeform 444"/>
              <p:cNvSpPr>
                <a:spLocks/>
              </p:cNvSpPr>
              <p:nvPr/>
            </p:nvSpPr>
            <p:spPr bwMode="auto">
              <a:xfrm>
                <a:off x="3696" y="3004"/>
                <a:ext cx="14" cy="7"/>
              </a:xfrm>
              <a:custGeom>
                <a:avLst/>
                <a:gdLst>
                  <a:gd name="T0" fmla="*/ 5 w 6"/>
                  <a:gd name="T1" fmla="*/ 2 h 3"/>
                  <a:gd name="T2" fmla="*/ 4 w 6"/>
                  <a:gd name="T3" fmla="*/ 1 h 3"/>
                  <a:gd name="T4" fmla="*/ 1 w 6"/>
                  <a:gd name="T5" fmla="*/ 0 h 3"/>
                  <a:gd name="T6" fmla="*/ 1 w 6"/>
                  <a:gd name="T7" fmla="*/ 0 h 3"/>
                  <a:gd name="T8" fmla="*/ 0 w 6"/>
                  <a:gd name="T9" fmla="*/ 1 h 3"/>
                  <a:gd name="T10" fmla="*/ 1 w 6"/>
                  <a:gd name="T11" fmla="*/ 2 h 3"/>
                  <a:gd name="T12" fmla="*/ 1 w 6"/>
                  <a:gd name="T13" fmla="*/ 2 h 3"/>
                  <a:gd name="T14" fmla="*/ 2 w 6"/>
                  <a:gd name="T15" fmla="*/ 2 h 3"/>
                  <a:gd name="T16" fmla="*/ 4 w 6"/>
                  <a:gd name="T17" fmla="*/ 2 h 3"/>
                  <a:gd name="T18" fmla="*/ 5 w 6"/>
                  <a:gd name="T19" fmla="*/ 2 h 3"/>
                  <a:gd name="T20" fmla="*/ 6 w 6"/>
                  <a:gd name="T21" fmla="*/ 3 h 3"/>
                  <a:gd name="T22" fmla="*/ 6 w 6"/>
                  <a:gd name="T23" fmla="*/ 2 h 3"/>
                  <a:gd name="T24" fmla="*/ 6 w 6"/>
                  <a:gd name="T25" fmla="*/ 2 h 3"/>
                  <a:gd name="T26" fmla="*/ 5 w 6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7" name="Freeform 445"/>
              <p:cNvSpPr>
                <a:spLocks/>
              </p:cNvSpPr>
              <p:nvPr/>
            </p:nvSpPr>
            <p:spPr bwMode="auto">
              <a:xfrm>
                <a:off x="3722" y="3011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  <a:gd name="T12" fmla="*/ 0 w 2"/>
                  <a:gd name="T13" fmla="*/ 1 h 1"/>
                  <a:gd name="T14" fmla="*/ 0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8" name="Freeform 446"/>
              <p:cNvSpPr>
                <a:spLocks/>
              </p:cNvSpPr>
              <p:nvPr/>
            </p:nvSpPr>
            <p:spPr bwMode="auto">
              <a:xfrm>
                <a:off x="3722" y="3028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0 h 3"/>
                  <a:gd name="T4" fmla="*/ 2 w 5"/>
                  <a:gd name="T5" fmla="*/ 0 h 3"/>
                  <a:gd name="T6" fmla="*/ 2 w 5"/>
                  <a:gd name="T7" fmla="*/ 1 h 3"/>
                  <a:gd name="T8" fmla="*/ 1 w 5"/>
                  <a:gd name="T9" fmla="*/ 1 h 3"/>
                  <a:gd name="T10" fmla="*/ 0 w 5"/>
                  <a:gd name="T11" fmla="*/ 1 h 3"/>
                  <a:gd name="T12" fmla="*/ 1 w 5"/>
                  <a:gd name="T13" fmla="*/ 2 h 3"/>
                  <a:gd name="T14" fmla="*/ 2 w 5"/>
                  <a:gd name="T15" fmla="*/ 2 h 3"/>
                  <a:gd name="T16" fmla="*/ 3 w 5"/>
                  <a:gd name="T17" fmla="*/ 2 h 3"/>
                  <a:gd name="T18" fmla="*/ 3 w 5"/>
                  <a:gd name="T19" fmla="*/ 3 h 3"/>
                  <a:gd name="T20" fmla="*/ 4 w 5"/>
                  <a:gd name="T21" fmla="*/ 2 h 3"/>
                  <a:gd name="T22" fmla="*/ 4 w 5"/>
                  <a:gd name="T23" fmla="*/ 2 h 3"/>
                  <a:gd name="T24" fmla="*/ 5 w 5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9" name="Freeform 447"/>
              <p:cNvSpPr>
                <a:spLocks/>
              </p:cNvSpPr>
              <p:nvPr/>
            </p:nvSpPr>
            <p:spPr bwMode="auto">
              <a:xfrm>
                <a:off x="3680" y="29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0" name="Freeform 448"/>
              <p:cNvSpPr>
                <a:spLocks/>
              </p:cNvSpPr>
              <p:nvPr/>
            </p:nvSpPr>
            <p:spPr bwMode="auto">
              <a:xfrm>
                <a:off x="3673" y="29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1" name="Freeform 449"/>
              <p:cNvSpPr>
                <a:spLocks/>
              </p:cNvSpPr>
              <p:nvPr/>
            </p:nvSpPr>
            <p:spPr bwMode="auto">
              <a:xfrm>
                <a:off x="3746" y="298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2" name="Freeform 450"/>
              <p:cNvSpPr>
                <a:spLocks/>
              </p:cNvSpPr>
              <p:nvPr/>
            </p:nvSpPr>
            <p:spPr bwMode="auto">
              <a:xfrm>
                <a:off x="3741" y="2988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1 w 2"/>
                  <a:gd name="T9" fmla="*/ 1 h 2"/>
                  <a:gd name="T10" fmla="*/ 0 w 2"/>
                  <a:gd name="T11" fmla="*/ 2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3" name="Freeform 451"/>
              <p:cNvSpPr>
                <a:spLocks/>
              </p:cNvSpPr>
              <p:nvPr/>
            </p:nvSpPr>
            <p:spPr bwMode="auto">
              <a:xfrm>
                <a:off x="3966" y="3040"/>
                <a:ext cx="7" cy="9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3 h 4"/>
                  <a:gd name="T4" fmla="*/ 2 w 3"/>
                  <a:gd name="T5" fmla="*/ 4 h 4"/>
                  <a:gd name="T6" fmla="*/ 3 w 3"/>
                  <a:gd name="T7" fmla="*/ 4 h 4"/>
                  <a:gd name="T8" fmla="*/ 3 w 3"/>
                  <a:gd name="T9" fmla="*/ 3 h 4"/>
                  <a:gd name="T10" fmla="*/ 2 w 3"/>
                  <a:gd name="T11" fmla="*/ 3 h 4"/>
                  <a:gd name="T12" fmla="*/ 2 w 3"/>
                  <a:gd name="T13" fmla="*/ 2 h 4"/>
                  <a:gd name="T14" fmla="*/ 2 w 3"/>
                  <a:gd name="T15" fmla="*/ 1 h 4"/>
                  <a:gd name="T16" fmla="*/ 1 w 3"/>
                  <a:gd name="T17" fmla="*/ 1 h 4"/>
                  <a:gd name="T18" fmla="*/ 0 w 3"/>
                  <a:gd name="T19" fmla="*/ 0 h 4"/>
                  <a:gd name="T20" fmla="*/ 0 w 3"/>
                  <a:gd name="T21" fmla="*/ 1 h 4"/>
                  <a:gd name="T22" fmla="*/ 0 w 3"/>
                  <a:gd name="T23" fmla="*/ 2 h 4"/>
                  <a:gd name="T24" fmla="*/ 0 w 3"/>
                  <a:gd name="T25" fmla="*/ 1 h 4"/>
                  <a:gd name="T26" fmla="*/ 1 w 3"/>
                  <a:gd name="T27" fmla="*/ 1 h 4"/>
                  <a:gd name="T28" fmla="*/ 1 w 3"/>
                  <a:gd name="T29" fmla="*/ 2 h 4"/>
                  <a:gd name="T30" fmla="*/ 1 w 3"/>
                  <a:gd name="T31" fmla="*/ 3 h 4"/>
                  <a:gd name="T32" fmla="*/ 1 w 3"/>
                  <a:gd name="T3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4" name="Freeform 452"/>
              <p:cNvSpPr>
                <a:spLocks/>
              </p:cNvSpPr>
              <p:nvPr/>
            </p:nvSpPr>
            <p:spPr bwMode="auto">
              <a:xfrm>
                <a:off x="3720" y="3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5" name="Freeform 453"/>
              <p:cNvSpPr>
                <a:spLocks/>
              </p:cNvSpPr>
              <p:nvPr/>
            </p:nvSpPr>
            <p:spPr bwMode="auto">
              <a:xfrm>
                <a:off x="3727" y="30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6" name="Freeform 454"/>
              <p:cNvSpPr>
                <a:spLocks/>
              </p:cNvSpPr>
              <p:nvPr/>
            </p:nvSpPr>
            <p:spPr bwMode="auto">
              <a:xfrm>
                <a:off x="3680" y="2900"/>
                <a:ext cx="127" cy="88"/>
              </a:xfrm>
              <a:custGeom>
                <a:avLst/>
                <a:gdLst>
                  <a:gd name="T0" fmla="*/ 31 w 54"/>
                  <a:gd name="T1" fmla="*/ 33 h 37"/>
                  <a:gd name="T2" fmla="*/ 31 w 54"/>
                  <a:gd name="T3" fmla="*/ 32 h 37"/>
                  <a:gd name="T4" fmla="*/ 30 w 54"/>
                  <a:gd name="T5" fmla="*/ 31 h 37"/>
                  <a:gd name="T6" fmla="*/ 33 w 54"/>
                  <a:gd name="T7" fmla="*/ 30 h 37"/>
                  <a:gd name="T8" fmla="*/ 34 w 54"/>
                  <a:gd name="T9" fmla="*/ 30 h 37"/>
                  <a:gd name="T10" fmla="*/ 37 w 54"/>
                  <a:gd name="T11" fmla="*/ 28 h 37"/>
                  <a:gd name="T12" fmla="*/ 40 w 54"/>
                  <a:gd name="T13" fmla="*/ 25 h 37"/>
                  <a:gd name="T14" fmla="*/ 42 w 54"/>
                  <a:gd name="T15" fmla="*/ 24 h 37"/>
                  <a:gd name="T16" fmla="*/ 45 w 54"/>
                  <a:gd name="T17" fmla="*/ 25 h 37"/>
                  <a:gd name="T18" fmla="*/ 46 w 54"/>
                  <a:gd name="T19" fmla="*/ 25 h 37"/>
                  <a:gd name="T20" fmla="*/ 43 w 54"/>
                  <a:gd name="T21" fmla="*/ 21 h 37"/>
                  <a:gd name="T22" fmla="*/ 43 w 54"/>
                  <a:gd name="T23" fmla="*/ 19 h 37"/>
                  <a:gd name="T24" fmla="*/ 43 w 54"/>
                  <a:gd name="T25" fmla="*/ 16 h 37"/>
                  <a:gd name="T26" fmla="*/ 43 w 54"/>
                  <a:gd name="T27" fmla="*/ 14 h 37"/>
                  <a:gd name="T28" fmla="*/ 43 w 54"/>
                  <a:gd name="T29" fmla="*/ 13 h 37"/>
                  <a:gd name="T30" fmla="*/ 44 w 54"/>
                  <a:gd name="T31" fmla="*/ 12 h 37"/>
                  <a:gd name="T32" fmla="*/ 45 w 54"/>
                  <a:gd name="T33" fmla="*/ 11 h 37"/>
                  <a:gd name="T34" fmla="*/ 48 w 54"/>
                  <a:gd name="T35" fmla="*/ 12 h 37"/>
                  <a:gd name="T36" fmla="*/ 48 w 54"/>
                  <a:gd name="T37" fmla="*/ 10 h 37"/>
                  <a:gd name="T38" fmla="*/ 54 w 54"/>
                  <a:gd name="T39" fmla="*/ 10 h 37"/>
                  <a:gd name="T40" fmla="*/ 51 w 54"/>
                  <a:gd name="T41" fmla="*/ 8 h 37"/>
                  <a:gd name="T42" fmla="*/ 48 w 54"/>
                  <a:gd name="T43" fmla="*/ 7 h 37"/>
                  <a:gd name="T44" fmla="*/ 48 w 54"/>
                  <a:gd name="T45" fmla="*/ 5 h 37"/>
                  <a:gd name="T46" fmla="*/ 47 w 54"/>
                  <a:gd name="T47" fmla="*/ 4 h 37"/>
                  <a:gd name="T48" fmla="*/ 47 w 54"/>
                  <a:gd name="T49" fmla="*/ 3 h 37"/>
                  <a:gd name="T50" fmla="*/ 45 w 54"/>
                  <a:gd name="T51" fmla="*/ 0 h 37"/>
                  <a:gd name="T52" fmla="*/ 44 w 54"/>
                  <a:gd name="T53" fmla="*/ 0 h 37"/>
                  <a:gd name="T54" fmla="*/ 42 w 54"/>
                  <a:gd name="T55" fmla="*/ 1 h 37"/>
                  <a:gd name="T56" fmla="*/ 37 w 54"/>
                  <a:gd name="T57" fmla="*/ 4 h 37"/>
                  <a:gd name="T58" fmla="*/ 34 w 54"/>
                  <a:gd name="T59" fmla="*/ 4 h 37"/>
                  <a:gd name="T60" fmla="*/ 35 w 54"/>
                  <a:gd name="T61" fmla="*/ 5 h 37"/>
                  <a:gd name="T62" fmla="*/ 33 w 54"/>
                  <a:gd name="T63" fmla="*/ 5 h 37"/>
                  <a:gd name="T64" fmla="*/ 33 w 54"/>
                  <a:gd name="T65" fmla="*/ 4 h 37"/>
                  <a:gd name="T66" fmla="*/ 28 w 54"/>
                  <a:gd name="T67" fmla="*/ 5 h 37"/>
                  <a:gd name="T68" fmla="*/ 24 w 54"/>
                  <a:gd name="T69" fmla="*/ 7 h 37"/>
                  <a:gd name="T70" fmla="*/ 17 w 54"/>
                  <a:gd name="T71" fmla="*/ 8 h 37"/>
                  <a:gd name="T72" fmla="*/ 16 w 54"/>
                  <a:gd name="T73" fmla="*/ 9 h 37"/>
                  <a:gd name="T74" fmla="*/ 13 w 54"/>
                  <a:gd name="T75" fmla="*/ 10 h 37"/>
                  <a:gd name="T76" fmla="*/ 10 w 54"/>
                  <a:gd name="T77" fmla="*/ 11 h 37"/>
                  <a:gd name="T78" fmla="*/ 6 w 54"/>
                  <a:gd name="T79" fmla="*/ 8 h 37"/>
                  <a:gd name="T80" fmla="*/ 2 w 54"/>
                  <a:gd name="T81" fmla="*/ 9 h 37"/>
                  <a:gd name="T82" fmla="*/ 1 w 54"/>
                  <a:gd name="T83" fmla="*/ 11 h 37"/>
                  <a:gd name="T84" fmla="*/ 1 w 54"/>
                  <a:gd name="T85" fmla="*/ 15 h 37"/>
                  <a:gd name="T86" fmla="*/ 1 w 54"/>
                  <a:gd name="T87" fmla="*/ 16 h 37"/>
                  <a:gd name="T88" fmla="*/ 6 w 54"/>
                  <a:gd name="T89" fmla="*/ 17 h 37"/>
                  <a:gd name="T90" fmla="*/ 1 w 54"/>
                  <a:gd name="T91" fmla="*/ 17 h 37"/>
                  <a:gd name="T92" fmla="*/ 2 w 54"/>
                  <a:gd name="T93" fmla="*/ 18 h 37"/>
                  <a:gd name="T94" fmla="*/ 2 w 54"/>
                  <a:gd name="T95" fmla="*/ 22 h 37"/>
                  <a:gd name="T96" fmla="*/ 2 w 54"/>
                  <a:gd name="T97" fmla="*/ 25 h 37"/>
                  <a:gd name="T98" fmla="*/ 3 w 54"/>
                  <a:gd name="T99" fmla="*/ 27 h 37"/>
                  <a:gd name="T100" fmla="*/ 6 w 54"/>
                  <a:gd name="T101" fmla="*/ 28 h 37"/>
                  <a:gd name="T102" fmla="*/ 9 w 54"/>
                  <a:gd name="T103" fmla="*/ 28 h 37"/>
                  <a:gd name="T104" fmla="*/ 9 w 54"/>
                  <a:gd name="T105" fmla="*/ 30 h 37"/>
                  <a:gd name="T106" fmla="*/ 10 w 54"/>
                  <a:gd name="T107" fmla="*/ 31 h 37"/>
                  <a:gd name="T108" fmla="*/ 12 w 54"/>
                  <a:gd name="T109" fmla="*/ 31 h 37"/>
                  <a:gd name="T110" fmla="*/ 16 w 54"/>
                  <a:gd name="T111" fmla="*/ 32 h 37"/>
                  <a:gd name="T112" fmla="*/ 17 w 54"/>
                  <a:gd name="T113" fmla="*/ 33 h 37"/>
                  <a:gd name="T114" fmla="*/ 18 w 54"/>
                  <a:gd name="T115" fmla="*/ 33 h 37"/>
                  <a:gd name="T116" fmla="*/ 20 w 54"/>
                  <a:gd name="T117" fmla="*/ 34 h 37"/>
                  <a:gd name="T118" fmla="*/ 20 w 54"/>
                  <a:gd name="T119" fmla="*/ 37 h 37"/>
                  <a:gd name="T120" fmla="*/ 26 w 54"/>
                  <a:gd name="T121" fmla="*/ 37 h 37"/>
                  <a:gd name="T122" fmla="*/ 28 w 54"/>
                  <a:gd name="T123" fmla="*/ 35 h 37"/>
                  <a:gd name="T124" fmla="*/ 29 w 54"/>
                  <a:gd name="T12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37">
                    <a:moveTo>
                      <a:pt x="30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0" y="32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4" y="29"/>
                    </a:cubicBezTo>
                    <a:cubicBezTo>
                      <a:pt x="34" y="29"/>
                      <a:pt x="34" y="29"/>
                      <a:pt x="3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6" y="28"/>
                    </a:cubicBezTo>
                    <a:cubicBezTo>
                      <a:pt x="36" y="28"/>
                      <a:pt x="37" y="28"/>
                      <a:pt x="37" y="28"/>
                    </a:cubicBezTo>
                    <a:cubicBezTo>
                      <a:pt x="37" y="27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4"/>
                    </a:cubicBezTo>
                    <a:cubicBezTo>
                      <a:pt x="40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5"/>
                    </a:cubicBezTo>
                    <a:cubicBezTo>
                      <a:pt x="42" y="25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3"/>
                    </a:cubicBezTo>
                    <a:cubicBezTo>
                      <a:pt x="42" y="24"/>
                      <a:pt x="43" y="24"/>
                      <a:pt x="43" y="25"/>
                    </a:cubicBezTo>
                    <a:cubicBezTo>
                      <a:pt x="43" y="25"/>
                      <a:pt x="44" y="25"/>
                      <a:pt x="44" y="25"/>
                    </a:cubicBezTo>
                    <a:cubicBezTo>
                      <a:pt x="44" y="25"/>
                      <a:pt x="45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4"/>
                      <a:pt x="46" y="24"/>
                    </a:cubicBezTo>
                    <a:cubicBezTo>
                      <a:pt x="46" y="24"/>
                      <a:pt x="45" y="24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2"/>
                      <a:pt x="44" y="22"/>
                      <a:pt x="43" y="21"/>
                    </a:cubicBezTo>
                    <a:cubicBezTo>
                      <a:pt x="43" y="21"/>
                      <a:pt x="43" y="21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9"/>
                      <a:pt x="43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8"/>
                      <a:pt x="44" y="18"/>
                    </a:cubicBezTo>
                    <a:cubicBezTo>
                      <a:pt x="44" y="17"/>
                      <a:pt x="43" y="17"/>
                      <a:pt x="43" y="16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3" y="15"/>
                      <a:pt x="42" y="15"/>
                      <a:pt x="42" y="15"/>
                    </a:cubicBezTo>
                    <a:cubicBezTo>
                      <a:pt x="42" y="15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3"/>
                      <a:pt x="43" y="13"/>
                      <a:pt x="42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4" y="13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1"/>
                      <a:pt x="48" y="11"/>
                      <a:pt x="48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1" y="10"/>
                    </a:cubicBezTo>
                    <a:cubicBezTo>
                      <a:pt x="51" y="10"/>
                      <a:pt x="52" y="10"/>
                      <a:pt x="53" y="11"/>
                    </a:cubicBezTo>
                    <a:cubicBezTo>
                      <a:pt x="53" y="11"/>
                      <a:pt x="53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3" y="10"/>
                      <a:pt x="53" y="9"/>
                    </a:cubicBezTo>
                    <a:cubicBezTo>
                      <a:pt x="53" y="9"/>
                      <a:pt x="52" y="9"/>
                      <a:pt x="52" y="9"/>
                    </a:cubicBezTo>
                    <a:cubicBezTo>
                      <a:pt x="52" y="9"/>
                      <a:pt x="52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9" y="7"/>
                      <a:pt x="49" y="6"/>
                    </a:cubicBezTo>
                    <a:cubicBezTo>
                      <a:pt x="49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8" y="6"/>
                      <a:pt x="49" y="6"/>
                      <a:pt x="49" y="6"/>
                    </a:cubicBezTo>
                    <a:cubicBezTo>
                      <a:pt x="49" y="6"/>
                      <a:pt x="49" y="6"/>
                      <a:pt x="49" y="5"/>
                    </a:cubicBezTo>
                    <a:cubicBezTo>
                      <a:pt x="49" y="5"/>
                      <a:pt x="48" y="5"/>
                      <a:pt x="48" y="5"/>
                    </a:cubicBezTo>
                    <a:cubicBezTo>
                      <a:pt x="48" y="5"/>
                      <a:pt x="48" y="6"/>
                      <a:pt x="47" y="6"/>
                    </a:cubicBezTo>
                    <a:cubicBezTo>
                      <a:pt x="47" y="6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4"/>
                      <a:pt x="47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8" y="3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6" y="2"/>
                      <a:pt x="46" y="2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2"/>
                      <a:pt x="40" y="2"/>
                    </a:cubicBezTo>
                    <a:cubicBezTo>
                      <a:pt x="40" y="2"/>
                      <a:pt x="40" y="3"/>
                      <a:pt x="40" y="3"/>
                    </a:cubicBezTo>
                    <a:cubicBezTo>
                      <a:pt x="39" y="3"/>
                      <a:pt x="38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4"/>
                      <a:pt x="36" y="3"/>
                      <a:pt x="35" y="3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6" y="5"/>
                      <a:pt x="36" y="5"/>
                    </a:cubicBezTo>
                    <a:cubicBezTo>
                      <a:pt x="36" y="5"/>
                      <a:pt x="36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4"/>
                      <a:pt x="34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7" y="10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6"/>
                      <a:pt x="5" y="17"/>
                      <a:pt x="6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9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9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9" y="31"/>
                      <a:pt x="9" y="32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2" y="31"/>
                      <a:pt x="12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7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7" y="33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5"/>
                    </a:cubicBezTo>
                    <a:cubicBezTo>
                      <a:pt x="20" y="35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2" y="37"/>
                      <a:pt x="23" y="37"/>
                    </a:cubicBezTo>
                    <a:cubicBezTo>
                      <a:pt x="23" y="37"/>
                      <a:pt x="24" y="37"/>
                      <a:pt x="24" y="37"/>
                    </a:cubicBezTo>
                    <a:cubicBezTo>
                      <a:pt x="25" y="37"/>
                      <a:pt x="25" y="37"/>
                      <a:pt x="26" y="37"/>
                    </a:cubicBezTo>
                    <a:cubicBezTo>
                      <a:pt x="27" y="37"/>
                      <a:pt x="27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5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29" y="34"/>
                    </a:cubicBezTo>
                    <a:cubicBezTo>
                      <a:pt x="30" y="34"/>
                      <a:pt x="30" y="34"/>
                      <a:pt x="30" y="33"/>
                    </a:cubicBezTo>
                    <a:cubicBezTo>
                      <a:pt x="30" y="34"/>
                      <a:pt x="30" y="34"/>
                      <a:pt x="3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7" name="Freeform 455"/>
              <p:cNvSpPr>
                <a:spLocks/>
              </p:cNvSpPr>
              <p:nvPr/>
            </p:nvSpPr>
            <p:spPr bwMode="auto">
              <a:xfrm>
                <a:off x="3710" y="3021"/>
                <a:ext cx="15" cy="7"/>
              </a:xfrm>
              <a:custGeom>
                <a:avLst/>
                <a:gdLst>
                  <a:gd name="T0" fmla="*/ 6 w 6"/>
                  <a:gd name="T1" fmla="*/ 3 h 3"/>
                  <a:gd name="T2" fmla="*/ 5 w 6"/>
                  <a:gd name="T3" fmla="*/ 1 h 3"/>
                  <a:gd name="T4" fmla="*/ 4 w 6"/>
                  <a:gd name="T5" fmla="*/ 1 h 3"/>
                  <a:gd name="T6" fmla="*/ 2 w 6"/>
                  <a:gd name="T7" fmla="*/ 1 h 3"/>
                  <a:gd name="T8" fmla="*/ 1 w 6"/>
                  <a:gd name="T9" fmla="*/ 0 h 3"/>
                  <a:gd name="T10" fmla="*/ 0 w 6"/>
                  <a:gd name="T11" fmla="*/ 0 h 3"/>
                  <a:gd name="T12" fmla="*/ 0 w 6"/>
                  <a:gd name="T13" fmla="*/ 1 h 3"/>
                  <a:gd name="T14" fmla="*/ 0 w 6"/>
                  <a:gd name="T15" fmla="*/ 1 h 3"/>
                  <a:gd name="T16" fmla="*/ 2 w 6"/>
                  <a:gd name="T17" fmla="*/ 2 h 3"/>
                  <a:gd name="T18" fmla="*/ 2 w 6"/>
                  <a:gd name="T19" fmla="*/ 3 h 3"/>
                  <a:gd name="T20" fmla="*/ 3 w 6"/>
                  <a:gd name="T21" fmla="*/ 3 h 3"/>
                  <a:gd name="T22" fmla="*/ 3 w 6"/>
                  <a:gd name="T23" fmla="*/ 3 h 3"/>
                  <a:gd name="T24" fmla="*/ 4 w 6"/>
                  <a:gd name="T25" fmla="*/ 3 h 3"/>
                  <a:gd name="T26" fmla="*/ 4 w 6"/>
                  <a:gd name="T27" fmla="*/ 3 h 3"/>
                  <a:gd name="T28" fmla="*/ 5 w 6"/>
                  <a:gd name="T29" fmla="*/ 3 h 3"/>
                  <a:gd name="T30" fmla="*/ 6 w 6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8" name="Freeform 456"/>
              <p:cNvSpPr>
                <a:spLocks/>
              </p:cNvSpPr>
              <p:nvPr/>
            </p:nvSpPr>
            <p:spPr bwMode="auto">
              <a:xfrm>
                <a:off x="3680" y="2940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1 w 2"/>
                  <a:gd name="T15" fmla="*/ 1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9" name="Freeform 457"/>
              <p:cNvSpPr>
                <a:spLocks/>
              </p:cNvSpPr>
              <p:nvPr/>
            </p:nvSpPr>
            <p:spPr bwMode="auto">
              <a:xfrm>
                <a:off x="3957" y="3047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0" name="Freeform 458"/>
              <p:cNvSpPr>
                <a:spLocks/>
              </p:cNvSpPr>
              <p:nvPr/>
            </p:nvSpPr>
            <p:spPr bwMode="auto">
              <a:xfrm>
                <a:off x="3890" y="307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1" name="Freeform 459"/>
              <p:cNvSpPr>
                <a:spLocks/>
              </p:cNvSpPr>
              <p:nvPr/>
            </p:nvSpPr>
            <p:spPr bwMode="auto">
              <a:xfrm>
                <a:off x="3912" y="3023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2" name="Freeform 460"/>
              <p:cNvSpPr>
                <a:spLocks/>
              </p:cNvSpPr>
              <p:nvPr/>
            </p:nvSpPr>
            <p:spPr bwMode="auto">
              <a:xfrm>
                <a:off x="3957" y="304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3" name="Freeform 461"/>
              <p:cNvSpPr>
                <a:spLocks/>
              </p:cNvSpPr>
              <p:nvPr/>
            </p:nvSpPr>
            <p:spPr bwMode="auto">
              <a:xfrm>
                <a:off x="3888" y="3085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0 w 2"/>
                  <a:gd name="T4" fmla="*/ 0 w 2"/>
                  <a:gd name="T5" fmla="*/ 1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4" name="Freeform 462"/>
              <p:cNvSpPr>
                <a:spLocks/>
              </p:cNvSpPr>
              <p:nvPr/>
            </p:nvSpPr>
            <p:spPr bwMode="auto">
              <a:xfrm>
                <a:off x="3912" y="3016"/>
                <a:ext cx="11" cy="5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4 w 5"/>
                  <a:gd name="T9" fmla="*/ 1 h 2"/>
                  <a:gd name="T10" fmla="*/ 3 w 5"/>
                  <a:gd name="T11" fmla="*/ 0 h 2"/>
                  <a:gd name="T12" fmla="*/ 2 w 5"/>
                  <a:gd name="T13" fmla="*/ 0 h 2"/>
                  <a:gd name="T14" fmla="*/ 1 w 5"/>
                  <a:gd name="T15" fmla="*/ 0 h 2"/>
                  <a:gd name="T16" fmla="*/ 0 w 5"/>
                  <a:gd name="T17" fmla="*/ 0 h 2"/>
                  <a:gd name="T18" fmla="*/ 1 w 5"/>
                  <a:gd name="T19" fmla="*/ 0 h 2"/>
                  <a:gd name="T20" fmla="*/ 0 w 5"/>
                  <a:gd name="T21" fmla="*/ 0 h 2"/>
                  <a:gd name="T22" fmla="*/ 1 w 5"/>
                  <a:gd name="T23" fmla="*/ 1 h 2"/>
                  <a:gd name="T24" fmla="*/ 2 w 5"/>
                  <a:gd name="T25" fmla="*/ 1 h 2"/>
                  <a:gd name="T26" fmla="*/ 3 w 5"/>
                  <a:gd name="T27" fmla="*/ 2 h 2"/>
                  <a:gd name="T28" fmla="*/ 3 w 5"/>
                  <a:gd name="T29" fmla="*/ 1 h 2"/>
                  <a:gd name="T30" fmla="*/ 2 w 5"/>
                  <a:gd name="T31" fmla="*/ 1 h 2"/>
                  <a:gd name="T32" fmla="*/ 2 w 5"/>
                  <a:gd name="T33" fmla="*/ 1 h 2"/>
                  <a:gd name="T34" fmla="*/ 3 w 5"/>
                  <a:gd name="T35" fmla="*/ 1 h 2"/>
                  <a:gd name="T36" fmla="*/ 4 w 5"/>
                  <a:gd name="T3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5" name="Freeform 463"/>
              <p:cNvSpPr>
                <a:spLocks/>
              </p:cNvSpPr>
              <p:nvPr/>
            </p:nvSpPr>
            <p:spPr bwMode="auto">
              <a:xfrm>
                <a:off x="3900" y="300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6" name="Freeform 464"/>
              <p:cNvSpPr>
                <a:spLocks/>
              </p:cNvSpPr>
              <p:nvPr/>
            </p:nvSpPr>
            <p:spPr bwMode="auto">
              <a:xfrm>
                <a:off x="3883" y="2985"/>
                <a:ext cx="19" cy="29"/>
              </a:xfrm>
              <a:custGeom>
                <a:avLst/>
                <a:gdLst>
                  <a:gd name="T0" fmla="*/ 6 w 8"/>
                  <a:gd name="T1" fmla="*/ 6 h 12"/>
                  <a:gd name="T2" fmla="*/ 8 w 8"/>
                  <a:gd name="T3" fmla="*/ 5 h 12"/>
                  <a:gd name="T4" fmla="*/ 8 w 8"/>
                  <a:gd name="T5" fmla="*/ 4 h 12"/>
                  <a:gd name="T6" fmla="*/ 7 w 8"/>
                  <a:gd name="T7" fmla="*/ 4 h 12"/>
                  <a:gd name="T8" fmla="*/ 6 w 8"/>
                  <a:gd name="T9" fmla="*/ 3 h 12"/>
                  <a:gd name="T10" fmla="*/ 4 w 8"/>
                  <a:gd name="T11" fmla="*/ 3 h 12"/>
                  <a:gd name="T12" fmla="*/ 4 w 8"/>
                  <a:gd name="T13" fmla="*/ 4 h 12"/>
                  <a:gd name="T14" fmla="*/ 4 w 8"/>
                  <a:gd name="T15" fmla="*/ 4 h 12"/>
                  <a:gd name="T16" fmla="*/ 4 w 8"/>
                  <a:gd name="T17" fmla="*/ 4 h 12"/>
                  <a:gd name="T18" fmla="*/ 3 w 8"/>
                  <a:gd name="T19" fmla="*/ 4 h 12"/>
                  <a:gd name="T20" fmla="*/ 2 w 8"/>
                  <a:gd name="T21" fmla="*/ 5 h 12"/>
                  <a:gd name="T22" fmla="*/ 2 w 8"/>
                  <a:gd name="T23" fmla="*/ 5 h 12"/>
                  <a:gd name="T24" fmla="*/ 2 w 8"/>
                  <a:gd name="T25" fmla="*/ 4 h 12"/>
                  <a:gd name="T26" fmla="*/ 2 w 8"/>
                  <a:gd name="T27" fmla="*/ 4 h 12"/>
                  <a:gd name="T28" fmla="*/ 3 w 8"/>
                  <a:gd name="T29" fmla="*/ 4 h 12"/>
                  <a:gd name="T30" fmla="*/ 4 w 8"/>
                  <a:gd name="T31" fmla="*/ 3 h 12"/>
                  <a:gd name="T32" fmla="*/ 4 w 8"/>
                  <a:gd name="T33" fmla="*/ 2 h 12"/>
                  <a:gd name="T34" fmla="*/ 4 w 8"/>
                  <a:gd name="T35" fmla="*/ 1 h 12"/>
                  <a:gd name="T36" fmla="*/ 4 w 8"/>
                  <a:gd name="T37" fmla="*/ 1 h 12"/>
                  <a:gd name="T38" fmla="*/ 5 w 8"/>
                  <a:gd name="T39" fmla="*/ 1 h 12"/>
                  <a:gd name="T40" fmla="*/ 5 w 8"/>
                  <a:gd name="T41" fmla="*/ 0 h 12"/>
                  <a:gd name="T42" fmla="*/ 4 w 8"/>
                  <a:gd name="T43" fmla="*/ 0 h 12"/>
                  <a:gd name="T44" fmla="*/ 3 w 8"/>
                  <a:gd name="T45" fmla="*/ 1 h 12"/>
                  <a:gd name="T46" fmla="*/ 2 w 8"/>
                  <a:gd name="T47" fmla="*/ 1 h 12"/>
                  <a:gd name="T48" fmla="*/ 2 w 8"/>
                  <a:gd name="T49" fmla="*/ 2 h 12"/>
                  <a:gd name="T50" fmla="*/ 1 w 8"/>
                  <a:gd name="T51" fmla="*/ 3 h 12"/>
                  <a:gd name="T52" fmla="*/ 0 w 8"/>
                  <a:gd name="T53" fmla="*/ 3 h 12"/>
                  <a:gd name="T54" fmla="*/ 1 w 8"/>
                  <a:gd name="T55" fmla="*/ 4 h 12"/>
                  <a:gd name="T56" fmla="*/ 1 w 8"/>
                  <a:gd name="T57" fmla="*/ 5 h 12"/>
                  <a:gd name="T58" fmla="*/ 0 w 8"/>
                  <a:gd name="T59" fmla="*/ 5 h 12"/>
                  <a:gd name="T60" fmla="*/ 0 w 8"/>
                  <a:gd name="T61" fmla="*/ 6 h 12"/>
                  <a:gd name="T62" fmla="*/ 0 w 8"/>
                  <a:gd name="T63" fmla="*/ 7 h 12"/>
                  <a:gd name="T64" fmla="*/ 0 w 8"/>
                  <a:gd name="T65" fmla="*/ 7 h 12"/>
                  <a:gd name="T66" fmla="*/ 0 w 8"/>
                  <a:gd name="T67" fmla="*/ 7 h 12"/>
                  <a:gd name="T68" fmla="*/ 0 w 8"/>
                  <a:gd name="T69" fmla="*/ 8 h 12"/>
                  <a:gd name="T70" fmla="*/ 0 w 8"/>
                  <a:gd name="T71" fmla="*/ 9 h 12"/>
                  <a:gd name="T72" fmla="*/ 1 w 8"/>
                  <a:gd name="T73" fmla="*/ 10 h 12"/>
                  <a:gd name="T74" fmla="*/ 1 w 8"/>
                  <a:gd name="T75" fmla="*/ 11 h 12"/>
                  <a:gd name="T76" fmla="*/ 2 w 8"/>
                  <a:gd name="T77" fmla="*/ 12 h 12"/>
                  <a:gd name="T78" fmla="*/ 2 w 8"/>
                  <a:gd name="T79" fmla="*/ 12 h 12"/>
                  <a:gd name="T80" fmla="*/ 2 w 8"/>
                  <a:gd name="T81" fmla="*/ 12 h 12"/>
                  <a:gd name="T82" fmla="*/ 2 w 8"/>
                  <a:gd name="T83" fmla="*/ 12 h 12"/>
                  <a:gd name="T84" fmla="*/ 2 w 8"/>
                  <a:gd name="T85" fmla="*/ 12 h 12"/>
                  <a:gd name="T86" fmla="*/ 1 w 8"/>
                  <a:gd name="T87" fmla="*/ 10 h 12"/>
                  <a:gd name="T88" fmla="*/ 1 w 8"/>
                  <a:gd name="T89" fmla="*/ 9 h 12"/>
                  <a:gd name="T90" fmla="*/ 1 w 8"/>
                  <a:gd name="T91" fmla="*/ 8 h 12"/>
                  <a:gd name="T92" fmla="*/ 1 w 8"/>
                  <a:gd name="T93" fmla="*/ 7 h 12"/>
                  <a:gd name="T94" fmla="*/ 2 w 8"/>
                  <a:gd name="T95" fmla="*/ 7 h 12"/>
                  <a:gd name="T96" fmla="*/ 3 w 8"/>
                  <a:gd name="T97" fmla="*/ 7 h 12"/>
                  <a:gd name="T98" fmla="*/ 4 w 8"/>
                  <a:gd name="T99" fmla="*/ 8 h 12"/>
                  <a:gd name="T100" fmla="*/ 5 w 8"/>
                  <a:gd name="T101" fmla="*/ 8 h 12"/>
                  <a:gd name="T102" fmla="*/ 6 w 8"/>
                  <a:gd name="T103" fmla="*/ 9 h 12"/>
                  <a:gd name="T104" fmla="*/ 5 w 8"/>
                  <a:gd name="T105" fmla="*/ 8 h 12"/>
                  <a:gd name="T106" fmla="*/ 5 w 8"/>
                  <a:gd name="T107" fmla="*/ 8 h 12"/>
                  <a:gd name="T108" fmla="*/ 4 w 8"/>
                  <a:gd name="T109" fmla="*/ 7 h 12"/>
                  <a:gd name="T110" fmla="*/ 4 w 8"/>
                  <a:gd name="T111" fmla="*/ 6 h 12"/>
                  <a:gd name="T112" fmla="*/ 4 w 8"/>
                  <a:gd name="T113" fmla="*/ 6 h 12"/>
                  <a:gd name="T114" fmla="*/ 5 w 8"/>
                  <a:gd name="T115" fmla="*/ 5 h 12"/>
                  <a:gd name="T116" fmla="*/ 6 w 8"/>
                  <a:gd name="T1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" h="12">
                    <a:moveTo>
                      <a:pt x="6" y="6"/>
                    </a:move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5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7" name="Freeform 465"/>
              <p:cNvSpPr>
                <a:spLocks/>
              </p:cNvSpPr>
              <p:nvPr/>
            </p:nvSpPr>
            <p:spPr bwMode="auto">
              <a:xfrm>
                <a:off x="3961" y="3049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1 h 3"/>
                  <a:gd name="T4" fmla="*/ 4 w 6"/>
                  <a:gd name="T5" fmla="*/ 2 h 3"/>
                  <a:gd name="T6" fmla="*/ 6 w 6"/>
                  <a:gd name="T7" fmla="*/ 3 h 3"/>
                  <a:gd name="T8" fmla="*/ 6 w 6"/>
                  <a:gd name="T9" fmla="*/ 3 h 3"/>
                  <a:gd name="T10" fmla="*/ 5 w 6"/>
                  <a:gd name="T11" fmla="*/ 2 h 3"/>
                  <a:gd name="T12" fmla="*/ 4 w 6"/>
                  <a:gd name="T13" fmla="*/ 2 h 3"/>
                  <a:gd name="T14" fmla="*/ 3 w 6"/>
                  <a:gd name="T15" fmla="*/ 1 h 3"/>
                  <a:gd name="T16" fmla="*/ 2 w 6"/>
                  <a:gd name="T17" fmla="*/ 1 h 3"/>
                  <a:gd name="T18" fmla="*/ 0 w 6"/>
                  <a:gd name="T19" fmla="*/ 0 h 3"/>
                  <a:gd name="T20" fmla="*/ 0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8" name="Freeform 466"/>
              <p:cNvSpPr>
                <a:spLocks/>
              </p:cNvSpPr>
              <p:nvPr/>
            </p:nvSpPr>
            <p:spPr bwMode="auto">
              <a:xfrm>
                <a:off x="3914" y="302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9" name="Freeform 467"/>
              <p:cNvSpPr>
                <a:spLocks/>
              </p:cNvSpPr>
              <p:nvPr/>
            </p:nvSpPr>
            <p:spPr bwMode="auto">
              <a:xfrm>
                <a:off x="3912" y="302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0" name="Freeform 468"/>
              <p:cNvSpPr>
                <a:spLocks/>
              </p:cNvSpPr>
              <p:nvPr/>
            </p:nvSpPr>
            <p:spPr bwMode="auto">
              <a:xfrm>
                <a:off x="3916" y="307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1" name="Oval 469"/>
              <p:cNvSpPr>
                <a:spLocks noChangeArrowheads="1"/>
              </p:cNvSpPr>
              <p:nvPr/>
            </p:nvSpPr>
            <p:spPr bwMode="auto">
              <a:xfrm>
                <a:off x="3938" y="307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2" name="Freeform 470"/>
              <p:cNvSpPr>
                <a:spLocks/>
              </p:cNvSpPr>
              <p:nvPr/>
            </p:nvSpPr>
            <p:spPr bwMode="auto">
              <a:xfrm>
                <a:off x="3916" y="3071"/>
                <a:ext cx="7" cy="2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2 w 3"/>
                  <a:gd name="T11" fmla="*/ 0 h 1"/>
                  <a:gd name="T12" fmla="*/ 1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3" name="Freeform 471"/>
              <p:cNvSpPr>
                <a:spLocks/>
              </p:cNvSpPr>
              <p:nvPr/>
            </p:nvSpPr>
            <p:spPr bwMode="auto">
              <a:xfrm>
                <a:off x="3933" y="308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4" name="Freeform 472"/>
              <p:cNvSpPr>
                <a:spLocks/>
              </p:cNvSpPr>
              <p:nvPr/>
            </p:nvSpPr>
            <p:spPr bwMode="auto">
              <a:xfrm>
                <a:off x="3933" y="308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5" name="Freeform 473"/>
              <p:cNvSpPr>
                <a:spLocks/>
              </p:cNvSpPr>
              <p:nvPr/>
            </p:nvSpPr>
            <p:spPr bwMode="auto">
              <a:xfrm>
                <a:off x="3933" y="3080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1 w 2"/>
                  <a:gd name="T17" fmla="*/ 2 h 2"/>
                  <a:gd name="T18" fmla="*/ 1 w 2"/>
                  <a:gd name="T19" fmla="*/ 2 h 2"/>
                  <a:gd name="T20" fmla="*/ 2 w 2"/>
                  <a:gd name="T21" fmla="*/ 2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6" name="Oval 474"/>
              <p:cNvSpPr>
                <a:spLocks noChangeArrowheads="1"/>
              </p:cNvSpPr>
              <p:nvPr/>
            </p:nvSpPr>
            <p:spPr bwMode="auto">
              <a:xfrm>
                <a:off x="3933" y="307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7" name="Freeform 475"/>
              <p:cNvSpPr>
                <a:spLocks/>
              </p:cNvSpPr>
              <p:nvPr/>
            </p:nvSpPr>
            <p:spPr bwMode="auto">
              <a:xfrm>
                <a:off x="3933" y="3078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1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2 w 2"/>
                  <a:gd name="T21" fmla="*/ 1 h 1"/>
                  <a:gd name="T22" fmla="*/ 2 w 2"/>
                  <a:gd name="T23" fmla="*/ 1 h 1"/>
                  <a:gd name="T24" fmla="*/ 2 w 2"/>
                  <a:gd name="T25" fmla="*/ 0 h 1"/>
                  <a:gd name="T26" fmla="*/ 2 w 2"/>
                  <a:gd name="T27" fmla="*/ 0 h 1"/>
                  <a:gd name="T28" fmla="*/ 2 w 2"/>
                  <a:gd name="T29" fmla="*/ 0 h 1"/>
                  <a:gd name="T30" fmla="*/ 1 w 2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8" name="Freeform 476"/>
              <p:cNvSpPr>
                <a:spLocks/>
              </p:cNvSpPr>
              <p:nvPr/>
            </p:nvSpPr>
            <p:spPr bwMode="auto">
              <a:xfrm>
                <a:off x="3852" y="3009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1 h 2"/>
                  <a:gd name="T6" fmla="*/ 4 w 4"/>
                  <a:gd name="T7" fmla="*/ 2 h 2"/>
                  <a:gd name="T8" fmla="*/ 3 w 4"/>
                  <a:gd name="T9" fmla="*/ 1 h 2"/>
                  <a:gd name="T10" fmla="*/ 1 w 4"/>
                  <a:gd name="T11" fmla="*/ 0 h 2"/>
                  <a:gd name="T12" fmla="*/ 1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9" name="Freeform 477"/>
              <p:cNvSpPr>
                <a:spLocks/>
              </p:cNvSpPr>
              <p:nvPr/>
            </p:nvSpPr>
            <p:spPr bwMode="auto">
              <a:xfrm>
                <a:off x="3829" y="30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0" name="Freeform 478"/>
              <p:cNvSpPr>
                <a:spLocks/>
              </p:cNvSpPr>
              <p:nvPr/>
            </p:nvSpPr>
            <p:spPr bwMode="auto">
              <a:xfrm>
                <a:off x="3855" y="301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0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1" name="Freeform 479"/>
              <p:cNvSpPr>
                <a:spLocks/>
              </p:cNvSpPr>
              <p:nvPr/>
            </p:nvSpPr>
            <p:spPr bwMode="auto">
              <a:xfrm>
                <a:off x="3931" y="3080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2" name="Freeform 480"/>
              <p:cNvSpPr>
                <a:spLocks/>
              </p:cNvSpPr>
              <p:nvPr/>
            </p:nvSpPr>
            <p:spPr bwMode="auto">
              <a:xfrm>
                <a:off x="3841" y="3004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4 w 4"/>
                  <a:gd name="T7" fmla="*/ 1 h 2"/>
                  <a:gd name="T8" fmla="*/ 3 w 4"/>
                  <a:gd name="T9" fmla="*/ 1 h 2"/>
                  <a:gd name="T10" fmla="*/ 3 w 4"/>
                  <a:gd name="T11" fmla="*/ 1 h 2"/>
                  <a:gd name="T12" fmla="*/ 2 w 4"/>
                  <a:gd name="T13" fmla="*/ 0 h 2"/>
                  <a:gd name="T14" fmla="*/ 1 w 4"/>
                  <a:gd name="T15" fmla="*/ 0 h 2"/>
                  <a:gd name="T16" fmla="*/ 1 w 4"/>
                  <a:gd name="T17" fmla="*/ 0 h 2"/>
                  <a:gd name="T18" fmla="*/ 0 w 4"/>
                  <a:gd name="T19" fmla="*/ 0 h 2"/>
                  <a:gd name="T20" fmla="*/ 0 w 4"/>
                  <a:gd name="T21" fmla="*/ 1 h 2"/>
                  <a:gd name="T22" fmla="*/ 0 w 4"/>
                  <a:gd name="T23" fmla="*/ 1 h 2"/>
                  <a:gd name="T24" fmla="*/ 1 w 4"/>
                  <a:gd name="T25" fmla="*/ 2 h 2"/>
                  <a:gd name="T26" fmla="*/ 2 w 4"/>
                  <a:gd name="T27" fmla="*/ 2 h 2"/>
                  <a:gd name="T28" fmla="*/ 3 w 4"/>
                  <a:gd name="T29" fmla="*/ 2 h 2"/>
                  <a:gd name="T30" fmla="*/ 4 w 4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3" name="Freeform 481"/>
              <p:cNvSpPr>
                <a:spLocks/>
              </p:cNvSpPr>
              <p:nvPr/>
            </p:nvSpPr>
            <p:spPr bwMode="auto">
              <a:xfrm>
                <a:off x="3928" y="3082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  <a:gd name="T14" fmla="*/ 1 w 2"/>
                  <a:gd name="T15" fmla="*/ 1 h 2"/>
                  <a:gd name="T16" fmla="*/ 1 w 2"/>
                  <a:gd name="T17" fmla="*/ 0 h 2"/>
                  <a:gd name="T18" fmla="*/ 1 w 2"/>
                  <a:gd name="T19" fmla="*/ 0 h 2"/>
                  <a:gd name="T20" fmla="*/ 1 w 2"/>
                  <a:gd name="T21" fmla="*/ 0 h 2"/>
                  <a:gd name="T22" fmla="*/ 0 w 2"/>
                  <a:gd name="T23" fmla="*/ 1 h 2"/>
                  <a:gd name="T24" fmla="*/ 1 w 2"/>
                  <a:gd name="T25" fmla="*/ 1 h 2"/>
                  <a:gd name="T26" fmla="*/ 1 w 2"/>
                  <a:gd name="T27" fmla="*/ 2 h 2"/>
                  <a:gd name="T28" fmla="*/ 0 w 2"/>
                  <a:gd name="T29" fmla="*/ 1 h 2"/>
                  <a:gd name="T30" fmla="*/ 0 w 2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4" name="Freeform 482"/>
              <p:cNvSpPr>
                <a:spLocks/>
              </p:cNvSpPr>
              <p:nvPr/>
            </p:nvSpPr>
            <p:spPr bwMode="auto">
              <a:xfrm>
                <a:off x="3893" y="3078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1 h 3"/>
                  <a:gd name="T6" fmla="*/ 2 w 3"/>
                  <a:gd name="T7" fmla="*/ 1 h 3"/>
                  <a:gd name="T8" fmla="*/ 1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3 h 3"/>
                  <a:gd name="T20" fmla="*/ 1 w 3"/>
                  <a:gd name="T21" fmla="*/ 3 h 3"/>
                  <a:gd name="T22" fmla="*/ 2 w 3"/>
                  <a:gd name="T23" fmla="*/ 3 h 3"/>
                  <a:gd name="T24" fmla="*/ 3 w 3"/>
                  <a:gd name="T25" fmla="*/ 2 h 3"/>
                  <a:gd name="T26" fmla="*/ 3 w 3"/>
                  <a:gd name="T27" fmla="*/ 1 h 3"/>
                  <a:gd name="T28" fmla="*/ 3 w 3"/>
                  <a:gd name="T29" fmla="*/ 1 h 3"/>
                  <a:gd name="T30" fmla="*/ 3 w 3"/>
                  <a:gd name="T3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5" name="Freeform 483"/>
              <p:cNvSpPr>
                <a:spLocks/>
              </p:cNvSpPr>
              <p:nvPr/>
            </p:nvSpPr>
            <p:spPr bwMode="auto">
              <a:xfrm>
                <a:off x="3968" y="3118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6" name="Freeform 484"/>
              <p:cNvSpPr>
                <a:spLocks/>
              </p:cNvSpPr>
              <p:nvPr/>
            </p:nvSpPr>
            <p:spPr bwMode="auto">
              <a:xfrm>
                <a:off x="3798" y="3066"/>
                <a:ext cx="47" cy="9"/>
              </a:xfrm>
              <a:custGeom>
                <a:avLst/>
                <a:gdLst>
                  <a:gd name="T0" fmla="*/ 10 w 20"/>
                  <a:gd name="T1" fmla="*/ 3 h 4"/>
                  <a:gd name="T2" fmla="*/ 10 w 20"/>
                  <a:gd name="T3" fmla="*/ 3 h 4"/>
                  <a:gd name="T4" fmla="*/ 10 w 20"/>
                  <a:gd name="T5" fmla="*/ 3 h 4"/>
                  <a:gd name="T6" fmla="*/ 12 w 20"/>
                  <a:gd name="T7" fmla="*/ 3 h 4"/>
                  <a:gd name="T8" fmla="*/ 12 w 20"/>
                  <a:gd name="T9" fmla="*/ 3 h 4"/>
                  <a:gd name="T10" fmla="*/ 13 w 20"/>
                  <a:gd name="T11" fmla="*/ 3 h 4"/>
                  <a:gd name="T12" fmla="*/ 15 w 20"/>
                  <a:gd name="T13" fmla="*/ 3 h 4"/>
                  <a:gd name="T14" fmla="*/ 17 w 20"/>
                  <a:gd name="T15" fmla="*/ 3 h 4"/>
                  <a:gd name="T16" fmla="*/ 18 w 20"/>
                  <a:gd name="T17" fmla="*/ 3 h 4"/>
                  <a:gd name="T18" fmla="*/ 18 w 20"/>
                  <a:gd name="T19" fmla="*/ 3 h 4"/>
                  <a:gd name="T20" fmla="*/ 19 w 20"/>
                  <a:gd name="T21" fmla="*/ 3 h 4"/>
                  <a:gd name="T22" fmla="*/ 20 w 20"/>
                  <a:gd name="T23" fmla="*/ 3 h 4"/>
                  <a:gd name="T24" fmla="*/ 20 w 20"/>
                  <a:gd name="T25" fmla="*/ 3 h 4"/>
                  <a:gd name="T26" fmla="*/ 20 w 20"/>
                  <a:gd name="T27" fmla="*/ 2 h 4"/>
                  <a:gd name="T28" fmla="*/ 18 w 20"/>
                  <a:gd name="T29" fmla="*/ 2 h 4"/>
                  <a:gd name="T30" fmla="*/ 17 w 20"/>
                  <a:gd name="T31" fmla="*/ 2 h 4"/>
                  <a:gd name="T32" fmla="*/ 16 w 20"/>
                  <a:gd name="T33" fmla="*/ 1 h 4"/>
                  <a:gd name="T34" fmla="*/ 15 w 20"/>
                  <a:gd name="T35" fmla="*/ 1 h 4"/>
                  <a:gd name="T36" fmla="*/ 14 w 20"/>
                  <a:gd name="T37" fmla="*/ 1 h 4"/>
                  <a:gd name="T38" fmla="*/ 12 w 20"/>
                  <a:gd name="T39" fmla="*/ 0 h 4"/>
                  <a:gd name="T40" fmla="*/ 10 w 20"/>
                  <a:gd name="T41" fmla="*/ 1 h 4"/>
                  <a:gd name="T42" fmla="*/ 9 w 20"/>
                  <a:gd name="T43" fmla="*/ 1 h 4"/>
                  <a:gd name="T44" fmla="*/ 8 w 20"/>
                  <a:gd name="T45" fmla="*/ 1 h 4"/>
                  <a:gd name="T46" fmla="*/ 8 w 20"/>
                  <a:gd name="T47" fmla="*/ 0 h 4"/>
                  <a:gd name="T48" fmla="*/ 7 w 20"/>
                  <a:gd name="T49" fmla="*/ 0 h 4"/>
                  <a:gd name="T50" fmla="*/ 6 w 20"/>
                  <a:gd name="T51" fmla="*/ 0 h 4"/>
                  <a:gd name="T52" fmla="*/ 5 w 20"/>
                  <a:gd name="T53" fmla="*/ 0 h 4"/>
                  <a:gd name="T54" fmla="*/ 5 w 20"/>
                  <a:gd name="T55" fmla="*/ 0 h 4"/>
                  <a:gd name="T56" fmla="*/ 4 w 20"/>
                  <a:gd name="T57" fmla="*/ 0 h 4"/>
                  <a:gd name="T58" fmla="*/ 3 w 20"/>
                  <a:gd name="T59" fmla="*/ 1 h 4"/>
                  <a:gd name="T60" fmla="*/ 2 w 20"/>
                  <a:gd name="T61" fmla="*/ 2 h 4"/>
                  <a:gd name="T62" fmla="*/ 1 w 20"/>
                  <a:gd name="T63" fmla="*/ 2 h 4"/>
                  <a:gd name="T64" fmla="*/ 2 w 20"/>
                  <a:gd name="T65" fmla="*/ 2 h 4"/>
                  <a:gd name="T66" fmla="*/ 2 w 20"/>
                  <a:gd name="T67" fmla="*/ 3 h 4"/>
                  <a:gd name="T68" fmla="*/ 1 w 20"/>
                  <a:gd name="T69" fmla="*/ 3 h 4"/>
                  <a:gd name="T70" fmla="*/ 1 w 20"/>
                  <a:gd name="T71" fmla="*/ 2 h 4"/>
                  <a:gd name="T72" fmla="*/ 0 w 20"/>
                  <a:gd name="T73" fmla="*/ 3 h 4"/>
                  <a:gd name="T74" fmla="*/ 1 w 20"/>
                  <a:gd name="T75" fmla="*/ 3 h 4"/>
                  <a:gd name="T76" fmla="*/ 2 w 20"/>
                  <a:gd name="T77" fmla="*/ 4 h 4"/>
                  <a:gd name="T78" fmla="*/ 4 w 20"/>
                  <a:gd name="T79" fmla="*/ 4 h 4"/>
                  <a:gd name="T80" fmla="*/ 5 w 20"/>
                  <a:gd name="T81" fmla="*/ 4 h 4"/>
                  <a:gd name="T82" fmla="*/ 5 w 20"/>
                  <a:gd name="T83" fmla="*/ 4 h 4"/>
                  <a:gd name="T84" fmla="*/ 6 w 20"/>
                  <a:gd name="T85" fmla="*/ 4 h 4"/>
                  <a:gd name="T86" fmla="*/ 7 w 20"/>
                  <a:gd name="T87" fmla="*/ 3 h 4"/>
                  <a:gd name="T88" fmla="*/ 9 w 20"/>
                  <a:gd name="T89" fmla="*/ 3 h 4"/>
                  <a:gd name="T90" fmla="*/ 10 w 20"/>
                  <a:gd name="T9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4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7" name="Freeform 485"/>
              <p:cNvSpPr>
                <a:spLocks/>
              </p:cNvSpPr>
              <p:nvPr/>
            </p:nvSpPr>
            <p:spPr bwMode="auto">
              <a:xfrm>
                <a:off x="3864" y="30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8" name="Freeform 486"/>
              <p:cNvSpPr>
                <a:spLocks/>
              </p:cNvSpPr>
              <p:nvPr/>
            </p:nvSpPr>
            <p:spPr bwMode="auto">
              <a:xfrm>
                <a:off x="3874" y="3030"/>
                <a:ext cx="31" cy="19"/>
              </a:xfrm>
              <a:custGeom>
                <a:avLst/>
                <a:gdLst>
                  <a:gd name="T0" fmla="*/ 5 w 13"/>
                  <a:gd name="T1" fmla="*/ 3 h 8"/>
                  <a:gd name="T2" fmla="*/ 7 w 13"/>
                  <a:gd name="T3" fmla="*/ 4 h 8"/>
                  <a:gd name="T4" fmla="*/ 8 w 13"/>
                  <a:gd name="T5" fmla="*/ 4 h 8"/>
                  <a:gd name="T6" fmla="*/ 9 w 13"/>
                  <a:gd name="T7" fmla="*/ 4 h 8"/>
                  <a:gd name="T8" fmla="*/ 10 w 13"/>
                  <a:gd name="T9" fmla="*/ 6 h 8"/>
                  <a:gd name="T10" fmla="*/ 11 w 13"/>
                  <a:gd name="T11" fmla="*/ 6 h 8"/>
                  <a:gd name="T12" fmla="*/ 11 w 13"/>
                  <a:gd name="T13" fmla="*/ 7 h 8"/>
                  <a:gd name="T14" fmla="*/ 12 w 13"/>
                  <a:gd name="T15" fmla="*/ 8 h 8"/>
                  <a:gd name="T16" fmla="*/ 13 w 13"/>
                  <a:gd name="T17" fmla="*/ 7 h 8"/>
                  <a:gd name="T18" fmla="*/ 13 w 13"/>
                  <a:gd name="T19" fmla="*/ 6 h 8"/>
                  <a:gd name="T20" fmla="*/ 11 w 13"/>
                  <a:gd name="T21" fmla="*/ 4 h 8"/>
                  <a:gd name="T22" fmla="*/ 10 w 13"/>
                  <a:gd name="T23" fmla="*/ 3 h 8"/>
                  <a:gd name="T24" fmla="*/ 9 w 13"/>
                  <a:gd name="T25" fmla="*/ 2 h 8"/>
                  <a:gd name="T26" fmla="*/ 8 w 13"/>
                  <a:gd name="T27" fmla="*/ 1 h 8"/>
                  <a:gd name="T28" fmla="*/ 7 w 13"/>
                  <a:gd name="T29" fmla="*/ 2 h 8"/>
                  <a:gd name="T30" fmla="*/ 6 w 13"/>
                  <a:gd name="T31" fmla="*/ 1 h 8"/>
                  <a:gd name="T32" fmla="*/ 5 w 13"/>
                  <a:gd name="T33" fmla="*/ 1 h 8"/>
                  <a:gd name="T34" fmla="*/ 4 w 13"/>
                  <a:gd name="T35" fmla="*/ 0 h 8"/>
                  <a:gd name="T36" fmla="*/ 2 w 13"/>
                  <a:gd name="T37" fmla="*/ 0 h 8"/>
                  <a:gd name="T38" fmla="*/ 2 w 13"/>
                  <a:gd name="T39" fmla="*/ 0 h 8"/>
                  <a:gd name="T40" fmla="*/ 1 w 13"/>
                  <a:gd name="T41" fmla="*/ 0 h 8"/>
                  <a:gd name="T42" fmla="*/ 1 w 13"/>
                  <a:gd name="T43" fmla="*/ 0 h 8"/>
                  <a:gd name="T44" fmla="*/ 0 w 13"/>
                  <a:gd name="T45" fmla="*/ 1 h 8"/>
                  <a:gd name="T46" fmla="*/ 0 w 13"/>
                  <a:gd name="T47" fmla="*/ 1 h 8"/>
                  <a:gd name="T48" fmla="*/ 1 w 13"/>
                  <a:gd name="T49" fmla="*/ 1 h 8"/>
                  <a:gd name="T50" fmla="*/ 2 w 13"/>
                  <a:gd name="T51" fmla="*/ 1 h 8"/>
                  <a:gd name="T52" fmla="*/ 2 w 13"/>
                  <a:gd name="T53" fmla="*/ 2 h 8"/>
                  <a:gd name="T54" fmla="*/ 2 w 13"/>
                  <a:gd name="T55" fmla="*/ 2 h 8"/>
                  <a:gd name="T56" fmla="*/ 3 w 13"/>
                  <a:gd name="T57" fmla="*/ 2 h 8"/>
                  <a:gd name="T58" fmla="*/ 4 w 13"/>
                  <a:gd name="T59" fmla="*/ 2 h 8"/>
                  <a:gd name="T60" fmla="*/ 5 w 13"/>
                  <a:gd name="T61" fmla="*/ 2 h 8"/>
                  <a:gd name="T62" fmla="*/ 5 w 13"/>
                  <a:gd name="T6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8">
                    <a:moveTo>
                      <a:pt x="5" y="3"/>
                    </a:move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9" name="Freeform 487"/>
              <p:cNvSpPr>
                <a:spLocks/>
              </p:cNvSpPr>
              <p:nvPr/>
            </p:nvSpPr>
            <p:spPr bwMode="auto">
              <a:xfrm>
                <a:off x="3779" y="306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0" name="Freeform 488"/>
              <p:cNvSpPr>
                <a:spLocks/>
              </p:cNvSpPr>
              <p:nvPr/>
            </p:nvSpPr>
            <p:spPr bwMode="auto">
              <a:xfrm>
                <a:off x="3767" y="3042"/>
                <a:ext cx="36" cy="14"/>
              </a:xfrm>
              <a:custGeom>
                <a:avLst/>
                <a:gdLst>
                  <a:gd name="T0" fmla="*/ 11 w 15"/>
                  <a:gd name="T1" fmla="*/ 5 h 6"/>
                  <a:gd name="T2" fmla="*/ 11 w 15"/>
                  <a:gd name="T3" fmla="*/ 6 h 6"/>
                  <a:gd name="T4" fmla="*/ 12 w 15"/>
                  <a:gd name="T5" fmla="*/ 6 h 6"/>
                  <a:gd name="T6" fmla="*/ 13 w 15"/>
                  <a:gd name="T7" fmla="*/ 6 h 6"/>
                  <a:gd name="T8" fmla="*/ 14 w 15"/>
                  <a:gd name="T9" fmla="*/ 5 h 6"/>
                  <a:gd name="T10" fmla="*/ 14 w 15"/>
                  <a:gd name="T11" fmla="*/ 5 h 6"/>
                  <a:gd name="T12" fmla="*/ 15 w 15"/>
                  <a:gd name="T13" fmla="*/ 5 h 6"/>
                  <a:gd name="T14" fmla="*/ 15 w 15"/>
                  <a:gd name="T15" fmla="*/ 4 h 6"/>
                  <a:gd name="T16" fmla="*/ 14 w 15"/>
                  <a:gd name="T17" fmla="*/ 4 h 6"/>
                  <a:gd name="T18" fmla="*/ 13 w 15"/>
                  <a:gd name="T19" fmla="*/ 4 h 6"/>
                  <a:gd name="T20" fmla="*/ 14 w 15"/>
                  <a:gd name="T21" fmla="*/ 4 h 6"/>
                  <a:gd name="T22" fmla="*/ 13 w 15"/>
                  <a:gd name="T23" fmla="*/ 4 h 6"/>
                  <a:gd name="T24" fmla="*/ 12 w 15"/>
                  <a:gd name="T25" fmla="*/ 4 h 6"/>
                  <a:gd name="T26" fmla="*/ 11 w 15"/>
                  <a:gd name="T27" fmla="*/ 5 h 6"/>
                  <a:gd name="T28" fmla="*/ 10 w 15"/>
                  <a:gd name="T29" fmla="*/ 4 h 6"/>
                  <a:gd name="T30" fmla="*/ 10 w 15"/>
                  <a:gd name="T31" fmla="*/ 4 h 6"/>
                  <a:gd name="T32" fmla="*/ 9 w 15"/>
                  <a:gd name="T33" fmla="*/ 3 h 6"/>
                  <a:gd name="T34" fmla="*/ 8 w 15"/>
                  <a:gd name="T35" fmla="*/ 3 h 6"/>
                  <a:gd name="T36" fmla="*/ 7 w 15"/>
                  <a:gd name="T37" fmla="*/ 2 h 6"/>
                  <a:gd name="T38" fmla="*/ 6 w 15"/>
                  <a:gd name="T39" fmla="*/ 2 h 6"/>
                  <a:gd name="T40" fmla="*/ 5 w 15"/>
                  <a:gd name="T41" fmla="*/ 2 h 6"/>
                  <a:gd name="T42" fmla="*/ 4 w 15"/>
                  <a:gd name="T43" fmla="*/ 1 h 6"/>
                  <a:gd name="T44" fmla="*/ 2 w 15"/>
                  <a:gd name="T45" fmla="*/ 0 h 6"/>
                  <a:gd name="T46" fmla="*/ 0 w 15"/>
                  <a:gd name="T47" fmla="*/ 0 h 6"/>
                  <a:gd name="T48" fmla="*/ 0 w 15"/>
                  <a:gd name="T49" fmla="*/ 1 h 6"/>
                  <a:gd name="T50" fmla="*/ 0 w 15"/>
                  <a:gd name="T51" fmla="*/ 2 h 6"/>
                  <a:gd name="T52" fmla="*/ 0 w 15"/>
                  <a:gd name="T53" fmla="*/ 2 h 6"/>
                  <a:gd name="T54" fmla="*/ 1 w 15"/>
                  <a:gd name="T55" fmla="*/ 2 h 6"/>
                  <a:gd name="T56" fmla="*/ 2 w 15"/>
                  <a:gd name="T57" fmla="*/ 3 h 6"/>
                  <a:gd name="T58" fmla="*/ 2 w 15"/>
                  <a:gd name="T59" fmla="*/ 3 h 6"/>
                  <a:gd name="T60" fmla="*/ 3 w 15"/>
                  <a:gd name="T61" fmla="*/ 3 h 6"/>
                  <a:gd name="T62" fmla="*/ 3 w 15"/>
                  <a:gd name="T63" fmla="*/ 4 h 6"/>
                  <a:gd name="T64" fmla="*/ 4 w 15"/>
                  <a:gd name="T65" fmla="*/ 4 h 6"/>
                  <a:gd name="T66" fmla="*/ 5 w 15"/>
                  <a:gd name="T67" fmla="*/ 4 h 6"/>
                  <a:gd name="T68" fmla="*/ 5 w 15"/>
                  <a:gd name="T69" fmla="*/ 4 h 6"/>
                  <a:gd name="T70" fmla="*/ 6 w 15"/>
                  <a:gd name="T71" fmla="*/ 4 h 6"/>
                  <a:gd name="T72" fmla="*/ 7 w 15"/>
                  <a:gd name="T73" fmla="*/ 4 h 6"/>
                  <a:gd name="T74" fmla="*/ 8 w 15"/>
                  <a:gd name="T75" fmla="*/ 5 h 6"/>
                  <a:gd name="T76" fmla="*/ 9 w 15"/>
                  <a:gd name="T77" fmla="*/ 5 h 6"/>
                  <a:gd name="T78" fmla="*/ 11 w 15"/>
                  <a:gd name="T7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" h="6">
                    <a:moveTo>
                      <a:pt x="11" y="5"/>
                    </a:moveTo>
                    <a:cubicBezTo>
                      <a:pt x="11" y="5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1" name="Oval 489"/>
              <p:cNvSpPr>
                <a:spLocks noChangeArrowheads="1"/>
              </p:cNvSpPr>
              <p:nvPr/>
            </p:nvSpPr>
            <p:spPr bwMode="auto">
              <a:xfrm>
                <a:off x="3881" y="303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2" name="Freeform 490"/>
              <p:cNvSpPr>
                <a:spLocks/>
              </p:cNvSpPr>
              <p:nvPr/>
            </p:nvSpPr>
            <p:spPr bwMode="auto">
              <a:xfrm>
                <a:off x="3905" y="30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3" name="Freeform 491"/>
              <p:cNvSpPr>
                <a:spLocks/>
              </p:cNvSpPr>
              <p:nvPr/>
            </p:nvSpPr>
            <p:spPr bwMode="auto">
              <a:xfrm>
                <a:off x="3902" y="308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4" name="Freeform 492"/>
              <p:cNvSpPr>
                <a:spLocks/>
              </p:cNvSpPr>
              <p:nvPr/>
            </p:nvSpPr>
            <p:spPr bwMode="auto">
              <a:xfrm>
                <a:off x="3732" y="3033"/>
                <a:ext cx="28" cy="11"/>
              </a:xfrm>
              <a:custGeom>
                <a:avLst/>
                <a:gdLst>
                  <a:gd name="T0" fmla="*/ 0 w 12"/>
                  <a:gd name="T1" fmla="*/ 2 h 5"/>
                  <a:gd name="T2" fmla="*/ 1 w 12"/>
                  <a:gd name="T3" fmla="*/ 2 h 5"/>
                  <a:gd name="T4" fmla="*/ 2 w 12"/>
                  <a:gd name="T5" fmla="*/ 2 h 5"/>
                  <a:gd name="T6" fmla="*/ 3 w 12"/>
                  <a:gd name="T7" fmla="*/ 3 h 5"/>
                  <a:gd name="T8" fmla="*/ 4 w 12"/>
                  <a:gd name="T9" fmla="*/ 3 h 5"/>
                  <a:gd name="T10" fmla="*/ 5 w 12"/>
                  <a:gd name="T11" fmla="*/ 3 h 5"/>
                  <a:gd name="T12" fmla="*/ 5 w 12"/>
                  <a:gd name="T13" fmla="*/ 3 h 5"/>
                  <a:gd name="T14" fmla="*/ 6 w 12"/>
                  <a:gd name="T15" fmla="*/ 3 h 5"/>
                  <a:gd name="T16" fmla="*/ 7 w 12"/>
                  <a:gd name="T17" fmla="*/ 4 h 5"/>
                  <a:gd name="T18" fmla="*/ 8 w 12"/>
                  <a:gd name="T19" fmla="*/ 3 h 5"/>
                  <a:gd name="T20" fmla="*/ 9 w 12"/>
                  <a:gd name="T21" fmla="*/ 4 h 5"/>
                  <a:gd name="T22" fmla="*/ 9 w 12"/>
                  <a:gd name="T23" fmla="*/ 4 h 5"/>
                  <a:gd name="T24" fmla="*/ 11 w 12"/>
                  <a:gd name="T25" fmla="*/ 5 h 5"/>
                  <a:gd name="T26" fmla="*/ 10 w 12"/>
                  <a:gd name="T27" fmla="*/ 4 h 5"/>
                  <a:gd name="T28" fmla="*/ 11 w 12"/>
                  <a:gd name="T29" fmla="*/ 4 h 5"/>
                  <a:gd name="T30" fmla="*/ 12 w 12"/>
                  <a:gd name="T31" fmla="*/ 4 h 5"/>
                  <a:gd name="T32" fmla="*/ 11 w 12"/>
                  <a:gd name="T33" fmla="*/ 4 h 5"/>
                  <a:gd name="T34" fmla="*/ 11 w 12"/>
                  <a:gd name="T35" fmla="*/ 3 h 5"/>
                  <a:gd name="T36" fmla="*/ 12 w 12"/>
                  <a:gd name="T37" fmla="*/ 3 h 5"/>
                  <a:gd name="T38" fmla="*/ 11 w 12"/>
                  <a:gd name="T39" fmla="*/ 2 h 5"/>
                  <a:gd name="T40" fmla="*/ 11 w 12"/>
                  <a:gd name="T41" fmla="*/ 3 h 5"/>
                  <a:gd name="T42" fmla="*/ 10 w 12"/>
                  <a:gd name="T43" fmla="*/ 3 h 5"/>
                  <a:gd name="T44" fmla="*/ 10 w 12"/>
                  <a:gd name="T45" fmla="*/ 2 h 5"/>
                  <a:gd name="T46" fmla="*/ 10 w 12"/>
                  <a:gd name="T47" fmla="*/ 1 h 5"/>
                  <a:gd name="T48" fmla="*/ 9 w 12"/>
                  <a:gd name="T49" fmla="*/ 1 h 5"/>
                  <a:gd name="T50" fmla="*/ 8 w 12"/>
                  <a:gd name="T51" fmla="*/ 1 h 5"/>
                  <a:gd name="T52" fmla="*/ 7 w 12"/>
                  <a:gd name="T53" fmla="*/ 0 h 5"/>
                  <a:gd name="T54" fmla="*/ 6 w 12"/>
                  <a:gd name="T55" fmla="*/ 0 h 5"/>
                  <a:gd name="T56" fmla="*/ 6 w 12"/>
                  <a:gd name="T57" fmla="*/ 1 h 5"/>
                  <a:gd name="T58" fmla="*/ 7 w 12"/>
                  <a:gd name="T59" fmla="*/ 2 h 5"/>
                  <a:gd name="T60" fmla="*/ 8 w 12"/>
                  <a:gd name="T61" fmla="*/ 3 h 5"/>
                  <a:gd name="T62" fmla="*/ 7 w 12"/>
                  <a:gd name="T63" fmla="*/ 2 h 5"/>
                  <a:gd name="T64" fmla="*/ 6 w 12"/>
                  <a:gd name="T65" fmla="*/ 2 h 5"/>
                  <a:gd name="T66" fmla="*/ 5 w 12"/>
                  <a:gd name="T67" fmla="*/ 1 h 5"/>
                  <a:gd name="T68" fmla="*/ 5 w 12"/>
                  <a:gd name="T69" fmla="*/ 1 h 5"/>
                  <a:gd name="T70" fmla="*/ 4 w 12"/>
                  <a:gd name="T71" fmla="*/ 0 h 5"/>
                  <a:gd name="T72" fmla="*/ 4 w 12"/>
                  <a:gd name="T73" fmla="*/ 0 h 5"/>
                  <a:gd name="T74" fmla="*/ 3 w 12"/>
                  <a:gd name="T75" fmla="*/ 0 h 5"/>
                  <a:gd name="T76" fmla="*/ 1 w 12"/>
                  <a:gd name="T77" fmla="*/ 0 h 5"/>
                  <a:gd name="T78" fmla="*/ 1 w 12"/>
                  <a:gd name="T79" fmla="*/ 0 h 5"/>
                  <a:gd name="T80" fmla="*/ 0 w 12"/>
                  <a:gd name="T81" fmla="*/ 1 h 5"/>
                  <a:gd name="T82" fmla="*/ 1 w 12"/>
                  <a:gd name="T83" fmla="*/ 1 h 5"/>
                  <a:gd name="T84" fmla="*/ 0 w 12"/>
                  <a:gd name="T85" fmla="*/ 1 h 5"/>
                  <a:gd name="T86" fmla="*/ 0 w 12"/>
                  <a:gd name="T8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5" name="Freeform 493"/>
              <p:cNvSpPr>
                <a:spLocks/>
              </p:cNvSpPr>
              <p:nvPr/>
            </p:nvSpPr>
            <p:spPr bwMode="auto">
              <a:xfrm>
                <a:off x="3867" y="30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6" name="Freeform 494"/>
              <p:cNvSpPr>
                <a:spLocks/>
              </p:cNvSpPr>
              <p:nvPr/>
            </p:nvSpPr>
            <p:spPr bwMode="auto">
              <a:xfrm>
                <a:off x="3878" y="3035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7" name="Freeform 495"/>
              <p:cNvSpPr>
                <a:spLocks/>
              </p:cNvSpPr>
              <p:nvPr/>
            </p:nvSpPr>
            <p:spPr bwMode="auto">
              <a:xfrm>
                <a:off x="3855" y="3071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  <a:gd name="T10" fmla="*/ 0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8" name="Freeform 496"/>
              <p:cNvSpPr>
                <a:spLocks/>
              </p:cNvSpPr>
              <p:nvPr/>
            </p:nvSpPr>
            <p:spPr bwMode="auto">
              <a:xfrm>
                <a:off x="3587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9" name="Freeform 497"/>
              <p:cNvSpPr>
                <a:spLocks/>
              </p:cNvSpPr>
              <p:nvPr/>
            </p:nvSpPr>
            <p:spPr bwMode="auto">
              <a:xfrm>
                <a:off x="3550" y="2881"/>
                <a:ext cx="9" cy="10"/>
              </a:xfrm>
              <a:custGeom>
                <a:avLst/>
                <a:gdLst>
                  <a:gd name="T0" fmla="*/ 2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0 h 4"/>
                  <a:gd name="T8" fmla="*/ 1 w 4"/>
                  <a:gd name="T9" fmla="*/ 1 h 4"/>
                  <a:gd name="T10" fmla="*/ 1 w 4"/>
                  <a:gd name="T11" fmla="*/ 2 h 4"/>
                  <a:gd name="T12" fmla="*/ 2 w 4"/>
                  <a:gd name="T13" fmla="*/ 3 h 4"/>
                  <a:gd name="T14" fmla="*/ 2 w 4"/>
                  <a:gd name="T15" fmla="*/ 4 h 4"/>
                  <a:gd name="T16" fmla="*/ 3 w 4"/>
                  <a:gd name="T17" fmla="*/ 4 h 4"/>
                  <a:gd name="T18" fmla="*/ 3 w 4"/>
                  <a:gd name="T19" fmla="*/ 3 h 4"/>
                  <a:gd name="T20" fmla="*/ 4 w 4"/>
                  <a:gd name="T21" fmla="*/ 3 h 4"/>
                  <a:gd name="T22" fmla="*/ 3 w 4"/>
                  <a:gd name="T23" fmla="*/ 2 h 4"/>
                  <a:gd name="T24" fmla="*/ 2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0" name="Freeform 498"/>
              <p:cNvSpPr>
                <a:spLocks/>
              </p:cNvSpPr>
              <p:nvPr/>
            </p:nvSpPr>
            <p:spPr bwMode="auto">
              <a:xfrm>
                <a:off x="3569" y="291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1" name="Freeform 499"/>
              <p:cNvSpPr>
                <a:spLocks/>
              </p:cNvSpPr>
              <p:nvPr/>
            </p:nvSpPr>
            <p:spPr bwMode="auto">
              <a:xfrm>
                <a:off x="3573" y="2928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2" name="Freeform 500"/>
              <p:cNvSpPr>
                <a:spLocks/>
              </p:cNvSpPr>
              <p:nvPr/>
            </p:nvSpPr>
            <p:spPr bwMode="auto">
              <a:xfrm>
                <a:off x="3559" y="290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2 h 4"/>
                  <a:gd name="T8" fmla="*/ 2 w 3"/>
                  <a:gd name="T9" fmla="*/ 3 h 4"/>
                  <a:gd name="T10" fmla="*/ 3 w 3"/>
                  <a:gd name="T11" fmla="*/ 4 h 4"/>
                  <a:gd name="T12" fmla="*/ 3 w 3"/>
                  <a:gd name="T13" fmla="*/ 3 h 4"/>
                  <a:gd name="T14" fmla="*/ 2 w 3"/>
                  <a:gd name="T15" fmla="*/ 1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3" name="Freeform 501"/>
              <p:cNvSpPr>
                <a:spLocks/>
              </p:cNvSpPr>
              <p:nvPr/>
            </p:nvSpPr>
            <p:spPr bwMode="auto">
              <a:xfrm>
                <a:off x="3552" y="287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4" name="Freeform 502"/>
              <p:cNvSpPr>
                <a:spLocks/>
              </p:cNvSpPr>
              <p:nvPr/>
            </p:nvSpPr>
            <p:spPr bwMode="auto">
              <a:xfrm>
                <a:off x="3564" y="289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5" name="Freeform 503"/>
              <p:cNvSpPr>
                <a:spLocks/>
              </p:cNvSpPr>
              <p:nvPr/>
            </p:nvSpPr>
            <p:spPr bwMode="auto">
              <a:xfrm>
                <a:off x="3559" y="290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6" name="Freeform 504"/>
              <p:cNvSpPr>
                <a:spLocks/>
              </p:cNvSpPr>
              <p:nvPr/>
            </p:nvSpPr>
            <p:spPr bwMode="auto">
              <a:xfrm>
                <a:off x="3571" y="292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7" name="Freeform 505"/>
              <p:cNvSpPr>
                <a:spLocks/>
              </p:cNvSpPr>
              <p:nvPr/>
            </p:nvSpPr>
            <p:spPr bwMode="auto">
              <a:xfrm>
                <a:off x="387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8" name="Freeform 506"/>
              <p:cNvSpPr>
                <a:spLocks/>
              </p:cNvSpPr>
              <p:nvPr/>
            </p:nvSpPr>
            <p:spPr bwMode="auto">
              <a:xfrm>
                <a:off x="3538" y="2838"/>
                <a:ext cx="99" cy="133"/>
              </a:xfrm>
              <a:custGeom>
                <a:avLst/>
                <a:gdLst>
                  <a:gd name="T0" fmla="*/ 37 w 42"/>
                  <a:gd name="T1" fmla="*/ 56 h 56"/>
                  <a:gd name="T2" fmla="*/ 40 w 42"/>
                  <a:gd name="T3" fmla="*/ 52 h 56"/>
                  <a:gd name="T4" fmla="*/ 40 w 42"/>
                  <a:gd name="T5" fmla="*/ 49 h 56"/>
                  <a:gd name="T6" fmla="*/ 42 w 42"/>
                  <a:gd name="T7" fmla="*/ 48 h 56"/>
                  <a:gd name="T8" fmla="*/ 41 w 42"/>
                  <a:gd name="T9" fmla="*/ 46 h 56"/>
                  <a:gd name="T10" fmla="*/ 40 w 42"/>
                  <a:gd name="T11" fmla="*/ 44 h 56"/>
                  <a:gd name="T12" fmla="*/ 37 w 42"/>
                  <a:gd name="T13" fmla="*/ 42 h 56"/>
                  <a:gd name="T14" fmla="*/ 36 w 42"/>
                  <a:gd name="T15" fmla="*/ 41 h 56"/>
                  <a:gd name="T16" fmla="*/ 37 w 42"/>
                  <a:gd name="T17" fmla="*/ 37 h 56"/>
                  <a:gd name="T18" fmla="*/ 34 w 42"/>
                  <a:gd name="T19" fmla="*/ 36 h 56"/>
                  <a:gd name="T20" fmla="*/ 34 w 42"/>
                  <a:gd name="T21" fmla="*/ 34 h 56"/>
                  <a:gd name="T22" fmla="*/ 34 w 42"/>
                  <a:gd name="T23" fmla="*/ 34 h 56"/>
                  <a:gd name="T24" fmla="*/ 33 w 42"/>
                  <a:gd name="T25" fmla="*/ 33 h 56"/>
                  <a:gd name="T26" fmla="*/ 36 w 42"/>
                  <a:gd name="T27" fmla="*/ 32 h 56"/>
                  <a:gd name="T28" fmla="*/ 32 w 42"/>
                  <a:gd name="T29" fmla="*/ 30 h 56"/>
                  <a:gd name="T30" fmla="*/ 31 w 42"/>
                  <a:gd name="T31" fmla="*/ 30 h 56"/>
                  <a:gd name="T32" fmla="*/ 32 w 42"/>
                  <a:gd name="T33" fmla="*/ 30 h 56"/>
                  <a:gd name="T34" fmla="*/ 30 w 42"/>
                  <a:gd name="T35" fmla="*/ 28 h 56"/>
                  <a:gd name="T36" fmla="*/ 29 w 42"/>
                  <a:gd name="T37" fmla="*/ 26 h 56"/>
                  <a:gd name="T38" fmla="*/ 26 w 42"/>
                  <a:gd name="T39" fmla="*/ 23 h 56"/>
                  <a:gd name="T40" fmla="*/ 25 w 42"/>
                  <a:gd name="T41" fmla="*/ 20 h 56"/>
                  <a:gd name="T42" fmla="*/ 22 w 42"/>
                  <a:gd name="T43" fmla="*/ 19 h 56"/>
                  <a:gd name="T44" fmla="*/ 21 w 42"/>
                  <a:gd name="T45" fmla="*/ 17 h 56"/>
                  <a:gd name="T46" fmla="*/ 20 w 42"/>
                  <a:gd name="T47" fmla="*/ 15 h 56"/>
                  <a:gd name="T48" fmla="*/ 16 w 42"/>
                  <a:gd name="T49" fmla="*/ 11 h 56"/>
                  <a:gd name="T50" fmla="*/ 14 w 42"/>
                  <a:gd name="T51" fmla="*/ 9 h 56"/>
                  <a:gd name="T52" fmla="*/ 13 w 42"/>
                  <a:gd name="T53" fmla="*/ 7 h 56"/>
                  <a:gd name="T54" fmla="*/ 12 w 42"/>
                  <a:gd name="T55" fmla="*/ 5 h 56"/>
                  <a:gd name="T56" fmla="*/ 9 w 42"/>
                  <a:gd name="T57" fmla="*/ 4 h 56"/>
                  <a:gd name="T58" fmla="*/ 6 w 42"/>
                  <a:gd name="T59" fmla="*/ 3 h 56"/>
                  <a:gd name="T60" fmla="*/ 1 w 42"/>
                  <a:gd name="T61" fmla="*/ 0 h 56"/>
                  <a:gd name="T62" fmla="*/ 0 w 42"/>
                  <a:gd name="T63" fmla="*/ 1 h 56"/>
                  <a:gd name="T64" fmla="*/ 3 w 42"/>
                  <a:gd name="T65" fmla="*/ 6 h 56"/>
                  <a:gd name="T66" fmla="*/ 5 w 42"/>
                  <a:gd name="T67" fmla="*/ 8 h 56"/>
                  <a:gd name="T68" fmla="*/ 8 w 42"/>
                  <a:gd name="T69" fmla="*/ 12 h 56"/>
                  <a:gd name="T70" fmla="*/ 10 w 42"/>
                  <a:gd name="T71" fmla="*/ 15 h 56"/>
                  <a:gd name="T72" fmla="*/ 11 w 42"/>
                  <a:gd name="T73" fmla="*/ 17 h 56"/>
                  <a:gd name="T74" fmla="*/ 13 w 42"/>
                  <a:gd name="T75" fmla="*/ 19 h 56"/>
                  <a:gd name="T76" fmla="*/ 13 w 42"/>
                  <a:gd name="T77" fmla="*/ 20 h 56"/>
                  <a:gd name="T78" fmla="*/ 14 w 42"/>
                  <a:gd name="T79" fmla="*/ 22 h 56"/>
                  <a:gd name="T80" fmla="*/ 15 w 42"/>
                  <a:gd name="T81" fmla="*/ 26 h 56"/>
                  <a:gd name="T82" fmla="*/ 17 w 42"/>
                  <a:gd name="T83" fmla="*/ 30 h 56"/>
                  <a:gd name="T84" fmla="*/ 19 w 42"/>
                  <a:gd name="T85" fmla="*/ 35 h 56"/>
                  <a:gd name="T86" fmla="*/ 20 w 42"/>
                  <a:gd name="T87" fmla="*/ 39 h 56"/>
                  <a:gd name="T88" fmla="*/ 22 w 42"/>
                  <a:gd name="T89" fmla="*/ 42 h 56"/>
                  <a:gd name="T90" fmla="*/ 23 w 42"/>
                  <a:gd name="T91" fmla="*/ 45 h 56"/>
                  <a:gd name="T92" fmla="*/ 27 w 42"/>
                  <a:gd name="T93" fmla="*/ 49 h 56"/>
                  <a:gd name="T94" fmla="*/ 31 w 42"/>
                  <a:gd name="T95" fmla="*/ 53 h 56"/>
                  <a:gd name="T96" fmla="*/ 31 w 42"/>
                  <a:gd name="T97" fmla="*/ 55 h 56"/>
                  <a:gd name="T98" fmla="*/ 32 w 42"/>
                  <a:gd name="T99" fmla="*/ 54 h 56"/>
                  <a:gd name="T100" fmla="*/ 34 w 42"/>
                  <a:gd name="T101" fmla="*/ 55 h 56"/>
                  <a:gd name="T102" fmla="*/ 36 w 42"/>
                  <a:gd name="T10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" h="56">
                    <a:moveTo>
                      <a:pt x="36" y="54"/>
                    </a:moveTo>
                    <a:cubicBezTo>
                      <a:pt x="36" y="55"/>
                      <a:pt x="37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5"/>
                      <a:pt x="38" y="55"/>
                      <a:pt x="38" y="54"/>
                    </a:cubicBezTo>
                    <a:cubicBezTo>
                      <a:pt x="39" y="54"/>
                      <a:pt x="39" y="53"/>
                      <a:pt x="40" y="52"/>
                    </a:cubicBezTo>
                    <a:cubicBezTo>
                      <a:pt x="40" y="52"/>
                      <a:pt x="39" y="51"/>
                      <a:pt x="39" y="51"/>
                    </a:cubicBezTo>
                    <a:cubicBezTo>
                      <a:pt x="40" y="51"/>
                      <a:pt x="40" y="50"/>
                      <a:pt x="41" y="50"/>
                    </a:cubicBezTo>
                    <a:cubicBezTo>
                      <a:pt x="41" y="50"/>
                      <a:pt x="41" y="49"/>
                      <a:pt x="40" y="49"/>
                    </a:cubicBezTo>
                    <a:cubicBezTo>
                      <a:pt x="41" y="49"/>
                      <a:pt x="41" y="48"/>
                      <a:pt x="41" y="48"/>
                    </a:cubicBezTo>
                    <a:cubicBezTo>
                      <a:pt x="41" y="48"/>
                      <a:pt x="42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6"/>
                    </a:cubicBezTo>
                    <a:cubicBezTo>
                      <a:pt x="42" y="46"/>
                      <a:pt x="41" y="46"/>
                      <a:pt x="41" y="46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4"/>
                      <a:pt x="41" y="44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9" y="43"/>
                      <a:pt x="39" y="43"/>
                      <a:pt x="38" y="43"/>
                    </a:cubicBezTo>
                    <a:cubicBezTo>
                      <a:pt x="38" y="43"/>
                      <a:pt x="38" y="43"/>
                      <a:pt x="37" y="42"/>
                    </a:cubicBezTo>
                    <a:cubicBezTo>
                      <a:pt x="37" y="42"/>
                      <a:pt x="38" y="42"/>
                      <a:pt x="38" y="41"/>
                    </a:cubicBezTo>
                    <a:cubicBezTo>
                      <a:pt x="37" y="41"/>
                      <a:pt x="37" y="41"/>
                      <a:pt x="37" y="40"/>
                    </a:cubicBezTo>
                    <a:cubicBezTo>
                      <a:pt x="37" y="41"/>
                      <a:pt x="37" y="41"/>
                      <a:pt x="36" y="41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39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4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4"/>
                    </a:cubicBezTo>
                    <a:cubicBezTo>
                      <a:pt x="34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3" y="34"/>
                      <a:pt x="33" y="33"/>
                      <a:pt x="33" y="33"/>
                    </a:cubicBezTo>
                    <a:cubicBezTo>
                      <a:pt x="33" y="33"/>
                      <a:pt x="32" y="33"/>
                      <a:pt x="32" y="33"/>
                    </a:cubicBezTo>
                    <a:cubicBezTo>
                      <a:pt x="32" y="33"/>
                      <a:pt x="33" y="33"/>
                      <a:pt x="33" y="33"/>
                    </a:cubicBezTo>
                    <a:cubicBezTo>
                      <a:pt x="33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6" y="33"/>
                    </a:cubicBezTo>
                    <a:cubicBezTo>
                      <a:pt x="36" y="33"/>
                      <a:pt x="36" y="32"/>
                      <a:pt x="36" y="32"/>
                    </a:cubicBezTo>
                    <a:cubicBezTo>
                      <a:pt x="35" y="32"/>
                      <a:pt x="35" y="31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0"/>
                      <a:pt x="31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2" y="29"/>
                      <a:pt x="31" y="29"/>
                    </a:cubicBezTo>
                    <a:cubicBezTo>
                      <a:pt x="31" y="29"/>
                      <a:pt x="30" y="28"/>
                      <a:pt x="30" y="28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5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3"/>
                    </a:cubicBezTo>
                    <a:cubicBezTo>
                      <a:pt x="27" y="23"/>
                      <a:pt x="27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1"/>
                      <a:pt x="25" y="20"/>
                      <a:pt x="25" y="20"/>
                    </a:cubicBezTo>
                    <a:cubicBezTo>
                      <a:pt x="24" y="20"/>
                      <a:pt x="24" y="19"/>
                      <a:pt x="23" y="19"/>
                    </a:cubicBezTo>
                    <a:cubicBezTo>
                      <a:pt x="23" y="19"/>
                      <a:pt x="23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8"/>
                      <a:pt x="22" y="18"/>
                      <a:pt x="21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4" y="19"/>
                      <a:pt x="14" y="20"/>
                      <a:pt x="14" y="20"/>
                    </a:cubicBezTo>
                    <a:cubicBezTo>
                      <a:pt x="14" y="20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4" y="21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7"/>
                      <a:pt x="17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8" y="30"/>
                      <a:pt x="18" y="31"/>
                    </a:cubicBezTo>
                    <a:cubicBezTo>
                      <a:pt x="18" y="31"/>
                      <a:pt x="18" y="32"/>
                      <a:pt x="18" y="32"/>
                    </a:cubicBezTo>
                    <a:cubicBezTo>
                      <a:pt x="18" y="33"/>
                      <a:pt x="18" y="34"/>
                      <a:pt x="19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8"/>
                      <a:pt x="19" y="38"/>
                      <a:pt x="20" y="39"/>
                    </a:cubicBezTo>
                    <a:cubicBezTo>
                      <a:pt x="20" y="39"/>
                      <a:pt x="21" y="40"/>
                      <a:pt x="21" y="41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3"/>
                      <a:pt x="23" y="43"/>
                      <a:pt x="23" y="43"/>
                    </a:cubicBezTo>
                    <a:cubicBezTo>
                      <a:pt x="23" y="43"/>
                      <a:pt x="23" y="44"/>
                      <a:pt x="24" y="44"/>
                    </a:cubicBezTo>
                    <a:cubicBezTo>
                      <a:pt x="24" y="44"/>
                      <a:pt x="24" y="45"/>
                      <a:pt x="23" y="45"/>
                    </a:cubicBezTo>
                    <a:cubicBezTo>
                      <a:pt x="24" y="45"/>
                      <a:pt x="24" y="45"/>
                      <a:pt x="24" y="46"/>
                    </a:cubicBezTo>
                    <a:cubicBezTo>
                      <a:pt x="25" y="46"/>
                      <a:pt x="25" y="47"/>
                      <a:pt x="25" y="47"/>
                    </a:cubicBezTo>
                    <a:cubicBezTo>
                      <a:pt x="26" y="48"/>
                      <a:pt x="26" y="48"/>
                      <a:pt x="27" y="49"/>
                    </a:cubicBezTo>
                    <a:cubicBezTo>
                      <a:pt x="27" y="49"/>
                      <a:pt x="27" y="49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51"/>
                      <a:pt x="30" y="52"/>
                      <a:pt x="31" y="53"/>
                    </a:cubicBezTo>
                    <a:cubicBezTo>
                      <a:pt x="31" y="53"/>
                      <a:pt x="31" y="53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5"/>
                      <a:pt x="31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3" y="54"/>
                    </a:cubicBezTo>
                    <a:cubicBezTo>
                      <a:pt x="33" y="54"/>
                      <a:pt x="34" y="55"/>
                      <a:pt x="34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4"/>
                    </a:cubicBezTo>
                    <a:cubicBezTo>
                      <a:pt x="35" y="54"/>
                      <a:pt x="35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9" name="Freeform 507"/>
              <p:cNvSpPr>
                <a:spLocks/>
              </p:cNvSpPr>
              <p:nvPr/>
            </p:nvSpPr>
            <p:spPr bwMode="auto">
              <a:xfrm>
                <a:off x="3886" y="3063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0" name="Freeform 508"/>
              <p:cNvSpPr>
                <a:spLocks/>
              </p:cNvSpPr>
              <p:nvPr/>
            </p:nvSpPr>
            <p:spPr bwMode="auto">
              <a:xfrm>
                <a:off x="3876" y="3075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1" name="Freeform 509"/>
              <p:cNvSpPr>
                <a:spLocks/>
              </p:cNvSpPr>
              <p:nvPr/>
            </p:nvSpPr>
            <p:spPr bwMode="auto">
              <a:xfrm>
                <a:off x="3618" y="297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2" name="Freeform 510"/>
              <p:cNvSpPr>
                <a:spLocks/>
              </p:cNvSpPr>
              <p:nvPr/>
            </p:nvSpPr>
            <p:spPr bwMode="auto">
              <a:xfrm>
                <a:off x="3876" y="30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3" name="Freeform 511"/>
              <p:cNvSpPr>
                <a:spLocks/>
              </p:cNvSpPr>
              <p:nvPr/>
            </p:nvSpPr>
            <p:spPr bwMode="auto">
              <a:xfrm>
                <a:off x="3618" y="2973"/>
                <a:ext cx="92" cy="53"/>
              </a:xfrm>
              <a:custGeom>
                <a:avLst/>
                <a:gdLst>
                  <a:gd name="T0" fmla="*/ 27 w 39"/>
                  <a:gd name="T1" fmla="*/ 17 h 22"/>
                  <a:gd name="T2" fmla="*/ 29 w 39"/>
                  <a:gd name="T3" fmla="*/ 17 h 22"/>
                  <a:gd name="T4" fmla="*/ 32 w 39"/>
                  <a:gd name="T5" fmla="*/ 18 h 22"/>
                  <a:gd name="T6" fmla="*/ 34 w 39"/>
                  <a:gd name="T7" fmla="*/ 19 h 22"/>
                  <a:gd name="T8" fmla="*/ 35 w 39"/>
                  <a:gd name="T9" fmla="*/ 20 h 22"/>
                  <a:gd name="T10" fmla="*/ 37 w 39"/>
                  <a:gd name="T11" fmla="*/ 21 h 22"/>
                  <a:gd name="T12" fmla="*/ 38 w 39"/>
                  <a:gd name="T13" fmla="*/ 22 h 22"/>
                  <a:gd name="T14" fmla="*/ 38 w 39"/>
                  <a:gd name="T15" fmla="*/ 21 h 22"/>
                  <a:gd name="T16" fmla="*/ 39 w 39"/>
                  <a:gd name="T17" fmla="*/ 19 h 22"/>
                  <a:gd name="T18" fmla="*/ 38 w 39"/>
                  <a:gd name="T19" fmla="*/ 18 h 22"/>
                  <a:gd name="T20" fmla="*/ 37 w 39"/>
                  <a:gd name="T21" fmla="*/ 18 h 22"/>
                  <a:gd name="T22" fmla="*/ 36 w 39"/>
                  <a:gd name="T23" fmla="*/ 17 h 22"/>
                  <a:gd name="T24" fmla="*/ 34 w 39"/>
                  <a:gd name="T25" fmla="*/ 17 h 22"/>
                  <a:gd name="T26" fmla="*/ 33 w 39"/>
                  <a:gd name="T27" fmla="*/ 15 h 22"/>
                  <a:gd name="T28" fmla="*/ 33 w 39"/>
                  <a:gd name="T29" fmla="*/ 14 h 22"/>
                  <a:gd name="T30" fmla="*/ 32 w 39"/>
                  <a:gd name="T31" fmla="*/ 12 h 22"/>
                  <a:gd name="T32" fmla="*/ 30 w 39"/>
                  <a:gd name="T33" fmla="*/ 12 h 22"/>
                  <a:gd name="T34" fmla="*/ 29 w 39"/>
                  <a:gd name="T35" fmla="*/ 10 h 22"/>
                  <a:gd name="T36" fmla="*/ 28 w 39"/>
                  <a:gd name="T37" fmla="*/ 10 h 22"/>
                  <a:gd name="T38" fmla="*/ 26 w 39"/>
                  <a:gd name="T39" fmla="*/ 8 h 22"/>
                  <a:gd name="T40" fmla="*/ 24 w 39"/>
                  <a:gd name="T41" fmla="*/ 9 h 22"/>
                  <a:gd name="T42" fmla="*/ 21 w 39"/>
                  <a:gd name="T43" fmla="*/ 9 h 22"/>
                  <a:gd name="T44" fmla="*/ 16 w 39"/>
                  <a:gd name="T45" fmla="*/ 7 h 22"/>
                  <a:gd name="T46" fmla="*/ 15 w 39"/>
                  <a:gd name="T47" fmla="*/ 6 h 22"/>
                  <a:gd name="T48" fmla="*/ 15 w 39"/>
                  <a:gd name="T49" fmla="*/ 4 h 22"/>
                  <a:gd name="T50" fmla="*/ 11 w 39"/>
                  <a:gd name="T51" fmla="*/ 3 h 22"/>
                  <a:gd name="T52" fmla="*/ 9 w 39"/>
                  <a:gd name="T53" fmla="*/ 2 h 22"/>
                  <a:gd name="T54" fmla="*/ 8 w 39"/>
                  <a:gd name="T55" fmla="*/ 2 h 22"/>
                  <a:gd name="T56" fmla="*/ 6 w 39"/>
                  <a:gd name="T57" fmla="*/ 1 h 22"/>
                  <a:gd name="T58" fmla="*/ 5 w 39"/>
                  <a:gd name="T59" fmla="*/ 0 h 22"/>
                  <a:gd name="T60" fmla="*/ 4 w 39"/>
                  <a:gd name="T61" fmla="*/ 1 h 22"/>
                  <a:gd name="T62" fmla="*/ 2 w 39"/>
                  <a:gd name="T63" fmla="*/ 2 h 22"/>
                  <a:gd name="T64" fmla="*/ 1 w 39"/>
                  <a:gd name="T65" fmla="*/ 2 h 22"/>
                  <a:gd name="T66" fmla="*/ 0 w 39"/>
                  <a:gd name="T67" fmla="*/ 2 h 22"/>
                  <a:gd name="T68" fmla="*/ 1 w 39"/>
                  <a:gd name="T69" fmla="*/ 3 h 22"/>
                  <a:gd name="T70" fmla="*/ 4 w 39"/>
                  <a:gd name="T71" fmla="*/ 3 h 22"/>
                  <a:gd name="T72" fmla="*/ 4 w 39"/>
                  <a:gd name="T73" fmla="*/ 4 h 22"/>
                  <a:gd name="T74" fmla="*/ 6 w 39"/>
                  <a:gd name="T75" fmla="*/ 5 h 22"/>
                  <a:gd name="T76" fmla="*/ 4 w 39"/>
                  <a:gd name="T77" fmla="*/ 5 h 22"/>
                  <a:gd name="T78" fmla="*/ 6 w 39"/>
                  <a:gd name="T79" fmla="*/ 6 h 22"/>
                  <a:gd name="T80" fmla="*/ 8 w 39"/>
                  <a:gd name="T81" fmla="*/ 7 h 22"/>
                  <a:gd name="T82" fmla="*/ 9 w 39"/>
                  <a:gd name="T83" fmla="*/ 8 h 22"/>
                  <a:gd name="T84" fmla="*/ 12 w 39"/>
                  <a:gd name="T85" fmla="*/ 10 h 22"/>
                  <a:gd name="T86" fmla="*/ 14 w 39"/>
                  <a:gd name="T87" fmla="*/ 10 h 22"/>
                  <a:gd name="T88" fmla="*/ 15 w 39"/>
                  <a:gd name="T89" fmla="*/ 11 h 22"/>
                  <a:gd name="T90" fmla="*/ 17 w 39"/>
                  <a:gd name="T91" fmla="*/ 11 h 22"/>
                  <a:gd name="T92" fmla="*/ 19 w 39"/>
                  <a:gd name="T93" fmla="*/ 12 h 22"/>
                  <a:gd name="T94" fmla="*/ 23 w 39"/>
                  <a:gd name="T95" fmla="*/ 15 h 22"/>
                  <a:gd name="T96" fmla="*/ 26 w 39"/>
                  <a:gd name="T9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22">
                    <a:moveTo>
                      <a:pt x="26" y="16"/>
                    </a:moveTo>
                    <a:cubicBezTo>
                      <a:pt x="26" y="16"/>
                      <a:pt x="26" y="17"/>
                      <a:pt x="27" y="17"/>
                    </a:cubicBezTo>
                    <a:cubicBezTo>
                      <a:pt x="27" y="17"/>
                      <a:pt x="28" y="17"/>
                      <a:pt x="28" y="17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2" y="18"/>
                    </a:cubicBezTo>
                    <a:cubicBezTo>
                      <a:pt x="32" y="18"/>
                      <a:pt x="33" y="18"/>
                      <a:pt x="33" y="18"/>
                    </a:cubicBezTo>
                    <a:cubicBezTo>
                      <a:pt x="33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0"/>
                      <a:pt x="36" y="21"/>
                      <a:pt x="36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9" y="20"/>
                    </a:cubicBezTo>
                    <a:cubicBezTo>
                      <a:pt x="39" y="20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8"/>
                    </a:cubicBezTo>
                    <a:cubicBezTo>
                      <a:pt x="39" y="18"/>
                      <a:pt x="39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4" y="17"/>
                      <a:pt x="34" y="16"/>
                      <a:pt x="33" y="16"/>
                    </a:cubicBezTo>
                    <a:cubicBezTo>
                      <a:pt x="33" y="16"/>
                      <a:pt x="33" y="16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9"/>
                      <a:pt x="26" y="9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4" y="10"/>
                      <a:pt x="24" y="10"/>
                    </a:cubicBezTo>
                    <a:cubicBezTo>
                      <a:pt x="23" y="10"/>
                      <a:pt x="22" y="9"/>
                      <a:pt x="21" y="9"/>
                    </a:cubicBezTo>
                    <a:cubicBezTo>
                      <a:pt x="21" y="9"/>
                      <a:pt x="20" y="9"/>
                      <a:pt x="19" y="8"/>
                    </a:cubicBezTo>
                    <a:cubicBezTo>
                      <a:pt x="18" y="8"/>
                      <a:pt x="17" y="8"/>
                      <a:pt x="16" y="7"/>
                    </a:cubicBezTo>
                    <a:cubicBezTo>
                      <a:pt x="16" y="7"/>
                      <a:pt x="15" y="7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1" y="9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0" y="13"/>
                      <a:pt x="21" y="14"/>
                    </a:cubicBezTo>
                    <a:cubicBezTo>
                      <a:pt x="22" y="14"/>
                      <a:pt x="22" y="15"/>
                      <a:pt x="23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6"/>
                      <a:pt x="25" y="16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4" name="Freeform 512"/>
              <p:cNvSpPr>
                <a:spLocks/>
              </p:cNvSpPr>
              <p:nvPr/>
            </p:nvSpPr>
            <p:spPr bwMode="auto">
              <a:xfrm>
                <a:off x="3630" y="2907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1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5" name="Freeform 513"/>
              <p:cNvSpPr>
                <a:spLocks/>
              </p:cNvSpPr>
              <p:nvPr/>
            </p:nvSpPr>
            <p:spPr bwMode="auto">
              <a:xfrm>
                <a:off x="3628" y="2919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2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1 h 2"/>
                  <a:gd name="T12" fmla="*/ 2 w 3"/>
                  <a:gd name="T13" fmla="*/ 1 h 2"/>
                  <a:gd name="T14" fmla="*/ 3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6" name="Freeform 514"/>
              <p:cNvSpPr>
                <a:spLocks/>
              </p:cNvSpPr>
              <p:nvPr/>
            </p:nvSpPr>
            <p:spPr bwMode="auto">
              <a:xfrm>
                <a:off x="3625" y="2905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7" name="Freeform 515"/>
              <p:cNvSpPr>
                <a:spLocks/>
              </p:cNvSpPr>
              <p:nvPr/>
            </p:nvSpPr>
            <p:spPr bwMode="auto">
              <a:xfrm>
                <a:off x="3625" y="2921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8" name="Freeform 516"/>
              <p:cNvSpPr>
                <a:spLocks/>
              </p:cNvSpPr>
              <p:nvPr/>
            </p:nvSpPr>
            <p:spPr bwMode="auto">
              <a:xfrm>
                <a:off x="3871" y="3035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9" name="Freeform 517"/>
              <p:cNvSpPr>
                <a:spLocks/>
              </p:cNvSpPr>
              <p:nvPr/>
            </p:nvSpPr>
            <p:spPr bwMode="auto">
              <a:xfrm>
                <a:off x="3599" y="2891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0" name="Freeform 518"/>
              <p:cNvSpPr>
                <a:spLocks/>
              </p:cNvSpPr>
              <p:nvPr/>
            </p:nvSpPr>
            <p:spPr bwMode="auto">
              <a:xfrm>
                <a:off x="3656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1" name="Freeform 519"/>
              <p:cNvSpPr>
                <a:spLocks/>
              </p:cNvSpPr>
              <p:nvPr/>
            </p:nvSpPr>
            <p:spPr bwMode="auto">
              <a:xfrm>
                <a:off x="3606" y="2898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2 w 2"/>
                  <a:gd name="T11" fmla="*/ 0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2" name="Freeform 520"/>
              <p:cNvSpPr>
                <a:spLocks/>
              </p:cNvSpPr>
              <p:nvPr/>
            </p:nvSpPr>
            <p:spPr bwMode="auto">
              <a:xfrm>
                <a:off x="3538" y="2864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3" name="Freeform 521"/>
              <p:cNvSpPr>
                <a:spLocks/>
              </p:cNvSpPr>
              <p:nvPr/>
            </p:nvSpPr>
            <p:spPr bwMode="auto">
              <a:xfrm>
                <a:off x="3609" y="2900"/>
                <a:ext cx="7" cy="7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2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4" name="Freeform 522"/>
              <p:cNvSpPr>
                <a:spLocks/>
              </p:cNvSpPr>
              <p:nvPr/>
            </p:nvSpPr>
            <p:spPr bwMode="auto">
              <a:xfrm>
                <a:off x="3680" y="2891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5" name="Freeform 523"/>
              <p:cNvSpPr>
                <a:spLocks/>
              </p:cNvSpPr>
              <p:nvPr/>
            </p:nvSpPr>
            <p:spPr bwMode="auto">
              <a:xfrm>
                <a:off x="3651" y="2950"/>
                <a:ext cx="12" cy="7"/>
              </a:xfrm>
              <a:custGeom>
                <a:avLst/>
                <a:gdLst>
                  <a:gd name="T0" fmla="*/ 2 w 5"/>
                  <a:gd name="T1" fmla="*/ 3 h 3"/>
                  <a:gd name="T2" fmla="*/ 3 w 5"/>
                  <a:gd name="T3" fmla="*/ 2 h 3"/>
                  <a:gd name="T4" fmla="*/ 3 w 5"/>
                  <a:gd name="T5" fmla="*/ 3 h 3"/>
                  <a:gd name="T6" fmla="*/ 4 w 5"/>
                  <a:gd name="T7" fmla="*/ 3 h 3"/>
                  <a:gd name="T8" fmla="*/ 4 w 5"/>
                  <a:gd name="T9" fmla="*/ 3 h 3"/>
                  <a:gd name="T10" fmla="*/ 5 w 5"/>
                  <a:gd name="T11" fmla="*/ 3 h 3"/>
                  <a:gd name="T12" fmla="*/ 5 w 5"/>
                  <a:gd name="T13" fmla="*/ 2 h 3"/>
                  <a:gd name="T14" fmla="*/ 4 w 5"/>
                  <a:gd name="T15" fmla="*/ 1 h 3"/>
                  <a:gd name="T16" fmla="*/ 2 w 5"/>
                  <a:gd name="T17" fmla="*/ 0 h 3"/>
                  <a:gd name="T18" fmla="*/ 2 w 5"/>
                  <a:gd name="T19" fmla="*/ 0 h 3"/>
                  <a:gd name="T20" fmla="*/ 2 w 5"/>
                  <a:gd name="T21" fmla="*/ 1 h 3"/>
                  <a:gd name="T22" fmla="*/ 2 w 5"/>
                  <a:gd name="T23" fmla="*/ 1 h 3"/>
                  <a:gd name="T24" fmla="*/ 1 w 5"/>
                  <a:gd name="T25" fmla="*/ 1 h 3"/>
                  <a:gd name="T26" fmla="*/ 0 w 5"/>
                  <a:gd name="T27" fmla="*/ 1 h 3"/>
                  <a:gd name="T28" fmla="*/ 1 w 5"/>
                  <a:gd name="T29" fmla="*/ 1 h 3"/>
                  <a:gd name="T30" fmla="*/ 1 w 5"/>
                  <a:gd name="T31" fmla="*/ 1 h 3"/>
                  <a:gd name="T32" fmla="*/ 2 w 5"/>
                  <a:gd name="T33" fmla="*/ 1 h 3"/>
                  <a:gd name="T34" fmla="*/ 1 w 5"/>
                  <a:gd name="T35" fmla="*/ 2 h 3"/>
                  <a:gd name="T36" fmla="*/ 2 w 5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6" name="Freeform 524"/>
              <p:cNvSpPr>
                <a:spLocks/>
              </p:cNvSpPr>
              <p:nvPr/>
            </p:nvSpPr>
            <p:spPr bwMode="auto">
              <a:xfrm>
                <a:off x="3647" y="295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7" name="Freeform 525"/>
              <p:cNvSpPr>
                <a:spLocks/>
              </p:cNvSpPr>
              <p:nvPr/>
            </p:nvSpPr>
            <p:spPr bwMode="auto">
              <a:xfrm>
                <a:off x="3649" y="2893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8" name="Freeform 526"/>
              <p:cNvSpPr>
                <a:spLocks/>
              </p:cNvSpPr>
              <p:nvPr/>
            </p:nvSpPr>
            <p:spPr bwMode="auto">
              <a:xfrm>
                <a:off x="3632" y="2936"/>
                <a:ext cx="15" cy="16"/>
              </a:xfrm>
              <a:custGeom>
                <a:avLst/>
                <a:gdLst>
                  <a:gd name="T0" fmla="*/ 5 w 6"/>
                  <a:gd name="T1" fmla="*/ 4 h 7"/>
                  <a:gd name="T2" fmla="*/ 4 w 6"/>
                  <a:gd name="T3" fmla="*/ 3 h 7"/>
                  <a:gd name="T4" fmla="*/ 4 w 6"/>
                  <a:gd name="T5" fmla="*/ 1 h 7"/>
                  <a:gd name="T6" fmla="*/ 4 w 6"/>
                  <a:gd name="T7" fmla="*/ 1 h 7"/>
                  <a:gd name="T8" fmla="*/ 4 w 6"/>
                  <a:gd name="T9" fmla="*/ 0 h 7"/>
                  <a:gd name="T10" fmla="*/ 3 w 6"/>
                  <a:gd name="T11" fmla="*/ 0 h 7"/>
                  <a:gd name="T12" fmla="*/ 3 w 6"/>
                  <a:gd name="T13" fmla="*/ 0 h 7"/>
                  <a:gd name="T14" fmla="*/ 2 w 6"/>
                  <a:gd name="T15" fmla="*/ 1 h 7"/>
                  <a:gd name="T16" fmla="*/ 3 w 6"/>
                  <a:gd name="T17" fmla="*/ 1 h 7"/>
                  <a:gd name="T18" fmla="*/ 2 w 6"/>
                  <a:gd name="T19" fmla="*/ 1 h 7"/>
                  <a:gd name="T20" fmla="*/ 1 w 6"/>
                  <a:gd name="T21" fmla="*/ 0 h 7"/>
                  <a:gd name="T22" fmla="*/ 1 w 6"/>
                  <a:gd name="T23" fmla="*/ 0 h 7"/>
                  <a:gd name="T24" fmla="*/ 1 w 6"/>
                  <a:gd name="T25" fmla="*/ 1 h 7"/>
                  <a:gd name="T26" fmla="*/ 0 w 6"/>
                  <a:gd name="T27" fmla="*/ 1 h 7"/>
                  <a:gd name="T28" fmla="*/ 0 w 6"/>
                  <a:gd name="T29" fmla="*/ 1 h 7"/>
                  <a:gd name="T30" fmla="*/ 2 w 6"/>
                  <a:gd name="T31" fmla="*/ 2 h 7"/>
                  <a:gd name="T32" fmla="*/ 2 w 6"/>
                  <a:gd name="T33" fmla="*/ 3 h 7"/>
                  <a:gd name="T34" fmla="*/ 2 w 6"/>
                  <a:gd name="T35" fmla="*/ 3 h 7"/>
                  <a:gd name="T36" fmla="*/ 2 w 6"/>
                  <a:gd name="T37" fmla="*/ 4 h 7"/>
                  <a:gd name="T38" fmla="*/ 2 w 6"/>
                  <a:gd name="T39" fmla="*/ 5 h 7"/>
                  <a:gd name="T40" fmla="*/ 3 w 6"/>
                  <a:gd name="T41" fmla="*/ 6 h 7"/>
                  <a:gd name="T42" fmla="*/ 4 w 6"/>
                  <a:gd name="T43" fmla="*/ 6 h 7"/>
                  <a:gd name="T44" fmla="*/ 4 w 6"/>
                  <a:gd name="T45" fmla="*/ 7 h 7"/>
                  <a:gd name="T46" fmla="*/ 5 w 6"/>
                  <a:gd name="T47" fmla="*/ 7 h 7"/>
                  <a:gd name="T48" fmla="*/ 5 w 6"/>
                  <a:gd name="T49" fmla="*/ 7 h 7"/>
                  <a:gd name="T50" fmla="*/ 5 w 6"/>
                  <a:gd name="T51" fmla="*/ 6 h 7"/>
                  <a:gd name="T52" fmla="*/ 6 w 6"/>
                  <a:gd name="T53" fmla="*/ 5 h 7"/>
                  <a:gd name="T54" fmla="*/ 5 w 6"/>
                  <a:gd name="T5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9" name="Freeform 527"/>
              <p:cNvSpPr>
                <a:spLocks/>
              </p:cNvSpPr>
              <p:nvPr/>
            </p:nvSpPr>
            <p:spPr bwMode="auto">
              <a:xfrm>
                <a:off x="3656" y="289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0" name="Freeform 528"/>
              <p:cNvSpPr>
                <a:spLocks/>
              </p:cNvSpPr>
              <p:nvPr/>
            </p:nvSpPr>
            <p:spPr bwMode="auto">
              <a:xfrm>
                <a:off x="3658" y="2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1" name="Freeform 529"/>
              <p:cNvSpPr>
                <a:spLocks/>
              </p:cNvSpPr>
              <p:nvPr/>
            </p:nvSpPr>
            <p:spPr bwMode="auto">
              <a:xfrm>
                <a:off x="3753" y="3047"/>
                <a:ext cx="19" cy="14"/>
              </a:xfrm>
              <a:custGeom>
                <a:avLst/>
                <a:gdLst>
                  <a:gd name="T0" fmla="*/ 2 w 8"/>
                  <a:gd name="T1" fmla="*/ 2 h 6"/>
                  <a:gd name="T2" fmla="*/ 3 w 8"/>
                  <a:gd name="T3" fmla="*/ 3 h 6"/>
                  <a:gd name="T4" fmla="*/ 3 w 8"/>
                  <a:gd name="T5" fmla="*/ 4 h 6"/>
                  <a:gd name="T6" fmla="*/ 4 w 8"/>
                  <a:gd name="T7" fmla="*/ 4 h 6"/>
                  <a:gd name="T8" fmla="*/ 5 w 8"/>
                  <a:gd name="T9" fmla="*/ 5 h 6"/>
                  <a:gd name="T10" fmla="*/ 5 w 8"/>
                  <a:gd name="T11" fmla="*/ 6 h 6"/>
                  <a:gd name="T12" fmla="*/ 7 w 8"/>
                  <a:gd name="T13" fmla="*/ 6 h 6"/>
                  <a:gd name="T14" fmla="*/ 8 w 8"/>
                  <a:gd name="T15" fmla="*/ 6 h 6"/>
                  <a:gd name="T16" fmla="*/ 8 w 8"/>
                  <a:gd name="T17" fmla="*/ 6 h 6"/>
                  <a:gd name="T18" fmla="*/ 8 w 8"/>
                  <a:gd name="T19" fmla="*/ 5 h 6"/>
                  <a:gd name="T20" fmla="*/ 7 w 8"/>
                  <a:gd name="T21" fmla="*/ 4 h 6"/>
                  <a:gd name="T22" fmla="*/ 6 w 8"/>
                  <a:gd name="T23" fmla="*/ 3 h 6"/>
                  <a:gd name="T24" fmla="*/ 6 w 8"/>
                  <a:gd name="T25" fmla="*/ 3 h 6"/>
                  <a:gd name="T26" fmla="*/ 5 w 8"/>
                  <a:gd name="T27" fmla="*/ 2 h 6"/>
                  <a:gd name="T28" fmla="*/ 4 w 8"/>
                  <a:gd name="T29" fmla="*/ 2 h 6"/>
                  <a:gd name="T30" fmla="*/ 4 w 8"/>
                  <a:gd name="T31" fmla="*/ 2 h 6"/>
                  <a:gd name="T32" fmla="*/ 3 w 8"/>
                  <a:gd name="T33" fmla="*/ 0 h 6"/>
                  <a:gd name="T34" fmla="*/ 0 w 8"/>
                  <a:gd name="T35" fmla="*/ 1 h 6"/>
                  <a:gd name="T36" fmla="*/ 0 w 8"/>
                  <a:gd name="T37" fmla="*/ 1 h 6"/>
                  <a:gd name="T38" fmla="*/ 1 w 8"/>
                  <a:gd name="T39" fmla="*/ 2 h 6"/>
                  <a:gd name="T40" fmla="*/ 2 w 8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2" name="Freeform 530"/>
              <p:cNvSpPr>
                <a:spLocks/>
              </p:cNvSpPr>
              <p:nvPr/>
            </p:nvSpPr>
            <p:spPr bwMode="auto">
              <a:xfrm>
                <a:off x="3810" y="3021"/>
                <a:ext cx="9" cy="9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3 h 4"/>
                  <a:gd name="T4" fmla="*/ 2 w 4"/>
                  <a:gd name="T5" fmla="*/ 2 h 4"/>
                  <a:gd name="T6" fmla="*/ 2 w 4"/>
                  <a:gd name="T7" fmla="*/ 2 h 4"/>
                  <a:gd name="T8" fmla="*/ 3 w 4"/>
                  <a:gd name="T9" fmla="*/ 2 h 4"/>
                  <a:gd name="T10" fmla="*/ 3 w 4"/>
                  <a:gd name="T11" fmla="*/ 2 h 4"/>
                  <a:gd name="T12" fmla="*/ 3 w 4"/>
                  <a:gd name="T13" fmla="*/ 2 h 4"/>
                  <a:gd name="T14" fmla="*/ 4 w 4"/>
                  <a:gd name="T15" fmla="*/ 2 h 4"/>
                  <a:gd name="T16" fmla="*/ 3 w 4"/>
                  <a:gd name="T17" fmla="*/ 1 h 4"/>
                  <a:gd name="T18" fmla="*/ 4 w 4"/>
                  <a:gd name="T19" fmla="*/ 1 h 4"/>
                  <a:gd name="T20" fmla="*/ 3 w 4"/>
                  <a:gd name="T21" fmla="*/ 0 h 4"/>
                  <a:gd name="T22" fmla="*/ 3 w 4"/>
                  <a:gd name="T23" fmla="*/ 1 h 4"/>
                  <a:gd name="T24" fmla="*/ 2 w 4"/>
                  <a:gd name="T25" fmla="*/ 2 h 4"/>
                  <a:gd name="T26" fmla="*/ 1 w 4"/>
                  <a:gd name="T27" fmla="*/ 3 h 4"/>
                  <a:gd name="T28" fmla="*/ 0 w 4"/>
                  <a:gd name="T29" fmla="*/ 3 h 4"/>
                  <a:gd name="T30" fmla="*/ 0 w 4"/>
                  <a:gd name="T31" fmla="*/ 4 h 4"/>
                  <a:gd name="T32" fmla="*/ 0 w 4"/>
                  <a:gd name="T33" fmla="*/ 4 h 4"/>
                  <a:gd name="T34" fmla="*/ 1 w 4"/>
                  <a:gd name="T35" fmla="*/ 4 h 4"/>
                  <a:gd name="T36" fmla="*/ 2 w 4"/>
                  <a:gd name="T37" fmla="*/ 4 h 4"/>
                  <a:gd name="T38" fmla="*/ 2 w 4"/>
                  <a:gd name="T39" fmla="*/ 4 h 4"/>
                  <a:gd name="T40" fmla="*/ 3 w 4"/>
                  <a:gd name="T41" fmla="*/ 4 h 4"/>
                  <a:gd name="T42" fmla="*/ 3 w 4"/>
                  <a:gd name="T4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3" name="Freeform 531"/>
              <p:cNvSpPr>
                <a:spLocks/>
              </p:cNvSpPr>
              <p:nvPr/>
            </p:nvSpPr>
            <p:spPr bwMode="auto">
              <a:xfrm>
                <a:off x="3848" y="30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4" name="Freeform 532"/>
              <p:cNvSpPr>
                <a:spLocks/>
              </p:cNvSpPr>
              <p:nvPr/>
            </p:nvSpPr>
            <p:spPr bwMode="auto">
              <a:xfrm>
                <a:off x="3803" y="30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5" name="Freeform 533"/>
              <p:cNvSpPr>
                <a:spLocks/>
              </p:cNvSpPr>
              <p:nvPr/>
            </p:nvSpPr>
            <p:spPr bwMode="auto">
              <a:xfrm>
                <a:off x="3789" y="3073"/>
                <a:ext cx="9" cy="2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3 w 4"/>
                  <a:gd name="T7" fmla="*/ 0 h 1"/>
                  <a:gd name="T8" fmla="*/ 3 w 4"/>
                  <a:gd name="T9" fmla="*/ 0 h 1"/>
                  <a:gd name="T10" fmla="*/ 1 w 4"/>
                  <a:gd name="T11" fmla="*/ 1 h 1"/>
                  <a:gd name="T12" fmla="*/ 0 w 4"/>
                  <a:gd name="T13" fmla="*/ 1 h 1"/>
                  <a:gd name="T14" fmla="*/ 1 w 4"/>
                  <a:gd name="T15" fmla="*/ 1 h 1"/>
                  <a:gd name="T16" fmla="*/ 3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6" name="Freeform 534"/>
              <p:cNvSpPr>
                <a:spLocks/>
              </p:cNvSpPr>
              <p:nvPr/>
            </p:nvSpPr>
            <p:spPr bwMode="auto">
              <a:xfrm>
                <a:off x="3796" y="307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7" name="Oval 535"/>
              <p:cNvSpPr>
                <a:spLocks noChangeArrowheads="1"/>
              </p:cNvSpPr>
              <p:nvPr/>
            </p:nvSpPr>
            <p:spPr bwMode="auto">
              <a:xfrm>
                <a:off x="3800" y="3056"/>
                <a:ext cx="3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8" name="Freeform 536"/>
              <p:cNvSpPr>
                <a:spLocks/>
              </p:cNvSpPr>
              <p:nvPr/>
            </p:nvSpPr>
            <p:spPr bwMode="auto">
              <a:xfrm>
                <a:off x="3850" y="306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9" name="Freeform 537"/>
              <p:cNvSpPr>
                <a:spLocks/>
              </p:cNvSpPr>
              <p:nvPr/>
            </p:nvSpPr>
            <p:spPr bwMode="auto">
              <a:xfrm>
                <a:off x="3781" y="293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0" name="Freeform 538"/>
              <p:cNvSpPr>
                <a:spLocks/>
              </p:cNvSpPr>
              <p:nvPr/>
            </p:nvSpPr>
            <p:spPr bwMode="auto">
              <a:xfrm>
                <a:off x="3874" y="30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1" name="Freeform 539"/>
              <p:cNvSpPr>
                <a:spLocks/>
              </p:cNvSpPr>
              <p:nvPr/>
            </p:nvSpPr>
            <p:spPr bwMode="auto">
              <a:xfrm>
                <a:off x="3874" y="3014"/>
                <a:ext cx="9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3 w 4"/>
                  <a:gd name="T5" fmla="*/ 2 h 2"/>
                  <a:gd name="T6" fmla="*/ 3 w 4"/>
                  <a:gd name="T7" fmla="*/ 2 h 2"/>
                  <a:gd name="T8" fmla="*/ 4 w 4"/>
                  <a:gd name="T9" fmla="*/ 2 h 2"/>
                  <a:gd name="T10" fmla="*/ 3 w 4"/>
                  <a:gd name="T11" fmla="*/ 1 h 2"/>
                  <a:gd name="T12" fmla="*/ 2 w 4"/>
                  <a:gd name="T13" fmla="*/ 0 h 2"/>
                  <a:gd name="T14" fmla="*/ 0 w 4"/>
                  <a:gd name="T15" fmla="*/ 1 h 2"/>
                  <a:gd name="T16" fmla="*/ 1 w 4"/>
                  <a:gd name="T17" fmla="*/ 1 h 2"/>
                  <a:gd name="T18" fmla="*/ 1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2" name="Freeform 540"/>
              <p:cNvSpPr>
                <a:spLocks/>
              </p:cNvSpPr>
              <p:nvPr/>
            </p:nvSpPr>
            <p:spPr bwMode="auto">
              <a:xfrm>
                <a:off x="3871" y="3030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3" name="Freeform 541"/>
              <p:cNvSpPr>
                <a:spLocks/>
              </p:cNvSpPr>
              <p:nvPr/>
            </p:nvSpPr>
            <p:spPr bwMode="auto">
              <a:xfrm>
                <a:off x="3874" y="3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4" name="Freeform 542"/>
              <p:cNvSpPr>
                <a:spLocks/>
              </p:cNvSpPr>
              <p:nvPr/>
            </p:nvSpPr>
            <p:spPr bwMode="auto">
              <a:xfrm>
                <a:off x="3850" y="307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5" name="Freeform 543"/>
              <p:cNvSpPr>
                <a:spLocks/>
              </p:cNvSpPr>
              <p:nvPr/>
            </p:nvSpPr>
            <p:spPr bwMode="auto">
              <a:xfrm>
                <a:off x="3715" y="291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6" name="Freeform 544"/>
              <p:cNvSpPr>
                <a:spLocks/>
              </p:cNvSpPr>
              <p:nvPr/>
            </p:nvSpPr>
            <p:spPr bwMode="auto">
              <a:xfrm>
                <a:off x="3789" y="289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7" name="Freeform 545"/>
              <p:cNvSpPr>
                <a:spLocks/>
              </p:cNvSpPr>
              <p:nvPr/>
            </p:nvSpPr>
            <p:spPr bwMode="auto">
              <a:xfrm>
                <a:off x="3784" y="2898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2 w 2"/>
                  <a:gd name="T3" fmla="*/ 0 w 2"/>
                  <a:gd name="T4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8" name="Freeform 546"/>
              <p:cNvSpPr>
                <a:spLocks/>
              </p:cNvSpPr>
              <p:nvPr/>
            </p:nvSpPr>
            <p:spPr bwMode="auto">
              <a:xfrm>
                <a:off x="3713" y="29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9" name="Freeform 547"/>
              <p:cNvSpPr>
                <a:spLocks/>
              </p:cNvSpPr>
              <p:nvPr/>
            </p:nvSpPr>
            <p:spPr bwMode="auto">
              <a:xfrm>
                <a:off x="3713" y="291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0" name="Freeform 548"/>
              <p:cNvSpPr>
                <a:spLocks/>
              </p:cNvSpPr>
              <p:nvPr/>
            </p:nvSpPr>
            <p:spPr bwMode="auto">
              <a:xfrm>
                <a:off x="3595" y="2853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2 h 2"/>
                  <a:gd name="T4" fmla="*/ 1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1" name="Freeform 549"/>
              <p:cNvSpPr>
                <a:spLocks/>
              </p:cNvSpPr>
              <p:nvPr/>
            </p:nvSpPr>
            <p:spPr bwMode="auto">
              <a:xfrm>
                <a:off x="3710" y="2919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2" name="Freeform 550"/>
              <p:cNvSpPr>
                <a:spLocks/>
              </p:cNvSpPr>
              <p:nvPr/>
            </p:nvSpPr>
            <p:spPr bwMode="auto">
              <a:xfrm>
                <a:off x="3647" y="2822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0 h 2"/>
                  <a:gd name="T10" fmla="*/ 0 w 2"/>
                  <a:gd name="T11" fmla="*/ 0 h 2"/>
                  <a:gd name="T12" fmla="*/ 1 w 2"/>
                  <a:gd name="T13" fmla="*/ 1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3" name="Freeform 551"/>
              <p:cNvSpPr>
                <a:spLocks/>
              </p:cNvSpPr>
              <p:nvPr/>
            </p:nvSpPr>
            <p:spPr bwMode="auto">
              <a:xfrm>
                <a:off x="3602" y="281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4" name="Freeform 552"/>
              <p:cNvSpPr>
                <a:spLocks/>
              </p:cNvSpPr>
              <p:nvPr/>
            </p:nvSpPr>
            <p:spPr bwMode="auto">
              <a:xfrm>
                <a:off x="3602" y="28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5" name="Freeform 553"/>
              <p:cNvSpPr>
                <a:spLocks/>
              </p:cNvSpPr>
              <p:nvPr/>
            </p:nvSpPr>
            <p:spPr bwMode="auto">
              <a:xfrm>
                <a:off x="3590" y="28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6" name="Freeform 554"/>
              <p:cNvSpPr>
                <a:spLocks/>
              </p:cNvSpPr>
              <p:nvPr/>
            </p:nvSpPr>
            <p:spPr bwMode="auto">
              <a:xfrm>
                <a:off x="3585" y="2831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7" name="Freeform 555"/>
              <p:cNvSpPr>
                <a:spLocks/>
              </p:cNvSpPr>
              <p:nvPr/>
            </p:nvSpPr>
            <p:spPr bwMode="auto">
              <a:xfrm>
                <a:off x="3632" y="280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8" name="Freeform 556"/>
              <p:cNvSpPr>
                <a:spLocks/>
              </p:cNvSpPr>
              <p:nvPr/>
            </p:nvSpPr>
            <p:spPr bwMode="auto">
              <a:xfrm>
                <a:off x="3578" y="2824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9" name="Freeform 557"/>
              <p:cNvSpPr>
                <a:spLocks noEditPoints="1"/>
              </p:cNvSpPr>
              <p:nvPr/>
            </p:nvSpPr>
            <p:spPr bwMode="auto">
              <a:xfrm>
                <a:off x="2232" y="1830"/>
                <a:ext cx="2345" cy="1245"/>
              </a:xfrm>
              <a:custGeom>
                <a:avLst/>
                <a:gdLst>
                  <a:gd name="T0" fmla="*/ 589 w 991"/>
                  <a:gd name="T1" fmla="*/ 453 h 526"/>
                  <a:gd name="T2" fmla="*/ 594 w 991"/>
                  <a:gd name="T3" fmla="*/ 412 h 526"/>
                  <a:gd name="T4" fmla="*/ 626 w 991"/>
                  <a:gd name="T5" fmla="*/ 405 h 526"/>
                  <a:gd name="T6" fmla="*/ 655 w 991"/>
                  <a:gd name="T7" fmla="*/ 383 h 526"/>
                  <a:gd name="T8" fmla="*/ 698 w 991"/>
                  <a:gd name="T9" fmla="*/ 371 h 526"/>
                  <a:gd name="T10" fmla="*/ 706 w 991"/>
                  <a:gd name="T11" fmla="*/ 331 h 526"/>
                  <a:gd name="T12" fmla="*/ 723 w 991"/>
                  <a:gd name="T13" fmla="*/ 321 h 526"/>
                  <a:gd name="T14" fmla="*/ 761 w 991"/>
                  <a:gd name="T15" fmla="*/ 314 h 526"/>
                  <a:gd name="T16" fmla="*/ 776 w 991"/>
                  <a:gd name="T17" fmla="*/ 246 h 526"/>
                  <a:gd name="T18" fmla="*/ 836 w 991"/>
                  <a:gd name="T19" fmla="*/ 222 h 526"/>
                  <a:gd name="T20" fmla="*/ 886 w 991"/>
                  <a:gd name="T21" fmla="*/ 210 h 526"/>
                  <a:gd name="T22" fmla="*/ 880 w 991"/>
                  <a:gd name="T23" fmla="*/ 294 h 526"/>
                  <a:gd name="T24" fmla="*/ 895 w 991"/>
                  <a:gd name="T25" fmla="*/ 228 h 526"/>
                  <a:gd name="T26" fmla="*/ 956 w 991"/>
                  <a:gd name="T27" fmla="*/ 203 h 526"/>
                  <a:gd name="T28" fmla="*/ 980 w 991"/>
                  <a:gd name="T29" fmla="*/ 187 h 526"/>
                  <a:gd name="T30" fmla="*/ 966 w 991"/>
                  <a:gd name="T31" fmla="*/ 163 h 526"/>
                  <a:gd name="T32" fmla="*/ 869 w 991"/>
                  <a:gd name="T33" fmla="*/ 123 h 526"/>
                  <a:gd name="T34" fmla="*/ 741 w 991"/>
                  <a:gd name="T35" fmla="*/ 83 h 526"/>
                  <a:gd name="T36" fmla="*/ 679 w 991"/>
                  <a:gd name="T37" fmla="*/ 85 h 526"/>
                  <a:gd name="T38" fmla="*/ 611 w 991"/>
                  <a:gd name="T39" fmla="*/ 57 h 526"/>
                  <a:gd name="T40" fmla="*/ 566 w 991"/>
                  <a:gd name="T41" fmla="*/ 29 h 526"/>
                  <a:gd name="T42" fmla="*/ 500 w 991"/>
                  <a:gd name="T43" fmla="*/ 8 h 526"/>
                  <a:gd name="T44" fmla="*/ 449 w 991"/>
                  <a:gd name="T45" fmla="*/ 32 h 526"/>
                  <a:gd name="T46" fmla="*/ 453 w 991"/>
                  <a:gd name="T47" fmla="*/ 73 h 526"/>
                  <a:gd name="T48" fmla="*/ 441 w 991"/>
                  <a:gd name="T49" fmla="*/ 89 h 526"/>
                  <a:gd name="T50" fmla="*/ 402 w 991"/>
                  <a:gd name="T51" fmla="*/ 64 h 526"/>
                  <a:gd name="T52" fmla="*/ 357 w 991"/>
                  <a:gd name="T53" fmla="*/ 84 h 526"/>
                  <a:gd name="T54" fmla="*/ 293 w 991"/>
                  <a:gd name="T55" fmla="*/ 86 h 526"/>
                  <a:gd name="T56" fmla="*/ 235 w 991"/>
                  <a:gd name="T57" fmla="*/ 97 h 526"/>
                  <a:gd name="T58" fmla="*/ 226 w 991"/>
                  <a:gd name="T59" fmla="*/ 74 h 526"/>
                  <a:gd name="T60" fmla="*/ 199 w 991"/>
                  <a:gd name="T61" fmla="*/ 65 h 526"/>
                  <a:gd name="T62" fmla="*/ 164 w 991"/>
                  <a:gd name="T63" fmla="*/ 75 h 526"/>
                  <a:gd name="T64" fmla="*/ 138 w 991"/>
                  <a:gd name="T65" fmla="*/ 96 h 526"/>
                  <a:gd name="T66" fmla="*/ 118 w 991"/>
                  <a:gd name="T67" fmla="*/ 118 h 526"/>
                  <a:gd name="T68" fmla="*/ 103 w 991"/>
                  <a:gd name="T69" fmla="*/ 129 h 526"/>
                  <a:gd name="T70" fmla="*/ 129 w 991"/>
                  <a:gd name="T71" fmla="*/ 138 h 526"/>
                  <a:gd name="T72" fmla="*/ 164 w 991"/>
                  <a:gd name="T73" fmla="*/ 137 h 526"/>
                  <a:gd name="T74" fmla="*/ 189 w 991"/>
                  <a:gd name="T75" fmla="*/ 110 h 526"/>
                  <a:gd name="T76" fmla="*/ 215 w 991"/>
                  <a:gd name="T77" fmla="*/ 138 h 526"/>
                  <a:gd name="T78" fmla="*/ 141 w 991"/>
                  <a:gd name="T79" fmla="*/ 166 h 526"/>
                  <a:gd name="T80" fmla="*/ 117 w 991"/>
                  <a:gd name="T81" fmla="*/ 169 h 526"/>
                  <a:gd name="T82" fmla="*/ 73 w 991"/>
                  <a:gd name="T83" fmla="*/ 201 h 526"/>
                  <a:gd name="T84" fmla="*/ 73 w 991"/>
                  <a:gd name="T85" fmla="*/ 248 h 526"/>
                  <a:gd name="T86" fmla="*/ 166 w 991"/>
                  <a:gd name="T87" fmla="*/ 234 h 526"/>
                  <a:gd name="T88" fmla="*/ 193 w 991"/>
                  <a:gd name="T89" fmla="*/ 242 h 526"/>
                  <a:gd name="T90" fmla="*/ 216 w 991"/>
                  <a:gd name="T91" fmla="*/ 232 h 526"/>
                  <a:gd name="T92" fmla="*/ 257 w 991"/>
                  <a:gd name="T93" fmla="*/ 211 h 526"/>
                  <a:gd name="T94" fmla="*/ 279 w 991"/>
                  <a:gd name="T95" fmla="*/ 234 h 526"/>
                  <a:gd name="T96" fmla="*/ 231 w 991"/>
                  <a:gd name="T97" fmla="*/ 252 h 526"/>
                  <a:gd name="T98" fmla="*/ 182 w 991"/>
                  <a:gd name="T99" fmla="*/ 276 h 526"/>
                  <a:gd name="T100" fmla="*/ 58 w 991"/>
                  <a:gd name="T101" fmla="*/ 253 h 526"/>
                  <a:gd name="T102" fmla="*/ 15 w 991"/>
                  <a:gd name="T103" fmla="*/ 354 h 526"/>
                  <a:gd name="T104" fmla="*/ 140 w 991"/>
                  <a:gd name="T105" fmla="*/ 405 h 526"/>
                  <a:gd name="T106" fmla="*/ 190 w 991"/>
                  <a:gd name="T107" fmla="*/ 523 h 526"/>
                  <a:gd name="T108" fmla="*/ 268 w 991"/>
                  <a:gd name="T109" fmla="*/ 460 h 526"/>
                  <a:gd name="T110" fmla="*/ 340 w 991"/>
                  <a:gd name="T111" fmla="*/ 366 h 526"/>
                  <a:gd name="T112" fmla="*/ 272 w 991"/>
                  <a:gd name="T113" fmla="*/ 317 h 526"/>
                  <a:gd name="T114" fmla="*/ 286 w 991"/>
                  <a:gd name="T115" fmla="*/ 321 h 526"/>
                  <a:gd name="T116" fmla="*/ 386 w 991"/>
                  <a:gd name="T117" fmla="*/ 326 h 526"/>
                  <a:gd name="T118" fmla="*/ 329 w 991"/>
                  <a:gd name="T119" fmla="*/ 290 h 526"/>
                  <a:gd name="T120" fmla="*/ 424 w 991"/>
                  <a:gd name="T121" fmla="*/ 321 h 526"/>
                  <a:gd name="T122" fmla="*/ 472 w 991"/>
                  <a:gd name="T123" fmla="*/ 394 h 526"/>
                  <a:gd name="T124" fmla="*/ 541 w 991"/>
                  <a:gd name="T125" fmla="*/ 351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1" h="526">
                    <a:moveTo>
                      <a:pt x="565" y="386"/>
                    </a:moveTo>
                    <a:cubicBezTo>
                      <a:pt x="565" y="386"/>
                      <a:pt x="565" y="386"/>
                      <a:pt x="565" y="386"/>
                    </a:cubicBezTo>
                    <a:cubicBezTo>
                      <a:pt x="566" y="386"/>
                      <a:pt x="566" y="386"/>
                      <a:pt x="567" y="386"/>
                    </a:cubicBezTo>
                    <a:cubicBezTo>
                      <a:pt x="566" y="386"/>
                      <a:pt x="566" y="386"/>
                      <a:pt x="566" y="385"/>
                    </a:cubicBezTo>
                    <a:cubicBezTo>
                      <a:pt x="566" y="385"/>
                      <a:pt x="566" y="385"/>
                      <a:pt x="566" y="385"/>
                    </a:cubicBezTo>
                    <a:cubicBezTo>
                      <a:pt x="566" y="385"/>
                      <a:pt x="566" y="385"/>
                      <a:pt x="566" y="384"/>
                    </a:cubicBezTo>
                    <a:cubicBezTo>
                      <a:pt x="566" y="385"/>
                      <a:pt x="566" y="385"/>
                      <a:pt x="566" y="385"/>
                    </a:cubicBezTo>
                    <a:cubicBezTo>
                      <a:pt x="566" y="385"/>
                      <a:pt x="566" y="385"/>
                      <a:pt x="567" y="385"/>
                    </a:cubicBezTo>
                    <a:cubicBezTo>
                      <a:pt x="567" y="385"/>
                      <a:pt x="567" y="385"/>
                      <a:pt x="567" y="386"/>
                    </a:cubicBezTo>
                    <a:cubicBezTo>
                      <a:pt x="568" y="385"/>
                      <a:pt x="568" y="385"/>
                      <a:pt x="569" y="385"/>
                    </a:cubicBezTo>
                    <a:cubicBezTo>
                      <a:pt x="569" y="385"/>
                      <a:pt x="569" y="385"/>
                      <a:pt x="569" y="385"/>
                    </a:cubicBezTo>
                    <a:cubicBezTo>
                      <a:pt x="569" y="385"/>
                      <a:pt x="569" y="385"/>
                      <a:pt x="569" y="384"/>
                    </a:cubicBezTo>
                    <a:cubicBezTo>
                      <a:pt x="569" y="384"/>
                      <a:pt x="570" y="384"/>
                      <a:pt x="570" y="384"/>
                    </a:cubicBezTo>
                    <a:cubicBezTo>
                      <a:pt x="570" y="384"/>
                      <a:pt x="569" y="383"/>
                      <a:pt x="569" y="383"/>
                    </a:cubicBezTo>
                    <a:cubicBezTo>
                      <a:pt x="569" y="383"/>
                      <a:pt x="569" y="383"/>
                      <a:pt x="569" y="383"/>
                    </a:cubicBezTo>
                    <a:cubicBezTo>
                      <a:pt x="569" y="383"/>
                      <a:pt x="570" y="383"/>
                      <a:pt x="570" y="383"/>
                    </a:cubicBezTo>
                    <a:cubicBezTo>
                      <a:pt x="570" y="383"/>
                      <a:pt x="569" y="382"/>
                      <a:pt x="569" y="382"/>
                    </a:cubicBezTo>
                    <a:cubicBezTo>
                      <a:pt x="569" y="382"/>
                      <a:pt x="570" y="383"/>
                      <a:pt x="570" y="383"/>
                    </a:cubicBezTo>
                    <a:cubicBezTo>
                      <a:pt x="570" y="383"/>
                      <a:pt x="570" y="383"/>
                      <a:pt x="570" y="383"/>
                    </a:cubicBezTo>
                    <a:cubicBezTo>
                      <a:pt x="570" y="383"/>
                      <a:pt x="570" y="383"/>
                      <a:pt x="570" y="383"/>
                    </a:cubicBezTo>
                    <a:cubicBezTo>
                      <a:pt x="570" y="383"/>
                      <a:pt x="570" y="384"/>
                      <a:pt x="570" y="384"/>
                    </a:cubicBezTo>
                    <a:cubicBezTo>
                      <a:pt x="571" y="384"/>
                      <a:pt x="571" y="385"/>
                      <a:pt x="571" y="385"/>
                    </a:cubicBezTo>
                    <a:cubicBezTo>
                      <a:pt x="571" y="386"/>
                      <a:pt x="571" y="386"/>
                      <a:pt x="571" y="386"/>
                    </a:cubicBezTo>
                    <a:cubicBezTo>
                      <a:pt x="571" y="386"/>
                      <a:pt x="571" y="386"/>
                      <a:pt x="571" y="387"/>
                    </a:cubicBezTo>
                    <a:cubicBezTo>
                      <a:pt x="572" y="387"/>
                      <a:pt x="572" y="387"/>
                      <a:pt x="572" y="387"/>
                    </a:cubicBezTo>
                    <a:cubicBezTo>
                      <a:pt x="572" y="387"/>
                      <a:pt x="573" y="387"/>
                      <a:pt x="573" y="387"/>
                    </a:cubicBezTo>
                    <a:cubicBezTo>
                      <a:pt x="573" y="387"/>
                      <a:pt x="573" y="387"/>
                      <a:pt x="573" y="387"/>
                    </a:cubicBezTo>
                    <a:cubicBezTo>
                      <a:pt x="573" y="387"/>
                      <a:pt x="573" y="387"/>
                      <a:pt x="573" y="387"/>
                    </a:cubicBezTo>
                    <a:cubicBezTo>
                      <a:pt x="573" y="387"/>
                      <a:pt x="573" y="387"/>
                      <a:pt x="573" y="387"/>
                    </a:cubicBezTo>
                    <a:cubicBezTo>
                      <a:pt x="573" y="388"/>
                      <a:pt x="573" y="388"/>
                      <a:pt x="573" y="388"/>
                    </a:cubicBezTo>
                    <a:cubicBezTo>
                      <a:pt x="573" y="388"/>
                      <a:pt x="573" y="389"/>
                      <a:pt x="573" y="389"/>
                    </a:cubicBezTo>
                    <a:cubicBezTo>
                      <a:pt x="573" y="389"/>
                      <a:pt x="573" y="389"/>
                      <a:pt x="573" y="389"/>
                    </a:cubicBezTo>
                    <a:cubicBezTo>
                      <a:pt x="573" y="389"/>
                      <a:pt x="573" y="389"/>
                      <a:pt x="573" y="389"/>
                    </a:cubicBezTo>
                    <a:cubicBezTo>
                      <a:pt x="573" y="390"/>
                      <a:pt x="573" y="390"/>
                      <a:pt x="573" y="390"/>
                    </a:cubicBezTo>
                    <a:cubicBezTo>
                      <a:pt x="573" y="391"/>
                      <a:pt x="573" y="392"/>
                      <a:pt x="573" y="393"/>
                    </a:cubicBezTo>
                    <a:cubicBezTo>
                      <a:pt x="573" y="393"/>
                      <a:pt x="573" y="393"/>
                      <a:pt x="573" y="393"/>
                    </a:cubicBezTo>
                    <a:cubicBezTo>
                      <a:pt x="573" y="393"/>
                      <a:pt x="573" y="394"/>
                      <a:pt x="573" y="394"/>
                    </a:cubicBezTo>
                    <a:cubicBezTo>
                      <a:pt x="573" y="394"/>
                      <a:pt x="573" y="395"/>
                      <a:pt x="574" y="395"/>
                    </a:cubicBezTo>
                    <a:cubicBezTo>
                      <a:pt x="574" y="395"/>
                      <a:pt x="574" y="395"/>
                      <a:pt x="573" y="395"/>
                    </a:cubicBezTo>
                    <a:cubicBezTo>
                      <a:pt x="573" y="395"/>
                      <a:pt x="573" y="396"/>
                      <a:pt x="573" y="396"/>
                    </a:cubicBezTo>
                    <a:cubicBezTo>
                      <a:pt x="573" y="396"/>
                      <a:pt x="574" y="396"/>
                      <a:pt x="574" y="397"/>
                    </a:cubicBezTo>
                    <a:cubicBezTo>
                      <a:pt x="574" y="397"/>
                      <a:pt x="573" y="398"/>
                      <a:pt x="573" y="398"/>
                    </a:cubicBezTo>
                    <a:cubicBezTo>
                      <a:pt x="573" y="398"/>
                      <a:pt x="573" y="399"/>
                      <a:pt x="573" y="399"/>
                    </a:cubicBezTo>
                    <a:cubicBezTo>
                      <a:pt x="573" y="399"/>
                      <a:pt x="573" y="399"/>
                      <a:pt x="573" y="400"/>
                    </a:cubicBezTo>
                    <a:cubicBezTo>
                      <a:pt x="573" y="399"/>
                      <a:pt x="573" y="399"/>
                      <a:pt x="574" y="399"/>
                    </a:cubicBezTo>
                    <a:cubicBezTo>
                      <a:pt x="574" y="399"/>
                      <a:pt x="574" y="399"/>
                      <a:pt x="574" y="398"/>
                    </a:cubicBezTo>
                    <a:cubicBezTo>
                      <a:pt x="574" y="399"/>
                      <a:pt x="574" y="399"/>
                      <a:pt x="575" y="399"/>
                    </a:cubicBezTo>
                    <a:cubicBezTo>
                      <a:pt x="575" y="400"/>
                      <a:pt x="575" y="400"/>
                      <a:pt x="575" y="400"/>
                    </a:cubicBezTo>
                    <a:cubicBezTo>
                      <a:pt x="575" y="400"/>
                      <a:pt x="575" y="401"/>
                      <a:pt x="575" y="401"/>
                    </a:cubicBezTo>
                    <a:cubicBezTo>
                      <a:pt x="575" y="402"/>
                      <a:pt x="575" y="402"/>
                      <a:pt x="575" y="403"/>
                    </a:cubicBezTo>
                    <a:cubicBezTo>
                      <a:pt x="575" y="403"/>
                      <a:pt x="575" y="403"/>
                      <a:pt x="575" y="404"/>
                    </a:cubicBezTo>
                    <a:cubicBezTo>
                      <a:pt x="575" y="404"/>
                      <a:pt x="575" y="404"/>
                      <a:pt x="575" y="404"/>
                    </a:cubicBezTo>
                    <a:cubicBezTo>
                      <a:pt x="575" y="404"/>
                      <a:pt x="575" y="404"/>
                      <a:pt x="575" y="404"/>
                    </a:cubicBezTo>
                    <a:cubicBezTo>
                      <a:pt x="575" y="405"/>
                      <a:pt x="575" y="405"/>
                      <a:pt x="575" y="405"/>
                    </a:cubicBezTo>
                    <a:cubicBezTo>
                      <a:pt x="575" y="406"/>
                      <a:pt x="575" y="406"/>
                      <a:pt x="575" y="406"/>
                    </a:cubicBezTo>
                    <a:cubicBezTo>
                      <a:pt x="575" y="406"/>
                      <a:pt x="575" y="407"/>
                      <a:pt x="575" y="407"/>
                    </a:cubicBezTo>
                    <a:cubicBezTo>
                      <a:pt x="575" y="407"/>
                      <a:pt x="575" y="407"/>
                      <a:pt x="575" y="407"/>
                    </a:cubicBezTo>
                    <a:cubicBezTo>
                      <a:pt x="575" y="407"/>
                      <a:pt x="575" y="408"/>
                      <a:pt x="575" y="408"/>
                    </a:cubicBezTo>
                    <a:cubicBezTo>
                      <a:pt x="575" y="408"/>
                      <a:pt x="575" y="408"/>
                      <a:pt x="574" y="408"/>
                    </a:cubicBezTo>
                    <a:cubicBezTo>
                      <a:pt x="574" y="408"/>
                      <a:pt x="574" y="408"/>
                      <a:pt x="574" y="408"/>
                    </a:cubicBez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74" y="409"/>
                      <a:pt x="574" y="410"/>
                      <a:pt x="574" y="410"/>
                    </a:cubicBezTo>
                    <a:cubicBezTo>
                      <a:pt x="574" y="410"/>
                      <a:pt x="574" y="410"/>
                      <a:pt x="574" y="410"/>
                    </a:cubicBezTo>
                    <a:cubicBezTo>
                      <a:pt x="573" y="410"/>
                      <a:pt x="573" y="411"/>
                      <a:pt x="573" y="411"/>
                    </a:cubicBezTo>
                    <a:cubicBezTo>
                      <a:pt x="573" y="411"/>
                      <a:pt x="573" y="411"/>
                      <a:pt x="573" y="411"/>
                    </a:cubicBezTo>
                    <a:cubicBezTo>
                      <a:pt x="572" y="411"/>
                      <a:pt x="572" y="411"/>
                      <a:pt x="572" y="411"/>
                    </a:cubicBezTo>
                    <a:cubicBezTo>
                      <a:pt x="572" y="411"/>
                      <a:pt x="572" y="411"/>
                      <a:pt x="572" y="411"/>
                    </a:cubicBezTo>
                    <a:cubicBezTo>
                      <a:pt x="572" y="411"/>
                      <a:pt x="572" y="411"/>
                      <a:pt x="572" y="412"/>
                    </a:cubicBezTo>
                    <a:cubicBezTo>
                      <a:pt x="572" y="412"/>
                      <a:pt x="572" y="412"/>
                      <a:pt x="572" y="413"/>
                    </a:cubicBezTo>
                    <a:cubicBezTo>
                      <a:pt x="572" y="413"/>
                      <a:pt x="572" y="413"/>
                      <a:pt x="572" y="414"/>
                    </a:cubicBezTo>
                    <a:cubicBezTo>
                      <a:pt x="572" y="414"/>
                      <a:pt x="572" y="413"/>
                      <a:pt x="573" y="413"/>
                    </a:cubicBezTo>
                    <a:cubicBezTo>
                      <a:pt x="573" y="413"/>
                      <a:pt x="573" y="412"/>
                      <a:pt x="573" y="412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73" y="413"/>
                      <a:pt x="573" y="413"/>
                      <a:pt x="573" y="413"/>
                    </a:cubicBezTo>
                    <a:cubicBezTo>
                      <a:pt x="573" y="414"/>
                      <a:pt x="573" y="414"/>
                      <a:pt x="573" y="414"/>
                    </a:cubicBezTo>
                    <a:cubicBezTo>
                      <a:pt x="573" y="414"/>
                      <a:pt x="573" y="414"/>
                      <a:pt x="572" y="414"/>
                    </a:cubicBezTo>
                    <a:cubicBezTo>
                      <a:pt x="572" y="414"/>
                      <a:pt x="572" y="414"/>
                      <a:pt x="572" y="415"/>
                    </a:cubicBezTo>
                    <a:cubicBezTo>
                      <a:pt x="572" y="415"/>
                      <a:pt x="572" y="415"/>
                      <a:pt x="572" y="415"/>
                    </a:cubicBezTo>
                    <a:cubicBezTo>
                      <a:pt x="572" y="415"/>
                      <a:pt x="572" y="415"/>
                      <a:pt x="572" y="415"/>
                    </a:cubicBezTo>
                    <a:cubicBezTo>
                      <a:pt x="572" y="415"/>
                      <a:pt x="572" y="416"/>
                      <a:pt x="572" y="416"/>
                    </a:cubicBezTo>
                    <a:cubicBezTo>
                      <a:pt x="571" y="416"/>
                      <a:pt x="571" y="416"/>
                      <a:pt x="571" y="416"/>
                    </a:cubicBezTo>
                    <a:cubicBezTo>
                      <a:pt x="571" y="416"/>
                      <a:pt x="571" y="416"/>
                      <a:pt x="571" y="417"/>
                    </a:cubicBezTo>
                    <a:cubicBezTo>
                      <a:pt x="570" y="417"/>
                      <a:pt x="570" y="417"/>
                      <a:pt x="570" y="417"/>
                    </a:cubicBezTo>
                    <a:cubicBezTo>
                      <a:pt x="570" y="417"/>
                      <a:pt x="570" y="418"/>
                      <a:pt x="570" y="418"/>
                    </a:cubicBezTo>
                    <a:cubicBezTo>
                      <a:pt x="570" y="418"/>
                      <a:pt x="570" y="418"/>
                      <a:pt x="570" y="418"/>
                    </a:cubicBezTo>
                    <a:cubicBezTo>
                      <a:pt x="570" y="419"/>
                      <a:pt x="569" y="419"/>
                      <a:pt x="569" y="420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0" y="420"/>
                      <a:pt x="570" y="420"/>
                      <a:pt x="571" y="420"/>
                    </a:cubicBezTo>
                    <a:cubicBezTo>
                      <a:pt x="571" y="420"/>
                      <a:pt x="571" y="420"/>
                      <a:pt x="572" y="420"/>
                    </a:cubicBezTo>
                    <a:cubicBezTo>
                      <a:pt x="571" y="420"/>
                      <a:pt x="571" y="420"/>
                      <a:pt x="571" y="420"/>
                    </a:cubicBezTo>
                    <a:cubicBezTo>
                      <a:pt x="572" y="420"/>
                      <a:pt x="572" y="420"/>
                      <a:pt x="572" y="420"/>
                    </a:cubicBezTo>
                    <a:cubicBezTo>
                      <a:pt x="572" y="421"/>
                      <a:pt x="572" y="421"/>
                      <a:pt x="572" y="421"/>
                    </a:cubicBezTo>
                    <a:cubicBezTo>
                      <a:pt x="572" y="421"/>
                      <a:pt x="572" y="421"/>
                      <a:pt x="573" y="421"/>
                    </a:cubicBezTo>
                    <a:cubicBezTo>
                      <a:pt x="573" y="422"/>
                      <a:pt x="573" y="422"/>
                      <a:pt x="573" y="423"/>
                    </a:cubicBezTo>
                    <a:cubicBezTo>
                      <a:pt x="573" y="423"/>
                      <a:pt x="573" y="423"/>
                      <a:pt x="573" y="423"/>
                    </a:cubicBezTo>
                    <a:cubicBezTo>
                      <a:pt x="574" y="423"/>
                      <a:pt x="574" y="424"/>
                      <a:pt x="574" y="424"/>
                    </a:cubicBezTo>
                    <a:cubicBezTo>
                      <a:pt x="574" y="424"/>
                      <a:pt x="574" y="425"/>
                      <a:pt x="574" y="425"/>
                    </a:cubicBezTo>
                    <a:cubicBezTo>
                      <a:pt x="574" y="425"/>
                      <a:pt x="575" y="425"/>
                      <a:pt x="575" y="425"/>
                    </a:cubicBezTo>
                    <a:cubicBezTo>
                      <a:pt x="575" y="425"/>
                      <a:pt x="575" y="426"/>
                      <a:pt x="575" y="426"/>
                    </a:cubicBezTo>
                    <a:cubicBezTo>
                      <a:pt x="575" y="426"/>
                      <a:pt x="575" y="426"/>
                      <a:pt x="576" y="426"/>
                    </a:cubicBezTo>
                    <a:cubicBezTo>
                      <a:pt x="575" y="426"/>
                      <a:pt x="575" y="426"/>
                      <a:pt x="575" y="426"/>
                    </a:cubicBezTo>
                    <a:cubicBezTo>
                      <a:pt x="575" y="426"/>
                      <a:pt x="575" y="427"/>
                      <a:pt x="575" y="427"/>
                    </a:cubicBezTo>
                    <a:cubicBezTo>
                      <a:pt x="575" y="427"/>
                      <a:pt x="575" y="427"/>
                      <a:pt x="575" y="427"/>
                    </a:cubicBezTo>
                    <a:cubicBezTo>
                      <a:pt x="575" y="428"/>
                      <a:pt x="576" y="428"/>
                      <a:pt x="577" y="429"/>
                    </a:cubicBezTo>
                    <a:cubicBezTo>
                      <a:pt x="577" y="429"/>
                      <a:pt x="577" y="429"/>
                      <a:pt x="577" y="429"/>
                    </a:cubicBezTo>
                    <a:cubicBezTo>
                      <a:pt x="577" y="430"/>
                      <a:pt x="577" y="430"/>
                      <a:pt x="577" y="431"/>
                    </a:cubicBezTo>
                    <a:cubicBezTo>
                      <a:pt x="577" y="432"/>
                      <a:pt x="577" y="433"/>
                      <a:pt x="577" y="434"/>
                    </a:cubicBezTo>
                    <a:cubicBezTo>
                      <a:pt x="577" y="434"/>
                      <a:pt x="577" y="435"/>
                      <a:pt x="577" y="435"/>
                    </a:cubicBezTo>
                    <a:cubicBezTo>
                      <a:pt x="577" y="435"/>
                      <a:pt x="577" y="436"/>
                      <a:pt x="578" y="436"/>
                    </a:cubicBezTo>
                    <a:cubicBezTo>
                      <a:pt x="577" y="436"/>
                      <a:pt x="577" y="437"/>
                      <a:pt x="577" y="437"/>
                    </a:cubicBezTo>
                    <a:cubicBezTo>
                      <a:pt x="577" y="437"/>
                      <a:pt x="577" y="437"/>
                      <a:pt x="577" y="437"/>
                    </a:cubicBezTo>
                    <a:cubicBezTo>
                      <a:pt x="577" y="437"/>
                      <a:pt x="577" y="438"/>
                      <a:pt x="577" y="438"/>
                    </a:cubicBezTo>
                    <a:cubicBezTo>
                      <a:pt x="577" y="438"/>
                      <a:pt x="577" y="438"/>
                      <a:pt x="577" y="439"/>
                    </a:cubicBezTo>
                    <a:cubicBezTo>
                      <a:pt x="577" y="439"/>
                      <a:pt x="577" y="439"/>
                      <a:pt x="577" y="439"/>
                    </a:cubicBezTo>
                    <a:cubicBezTo>
                      <a:pt x="577" y="439"/>
                      <a:pt x="577" y="439"/>
                      <a:pt x="577" y="440"/>
                    </a:cubicBezTo>
                    <a:cubicBezTo>
                      <a:pt x="578" y="440"/>
                      <a:pt x="578" y="440"/>
                      <a:pt x="578" y="441"/>
                    </a:cubicBezTo>
                    <a:cubicBezTo>
                      <a:pt x="578" y="441"/>
                      <a:pt x="579" y="441"/>
                      <a:pt x="579" y="442"/>
                    </a:cubicBezTo>
                    <a:cubicBezTo>
                      <a:pt x="579" y="442"/>
                      <a:pt x="579" y="442"/>
                      <a:pt x="580" y="442"/>
                    </a:cubicBezTo>
                    <a:cubicBezTo>
                      <a:pt x="580" y="443"/>
                      <a:pt x="580" y="443"/>
                      <a:pt x="580" y="443"/>
                    </a:cubicBezTo>
                    <a:cubicBezTo>
                      <a:pt x="580" y="443"/>
                      <a:pt x="579" y="443"/>
                      <a:pt x="579" y="444"/>
                    </a:cubicBezTo>
                    <a:cubicBezTo>
                      <a:pt x="579" y="444"/>
                      <a:pt x="579" y="444"/>
                      <a:pt x="579" y="444"/>
                    </a:cubicBezTo>
                    <a:cubicBezTo>
                      <a:pt x="579" y="444"/>
                      <a:pt x="579" y="444"/>
                      <a:pt x="579" y="445"/>
                    </a:cubicBezTo>
                    <a:cubicBezTo>
                      <a:pt x="580" y="445"/>
                      <a:pt x="580" y="445"/>
                      <a:pt x="581" y="446"/>
                    </a:cubicBezTo>
                    <a:cubicBezTo>
                      <a:pt x="581" y="446"/>
                      <a:pt x="582" y="446"/>
                      <a:pt x="582" y="447"/>
                    </a:cubicBezTo>
                    <a:cubicBezTo>
                      <a:pt x="582" y="447"/>
                      <a:pt x="582" y="447"/>
                      <a:pt x="582" y="447"/>
                    </a:cubicBezTo>
                    <a:cubicBezTo>
                      <a:pt x="582" y="448"/>
                      <a:pt x="582" y="448"/>
                      <a:pt x="582" y="449"/>
                    </a:cubicBezTo>
                    <a:cubicBezTo>
                      <a:pt x="583" y="449"/>
                      <a:pt x="583" y="449"/>
                      <a:pt x="583" y="449"/>
                    </a:cubicBezTo>
                    <a:cubicBezTo>
                      <a:pt x="583" y="449"/>
                      <a:pt x="584" y="449"/>
                      <a:pt x="584" y="449"/>
                    </a:cubicBezTo>
                    <a:cubicBezTo>
                      <a:pt x="584" y="449"/>
                      <a:pt x="584" y="449"/>
                      <a:pt x="584" y="449"/>
                    </a:cubicBezTo>
                    <a:cubicBezTo>
                      <a:pt x="584" y="450"/>
                      <a:pt x="585" y="450"/>
                      <a:pt x="585" y="450"/>
                    </a:cubicBezTo>
                    <a:cubicBezTo>
                      <a:pt x="585" y="451"/>
                      <a:pt x="586" y="451"/>
                      <a:pt x="586" y="451"/>
                    </a:cubicBezTo>
                    <a:cubicBezTo>
                      <a:pt x="587" y="451"/>
                      <a:pt x="587" y="452"/>
                      <a:pt x="587" y="452"/>
                    </a:cubicBezTo>
                    <a:cubicBezTo>
                      <a:pt x="588" y="452"/>
                      <a:pt x="588" y="452"/>
                      <a:pt x="588" y="453"/>
                    </a:cubicBezTo>
                    <a:cubicBezTo>
                      <a:pt x="588" y="453"/>
                      <a:pt x="588" y="453"/>
                      <a:pt x="589" y="453"/>
                    </a:cubicBezTo>
                    <a:cubicBezTo>
                      <a:pt x="589" y="453"/>
                      <a:pt x="589" y="453"/>
                      <a:pt x="589" y="453"/>
                    </a:cubicBezTo>
                    <a:cubicBezTo>
                      <a:pt x="589" y="453"/>
                      <a:pt x="589" y="453"/>
                      <a:pt x="589" y="454"/>
                    </a:cubicBezTo>
                    <a:cubicBezTo>
                      <a:pt x="590" y="453"/>
                      <a:pt x="590" y="453"/>
                      <a:pt x="590" y="453"/>
                    </a:cubicBezTo>
                    <a:cubicBezTo>
                      <a:pt x="590" y="453"/>
                      <a:pt x="590" y="453"/>
                      <a:pt x="590" y="453"/>
                    </a:cubicBezTo>
                    <a:cubicBezTo>
                      <a:pt x="590" y="453"/>
                      <a:pt x="590" y="453"/>
                      <a:pt x="590" y="453"/>
                    </a:cubicBezTo>
                    <a:cubicBezTo>
                      <a:pt x="590" y="453"/>
                      <a:pt x="590" y="453"/>
                      <a:pt x="590" y="453"/>
                    </a:cubicBezTo>
                    <a:cubicBezTo>
                      <a:pt x="590" y="453"/>
                      <a:pt x="590" y="453"/>
                      <a:pt x="591" y="453"/>
                    </a:cubicBezTo>
                    <a:cubicBezTo>
                      <a:pt x="590" y="453"/>
                      <a:pt x="590" y="452"/>
                      <a:pt x="590" y="452"/>
                    </a:cubicBezTo>
                    <a:cubicBezTo>
                      <a:pt x="591" y="452"/>
                      <a:pt x="591" y="453"/>
                      <a:pt x="591" y="453"/>
                    </a:cubicBezTo>
                    <a:cubicBezTo>
                      <a:pt x="591" y="453"/>
                      <a:pt x="591" y="453"/>
                      <a:pt x="591" y="453"/>
                    </a:cubicBezTo>
                    <a:cubicBezTo>
                      <a:pt x="591" y="453"/>
                      <a:pt x="591" y="453"/>
                      <a:pt x="591" y="453"/>
                    </a:cubicBezTo>
                    <a:cubicBezTo>
                      <a:pt x="591" y="454"/>
                      <a:pt x="591" y="454"/>
                      <a:pt x="591" y="454"/>
                    </a:cubicBezTo>
                    <a:cubicBezTo>
                      <a:pt x="591" y="453"/>
                      <a:pt x="592" y="453"/>
                      <a:pt x="592" y="453"/>
                    </a:cubicBezTo>
                    <a:cubicBezTo>
                      <a:pt x="591" y="452"/>
                      <a:pt x="591" y="452"/>
                      <a:pt x="591" y="451"/>
                    </a:cubicBezTo>
                    <a:cubicBezTo>
                      <a:pt x="591" y="451"/>
                      <a:pt x="591" y="451"/>
                      <a:pt x="591" y="451"/>
                    </a:cubicBezTo>
                    <a:cubicBezTo>
                      <a:pt x="591" y="451"/>
                      <a:pt x="591" y="451"/>
                      <a:pt x="591" y="451"/>
                    </a:cubicBezTo>
                    <a:cubicBezTo>
                      <a:pt x="591" y="451"/>
                      <a:pt x="591" y="451"/>
                      <a:pt x="591" y="450"/>
                    </a:cubicBezTo>
                    <a:cubicBezTo>
                      <a:pt x="591" y="450"/>
                      <a:pt x="591" y="450"/>
                      <a:pt x="591" y="450"/>
                    </a:cubicBezTo>
                    <a:cubicBezTo>
                      <a:pt x="591" y="450"/>
                      <a:pt x="591" y="449"/>
                      <a:pt x="591" y="449"/>
                    </a:cubicBezTo>
                    <a:cubicBezTo>
                      <a:pt x="591" y="449"/>
                      <a:pt x="591" y="449"/>
                      <a:pt x="591" y="449"/>
                    </a:cubicBezTo>
                    <a:cubicBezTo>
                      <a:pt x="591" y="449"/>
                      <a:pt x="591" y="449"/>
                      <a:pt x="591" y="448"/>
                    </a:cubicBezTo>
                    <a:cubicBezTo>
                      <a:pt x="591" y="448"/>
                      <a:pt x="590" y="448"/>
                      <a:pt x="590" y="448"/>
                    </a:cubicBezTo>
                    <a:cubicBezTo>
                      <a:pt x="590" y="448"/>
                      <a:pt x="590" y="447"/>
                      <a:pt x="589" y="447"/>
                    </a:cubicBezTo>
                    <a:cubicBezTo>
                      <a:pt x="589" y="447"/>
                      <a:pt x="589" y="446"/>
                      <a:pt x="589" y="446"/>
                    </a:cubicBezTo>
                    <a:cubicBezTo>
                      <a:pt x="589" y="445"/>
                      <a:pt x="589" y="445"/>
                      <a:pt x="590" y="444"/>
                    </a:cubicBezTo>
                    <a:cubicBezTo>
                      <a:pt x="589" y="444"/>
                      <a:pt x="589" y="444"/>
                      <a:pt x="589" y="444"/>
                    </a:cubicBezTo>
                    <a:cubicBezTo>
                      <a:pt x="589" y="443"/>
                      <a:pt x="589" y="443"/>
                      <a:pt x="590" y="443"/>
                    </a:cubicBezTo>
                    <a:cubicBezTo>
                      <a:pt x="590" y="443"/>
                      <a:pt x="590" y="443"/>
                      <a:pt x="590" y="443"/>
                    </a:cubicBezTo>
                    <a:cubicBezTo>
                      <a:pt x="590" y="442"/>
                      <a:pt x="590" y="442"/>
                      <a:pt x="590" y="441"/>
                    </a:cubicBezTo>
                    <a:cubicBezTo>
                      <a:pt x="590" y="441"/>
                      <a:pt x="591" y="441"/>
                      <a:pt x="591" y="441"/>
                    </a:cubicBezTo>
                    <a:cubicBezTo>
                      <a:pt x="591" y="440"/>
                      <a:pt x="591" y="440"/>
                      <a:pt x="591" y="439"/>
                    </a:cubicBezTo>
                    <a:cubicBezTo>
                      <a:pt x="591" y="439"/>
                      <a:pt x="590" y="438"/>
                      <a:pt x="590" y="438"/>
                    </a:cubicBezTo>
                    <a:cubicBezTo>
                      <a:pt x="589" y="436"/>
                      <a:pt x="588" y="435"/>
                      <a:pt x="587" y="434"/>
                    </a:cubicBezTo>
                    <a:cubicBezTo>
                      <a:pt x="587" y="434"/>
                      <a:pt x="587" y="433"/>
                      <a:pt x="587" y="433"/>
                    </a:cubicBezTo>
                    <a:cubicBezTo>
                      <a:pt x="587" y="433"/>
                      <a:pt x="587" y="433"/>
                      <a:pt x="587" y="433"/>
                    </a:cubicBezTo>
                    <a:cubicBezTo>
                      <a:pt x="586" y="433"/>
                      <a:pt x="586" y="433"/>
                      <a:pt x="586" y="433"/>
                    </a:cubicBezTo>
                    <a:cubicBezTo>
                      <a:pt x="586" y="433"/>
                      <a:pt x="586" y="433"/>
                      <a:pt x="585" y="433"/>
                    </a:cubicBezTo>
                    <a:cubicBezTo>
                      <a:pt x="585" y="433"/>
                      <a:pt x="585" y="433"/>
                      <a:pt x="585" y="433"/>
                    </a:cubicBezTo>
                    <a:cubicBezTo>
                      <a:pt x="585" y="433"/>
                      <a:pt x="585" y="433"/>
                      <a:pt x="585" y="432"/>
                    </a:cubicBezTo>
                    <a:cubicBezTo>
                      <a:pt x="585" y="432"/>
                      <a:pt x="585" y="432"/>
                      <a:pt x="585" y="432"/>
                    </a:cubicBezTo>
                    <a:cubicBezTo>
                      <a:pt x="585" y="432"/>
                      <a:pt x="584" y="431"/>
                      <a:pt x="584" y="431"/>
                    </a:cubicBezTo>
                    <a:cubicBezTo>
                      <a:pt x="584" y="431"/>
                      <a:pt x="584" y="430"/>
                      <a:pt x="584" y="430"/>
                    </a:cubicBezTo>
                    <a:cubicBezTo>
                      <a:pt x="584" y="430"/>
                      <a:pt x="583" y="430"/>
                      <a:pt x="583" y="429"/>
                    </a:cubicBezTo>
                    <a:cubicBezTo>
                      <a:pt x="583" y="429"/>
                      <a:pt x="583" y="429"/>
                      <a:pt x="582" y="429"/>
                    </a:cubicBezTo>
                    <a:cubicBezTo>
                      <a:pt x="582" y="429"/>
                      <a:pt x="582" y="429"/>
                      <a:pt x="582" y="429"/>
                    </a:cubicBezTo>
                    <a:cubicBezTo>
                      <a:pt x="582" y="429"/>
                      <a:pt x="582" y="429"/>
                      <a:pt x="581" y="429"/>
                    </a:cubicBezTo>
                    <a:cubicBezTo>
                      <a:pt x="581" y="428"/>
                      <a:pt x="581" y="428"/>
                      <a:pt x="580" y="427"/>
                    </a:cubicBezTo>
                    <a:cubicBezTo>
                      <a:pt x="580" y="427"/>
                      <a:pt x="580" y="427"/>
                      <a:pt x="580" y="427"/>
                    </a:cubicBezTo>
                    <a:cubicBezTo>
                      <a:pt x="580" y="427"/>
                      <a:pt x="580" y="426"/>
                      <a:pt x="580" y="426"/>
                    </a:cubicBezTo>
                    <a:cubicBezTo>
                      <a:pt x="580" y="426"/>
                      <a:pt x="580" y="426"/>
                      <a:pt x="580" y="426"/>
                    </a:cubicBezTo>
                    <a:cubicBezTo>
                      <a:pt x="580" y="426"/>
                      <a:pt x="579" y="426"/>
                      <a:pt x="579" y="426"/>
                    </a:cubicBezTo>
                    <a:cubicBezTo>
                      <a:pt x="579" y="426"/>
                      <a:pt x="578" y="426"/>
                      <a:pt x="578" y="426"/>
                    </a:cubicBezTo>
                    <a:cubicBezTo>
                      <a:pt x="578" y="425"/>
                      <a:pt x="578" y="425"/>
                      <a:pt x="578" y="425"/>
                    </a:cubicBezTo>
                    <a:cubicBezTo>
                      <a:pt x="579" y="425"/>
                      <a:pt x="579" y="425"/>
                      <a:pt x="579" y="425"/>
                    </a:cubicBezTo>
                    <a:cubicBezTo>
                      <a:pt x="579" y="425"/>
                      <a:pt x="579" y="425"/>
                      <a:pt x="579" y="425"/>
                    </a:cubicBezTo>
                    <a:cubicBezTo>
                      <a:pt x="579" y="425"/>
                      <a:pt x="580" y="425"/>
                      <a:pt x="580" y="425"/>
                    </a:cubicBezTo>
                    <a:cubicBezTo>
                      <a:pt x="580" y="425"/>
                      <a:pt x="580" y="425"/>
                      <a:pt x="580" y="425"/>
                    </a:cubicBezTo>
                    <a:cubicBezTo>
                      <a:pt x="580" y="424"/>
                      <a:pt x="580" y="424"/>
                      <a:pt x="580" y="423"/>
                    </a:cubicBezTo>
                    <a:cubicBezTo>
                      <a:pt x="580" y="423"/>
                      <a:pt x="580" y="423"/>
                      <a:pt x="580" y="423"/>
                    </a:cubicBezTo>
                    <a:cubicBezTo>
                      <a:pt x="580" y="423"/>
                      <a:pt x="580" y="423"/>
                      <a:pt x="580" y="422"/>
                    </a:cubicBezTo>
                    <a:cubicBezTo>
                      <a:pt x="580" y="422"/>
                      <a:pt x="579" y="422"/>
                      <a:pt x="579" y="422"/>
                    </a:cubicBezTo>
                    <a:cubicBezTo>
                      <a:pt x="579" y="421"/>
                      <a:pt x="579" y="421"/>
                      <a:pt x="579" y="421"/>
                    </a:cubicBezTo>
                    <a:cubicBezTo>
                      <a:pt x="579" y="421"/>
                      <a:pt x="579" y="421"/>
                      <a:pt x="579" y="421"/>
                    </a:cubicBezTo>
                    <a:cubicBezTo>
                      <a:pt x="579" y="421"/>
                      <a:pt x="579" y="422"/>
                      <a:pt x="579" y="422"/>
                    </a:cubicBezTo>
                    <a:cubicBezTo>
                      <a:pt x="579" y="422"/>
                      <a:pt x="579" y="422"/>
                      <a:pt x="578" y="422"/>
                    </a:cubicBezTo>
                    <a:cubicBezTo>
                      <a:pt x="578" y="421"/>
                      <a:pt x="578" y="421"/>
                      <a:pt x="578" y="421"/>
                    </a:cubicBezTo>
                    <a:cubicBezTo>
                      <a:pt x="578" y="421"/>
                      <a:pt x="578" y="420"/>
                      <a:pt x="578" y="420"/>
                    </a:cubicBezTo>
                    <a:cubicBezTo>
                      <a:pt x="578" y="420"/>
                      <a:pt x="578" y="420"/>
                      <a:pt x="578" y="420"/>
                    </a:cubicBezTo>
                    <a:cubicBezTo>
                      <a:pt x="578" y="419"/>
                      <a:pt x="578" y="419"/>
                      <a:pt x="578" y="419"/>
                    </a:cubicBezTo>
                    <a:cubicBezTo>
                      <a:pt x="578" y="419"/>
                      <a:pt x="578" y="419"/>
                      <a:pt x="578" y="418"/>
                    </a:cubicBezTo>
                    <a:cubicBezTo>
                      <a:pt x="578" y="418"/>
                      <a:pt x="578" y="418"/>
                      <a:pt x="578" y="418"/>
                    </a:cubicBezTo>
                    <a:cubicBezTo>
                      <a:pt x="577" y="418"/>
                      <a:pt x="577" y="418"/>
                      <a:pt x="577" y="418"/>
                    </a:cubicBezTo>
                    <a:cubicBezTo>
                      <a:pt x="577" y="418"/>
                      <a:pt x="577" y="417"/>
                      <a:pt x="577" y="417"/>
                    </a:cubicBezTo>
                    <a:cubicBezTo>
                      <a:pt x="576" y="418"/>
                      <a:pt x="576" y="418"/>
                      <a:pt x="576" y="418"/>
                    </a:cubicBezTo>
                    <a:cubicBezTo>
                      <a:pt x="576" y="418"/>
                      <a:pt x="576" y="418"/>
                      <a:pt x="576" y="418"/>
                    </a:cubicBezTo>
                    <a:cubicBezTo>
                      <a:pt x="576" y="418"/>
                      <a:pt x="576" y="418"/>
                      <a:pt x="575" y="418"/>
                    </a:cubicBezTo>
                    <a:cubicBezTo>
                      <a:pt x="575" y="418"/>
                      <a:pt x="575" y="418"/>
                      <a:pt x="575" y="418"/>
                    </a:cubicBezTo>
                    <a:cubicBezTo>
                      <a:pt x="575" y="417"/>
                      <a:pt x="576" y="417"/>
                      <a:pt x="576" y="417"/>
                    </a:cubicBezTo>
                    <a:cubicBezTo>
                      <a:pt x="576" y="417"/>
                      <a:pt x="575" y="416"/>
                      <a:pt x="575" y="416"/>
                    </a:cubicBezTo>
                    <a:cubicBezTo>
                      <a:pt x="575" y="416"/>
                      <a:pt x="575" y="415"/>
                      <a:pt x="575" y="415"/>
                    </a:cubicBezTo>
                    <a:cubicBezTo>
                      <a:pt x="575" y="415"/>
                      <a:pt x="575" y="415"/>
                      <a:pt x="575" y="414"/>
                    </a:cubicBezTo>
                    <a:cubicBezTo>
                      <a:pt x="575" y="414"/>
                      <a:pt x="575" y="414"/>
                      <a:pt x="575" y="414"/>
                    </a:cubicBezTo>
                    <a:cubicBezTo>
                      <a:pt x="576" y="414"/>
                      <a:pt x="576" y="414"/>
                      <a:pt x="576" y="414"/>
                    </a:cubicBezTo>
                    <a:cubicBezTo>
                      <a:pt x="576" y="414"/>
                      <a:pt x="576" y="414"/>
                      <a:pt x="576" y="414"/>
                    </a:cubicBezTo>
                    <a:cubicBezTo>
                      <a:pt x="576" y="414"/>
                      <a:pt x="575" y="413"/>
                      <a:pt x="575" y="413"/>
                    </a:cubicBezTo>
                    <a:cubicBezTo>
                      <a:pt x="576" y="413"/>
                      <a:pt x="576" y="413"/>
                      <a:pt x="576" y="413"/>
                    </a:cubicBezTo>
                    <a:cubicBezTo>
                      <a:pt x="576" y="413"/>
                      <a:pt x="576" y="412"/>
                      <a:pt x="576" y="412"/>
                    </a:cubicBezTo>
                    <a:cubicBezTo>
                      <a:pt x="577" y="412"/>
                      <a:pt x="577" y="412"/>
                      <a:pt x="578" y="411"/>
                    </a:cubicBezTo>
                    <a:cubicBezTo>
                      <a:pt x="578" y="410"/>
                      <a:pt x="578" y="410"/>
                      <a:pt x="579" y="409"/>
                    </a:cubicBezTo>
                    <a:cubicBezTo>
                      <a:pt x="579" y="408"/>
                      <a:pt x="579" y="408"/>
                      <a:pt x="580" y="408"/>
                    </a:cubicBezTo>
                    <a:cubicBezTo>
                      <a:pt x="580" y="408"/>
                      <a:pt x="580" y="408"/>
                      <a:pt x="580" y="407"/>
                    </a:cubicBezTo>
                    <a:cubicBezTo>
                      <a:pt x="580" y="407"/>
                      <a:pt x="581" y="407"/>
                      <a:pt x="581" y="407"/>
                    </a:cubicBezTo>
                    <a:cubicBezTo>
                      <a:pt x="581" y="407"/>
                      <a:pt x="581" y="406"/>
                      <a:pt x="581" y="406"/>
                    </a:cubicBezTo>
                    <a:cubicBezTo>
                      <a:pt x="581" y="406"/>
                      <a:pt x="581" y="406"/>
                      <a:pt x="581" y="406"/>
                    </a:cubicBezTo>
                    <a:cubicBezTo>
                      <a:pt x="581" y="406"/>
                      <a:pt x="581" y="405"/>
                      <a:pt x="581" y="405"/>
                    </a:cubicBezTo>
                    <a:cubicBezTo>
                      <a:pt x="581" y="405"/>
                      <a:pt x="582" y="405"/>
                      <a:pt x="582" y="405"/>
                    </a:cubicBezTo>
                    <a:cubicBezTo>
                      <a:pt x="582" y="404"/>
                      <a:pt x="582" y="404"/>
                      <a:pt x="582" y="404"/>
                    </a:cubicBezTo>
                    <a:cubicBezTo>
                      <a:pt x="582" y="404"/>
                      <a:pt x="582" y="404"/>
                      <a:pt x="582" y="403"/>
                    </a:cubicBezTo>
                    <a:cubicBezTo>
                      <a:pt x="582" y="403"/>
                      <a:pt x="582" y="403"/>
                      <a:pt x="582" y="403"/>
                    </a:cubicBezTo>
                    <a:cubicBezTo>
                      <a:pt x="582" y="403"/>
                      <a:pt x="582" y="403"/>
                      <a:pt x="582" y="402"/>
                    </a:cubicBezTo>
                    <a:cubicBezTo>
                      <a:pt x="582" y="402"/>
                      <a:pt x="582" y="402"/>
                      <a:pt x="582" y="402"/>
                    </a:cubicBezTo>
                    <a:cubicBezTo>
                      <a:pt x="582" y="402"/>
                      <a:pt x="582" y="402"/>
                      <a:pt x="582" y="402"/>
                    </a:cubicBezTo>
                    <a:cubicBezTo>
                      <a:pt x="582" y="403"/>
                      <a:pt x="583" y="403"/>
                      <a:pt x="583" y="403"/>
                    </a:cubicBezTo>
                    <a:cubicBezTo>
                      <a:pt x="583" y="403"/>
                      <a:pt x="583" y="402"/>
                      <a:pt x="583" y="402"/>
                    </a:cubicBezTo>
                    <a:cubicBezTo>
                      <a:pt x="583" y="403"/>
                      <a:pt x="583" y="403"/>
                      <a:pt x="584" y="403"/>
                    </a:cubicBezTo>
                    <a:cubicBezTo>
                      <a:pt x="584" y="403"/>
                      <a:pt x="584" y="403"/>
                      <a:pt x="584" y="403"/>
                    </a:cubicBezTo>
                    <a:cubicBezTo>
                      <a:pt x="584" y="403"/>
                      <a:pt x="585" y="403"/>
                      <a:pt x="585" y="403"/>
                    </a:cubicBezTo>
                    <a:cubicBezTo>
                      <a:pt x="585" y="403"/>
                      <a:pt x="585" y="403"/>
                      <a:pt x="585" y="403"/>
                    </a:cubicBezTo>
                    <a:cubicBezTo>
                      <a:pt x="585" y="403"/>
                      <a:pt x="585" y="403"/>
                      <a:pt x="586" y="403"/>
                    </a:cubicBezTo>
                    <a:cubicBezTo>
                      <a:pt x="586" y="403"/>
                      <a:pt x="586" y="403"/>
                      <a:pt x="586" y="403"/>
                    </a:cubicBezTo>
                    <a:cubicBezTo>
                      <a:pt x="586" y="403"/>
                      <a:pt x="586" y="403"/>
                      <a:pt x="587" y="404"/>
                    </a:cubicBezTo>
                    <a:cubicBezTo>
                      <a:pt x="587" y="404"/>
                      <a:pt x="587" y="404"/>
                      <a:pt x="587" y="404"/>
                    </a:cubicBezTo>
                    <a:cubicBezTo>
                      <a:pt x="587" y="404"/>
                      <a:pt x="586" y="404"/>
                      <a:pt x="586" y="404"/>
                    </a:cubicBezTo>
                    <a:cubicBezTo>
                      <a:pt x="586" y="405"/>
                      <a:pt x="586" y="405"/>
                      <a:pt x="586" y="405"/>
                    </a:cubicBezTo>
                    <a:cubicBezTo>
                      <a:pt x="586" y="405"/>
                      <a:pt x="586" y="406"/>
                      <a:pt x="586" y="406"/>
                    </a:cubicBezTo>
                    <a:cubicBezTo>
                      <a:pt x="586" y="406"/>
                      <a:pt x="586" y="406"/>
                      <a:pt x="586" y="406"/>
                    </a:cubicBezTo>
                    <a:cubicBezTo>
                      <a:pt x="586" y="406"/>
                      <a:pt x="586" y="406"/>
                      <a:pt x="585" y="407"/>
                    </a:cubicBezTo>
                    <a:cubicBezTo>
                      <a:pt x="586" y="407"/>
                      <a:pt x="586" y="407"/>
                      <a:pt x="586" y="407"/>
                    </a:cubicBezTo>
                    <a:cubicBezTo>
                      <a:pt x="586" y="407"/>
                      <a:pt x="587" y="407"/>
                      <a:pt x="587" y="407"/>
                    </a:cubicBezTo>
                    <a:cubicBezTo>
                      <a:pt x="587" y="407"/>
                      <a:pt x="587" y="407"/>
                      <a:pt x="588" y="407"/>
                    </a:cubicBezTo>
                    <a:cubicBezTo>
                      <a:pt x="588" y="407"/>
                      <a:pt x="588" y="407"/>
                      <a:pt x="589" y="408"/>
                    </a:cubicBezTo>
                    <a:cubicBezTo>
                      <a:pt x="589" y="408"/>
                      <a:pt x="589" y="408"/>
                      <a:pt x="589" y="408"/>
                    </a:cubicBezTo>
                    <a:cubicBezTo>
                      <a:pt x="589" y="408"/>
                      <a:pt x="589" y="408"/>
                      <a:pt x="589" y="408"/>
                    </a:cubicBezTo>
                    <a:cubicBezTo>
                      <a:pt x="589" y="408"/>
                      <a:pt x="589" y="408"/>
                      <a:pt x="589" y="408"/>
                    </a:cubicBezTo>
                    <a:cubicBezTo>
                      <a:pt x="589" y="408"/>
                      <a:pt x="590" y="408"/>
                      <a:pt x="590" y="407"/>
                    </a:cubicBezTo>
                    <a:cubicBezTo>
                      <a:pt x="590" y="408"/>
                      <a:pt x="590" y="408"/>
                      <a:pt x="590" y="408"/>
                    </a:cubicBezTo>
                    <a:cubicBezTo>
                      <a:pt x="591" y="408"/>
                      <a:pt x="591" y="409"/>
                      <a:pt x="591" y="409"/>
                    </a:cubicBezTo>
                    <a:cubicBezTo>
                      <a:pt x="592" y="409"/>
                      <a:pt x="592" y="409"/>
                      <a:pt x="592" y="410"/>
                    </a:cubicBezTo>
                    <a:cubicBezTo>
                      <a:pt x="592" y="410"/>
                      <a:pt x="592" y="410"/>
                      <a:pt x="592" y="410"/>
                    </a:cubicBezTo>
                    <a:cubicBezTo>
                      <a:pt x="592" y="410"/>
                      <a:pt x="592" y="410"/>
                      <a:pt x="592" y="410"/>
                    </a:cubicBezTo>
                    <a:cubicBezTo>
                      <a:pt x="593" y="410"/>
                      <a:pt x="593" y="411"/>
                      <a:pt x="593" y="411"/>
                    </a:cubicBezTo>
                    <a:cubicBezTo>
                      <a:pt x="593" y="411"/>
                      <a:pt x="593" y="411"/>
                      <a:pt x="593" y="411"/>
                    </a:cubicBezTo>
                    <a:cubicBezTo>
                      <a:pt x="593" y="411"/>
                      <a:pt x="593" y="411"/>
                      <a:pt x="593" y="411"/>
                    </a:cubicBezTo>
                    <a:cubicBezTo>
                      <a:pt x="593" y="411"/>
                      <a:pt x="593" y="411"/>
                      <a:pt x="594" y="411"/>
                    </a:cubicBezTo>
                    <a:cubicBezTo>
                      <a:pt x="594" y="411"/>
                      <a:pt x="594" y="411"/>
                      <a:pt x="594" y="411"/>
                    </a:cubicBezTo>
                    <a:cubicBezTo>
                      <a:pt x="594" y="411"/>
                      <a:pt x="594" y="411"/>
                      <a:pt x="594" y="411"/>
                    </a:cubicBezTo>
                    <a:cubicBezTo>
                      <a:pt x="594" y="411"/>
                      <a:pt x="594" y="411"/>
                      <a:pt x="594" y="412"/>
                    </a:cubicBezTo>
                    <a:cubicBezTo>
                      <a:pt x="594" y="412"/>
                      <a:pt x="594" y="412"/>
                      <a:pt x="594" y="412"/>
                    </a:cubicBezTo>
                    <a:cubicBezTo>
                      <a:pt x="594" y="412"/>
                      <a:pt x="595" y="413"/>
                      <a:pt x="595" y="413"/>
                    </a:cubicBezTo>
                    <a:cubicBezTo>
                      <a:pt x="595" y="413"/>
                      <a:pt x="595" y="413"/>
                      <a:pt x="595" y="414"/>
                    </a:cubicBezTo>
                    <a:cubicBezTo>
                      <a:pt x="595" y="414"/>
                      <a:pt x="595" y="414"/>
                      <a:pt x="595" y="414"/>
                    </a:cubicBezTo>
                    <a:cubicBezTo>
                      <a:pt x="595" y="414"/>
                      <a:pt x="595" y="414"/>
                      <a:pt x="595" y="414"/>
                    </a:cubicBezTo>
                    <a:cubicBezTo>
                      <a:pt x="596" y="415"/>
                      <a:pt x="596" y="415"/>
                      <a:pt x="596" y="415"/>
                    </a:cubicBezTo>
                    <a:cubicBezTo>
                      <a:pt x="596" y="415"/>
                      <a:pt x="595" y="415"/>
                      <a:pt x="595" y="416"/>
                    </a:cubicBezTo>
                    <a:cubicBezTo>
                      <a:pt x="595" y="416"/>
                      <a:pt x="596" y="416"/>
                      <a:pt x="596" y="416"/>
                    </a:cubicBezTo>
                    <a:cubicBezTo>
                      <a:pt x="596" y="416"/>
                      <a:pt x="596" y="416"/>
                      <a:pt x="596" y="417"/>
                    </a:cubicBezTo>
                    <a:cubicBezTo>
                      <a:pt x="596" y="417"/>
                      <a:pt x="596" y="417"/>
                      <a:pt x="596" y="417"/>
                    </a:cubicBezTo>
                    <a:cubicBezTo>
                      <a:pt x="596" y="417"/>
                      <a:pt x="597" y="417"/>
                      <a:pt x="597" y="417"/>
                    </a:cubicBezTo>
                    <a:cubicBezTo>
                      <a:pt x="597" y="417"/>
                      <a:pt x="597" y="417"/>
                      <a:pt x="597" y="416"/>
                    </a:cubicBezTo>
                    <a:cubicBezTo>
                      <a:pt x="597" y="416"/>
                      <a:pt x="598" y="416"/>
                      <a:pt x="598" y="416"/>
                    </a:cubicBezTo>
                    <a:cubicBezTo>
                      <a:pt x="598" y="416"/>
                      <a:pt x="598" y="416"/>
                      <a:pt x="598" y="416"/>
                    </a:cubicBezTo>
                    <a:cubicBezTo>
                      <a:pt x="598" y="416"/>
                      <a:pt x="598" y="416"/>
                      <a:pt x="598" y="417"/>
                    </a:cubicBezTo>
                    <a:cubicBezTo>
                      <a:pt x="598" y="417"/>
                      <a:pt x="598" y="417"/>
                      <a:pt x="598" y="417"/>
                    </a:cubicBezTo>
                    <a:cubicBezTo>
                      <a:pt x="598" y="417"/>
                      <a:pt x="598" y="418"/>
                      <a:pt x="598" y="418"/>
                    </a:cubicBezTo>
                    <a:cubicBezTo>
                      <a:pt x="598" y="418"/>
                      <a:pt x="598" y="418"/>
                      <a:pt x="597" y="418"/>
                    </a:cubicBezTo>
                    <a:cubicBezTo>
                      <a:pt x="597" y="418"/>
                      <a:pt x="597" y="418"/>
                      <a:pt x="598" y="418"/>
                    </a:cubicBezTo>
                    <a:cubicBezTo>
                      <a:pt x="598" y="419"/>
                      <a:pt x="598" y="419"/>
                      <a:pt x="598" y="419"/>
                    </a:cubicBezTo>
                    <a:cubicBezTo>
                      <a:pt x="598" y="419"/>
                      <a:pt x="598" y="419"/>
                      <a:pt x="598" y="419"/>
                    </a:cubicBezTo>
                    <a:cubicBezTo>
                      <a:pt x="598" y="419"/>
                      <a:pt x="599" y="419"/>
                      <a:pt x="599" y="419"/>
                    </a:cubicBezTo>
                    <a:cubicBezTo>
                      <a:pt x="599" y="419"/>
                      <a:pt x="599" y="418"/>
                      <a:pt x="599" y="418"/>
                    </a:cubicBezTo>
                    <a:cubicBezTo>
                      <a:pt x="599" y="419"/>
                      <a:pt x="599" y="419"/>
                      <a:pt x="600" y="419"/>
                    </a:cubicBezTo>
                    <a:cubicBezTo>
                      <a:pt x="600" y="419"/>
                      <a:pt x="600" y="419"/>
                      <a:pt x="600" y="419"/>
                    </a:cubicBezTo>
                    <a:cubicBezTo>
                      <a:pt x="601" y="419"/>
                      <a:pt x="601" y="419"/>
                      <a:pt x="601" y="419"/>
                    </a:cubicBezTo>
                    <a:cubicBezTo>
                      <a:pt x="601" y="420"/>
                      <a:pt x="601" y="420"/>
                      <a:pt x="602" y="420"/>
                    </a:cubicBezTo>
                    <a:cubicBezTo>
                      <a:pt x="602" y="420"/>
                      <a:pt x="602" y="420"/>
                      <a:pt x="602" y="420"/>
                    </a:cubicBezTo>
                    <a:cubicBezTo>
                      <a:pt x="602" y="420"/>
                      <a:pt x="602" y="421"/>
                      <a:pt x="602" y="421"/>
                    </a:cubicBezTo>
                    <a:cubicBezTo>
                      <a:pt x="602" y="421"/>
                      <a:pt x="601" y="421"/>
                      <a:pt x="601" y="421"/>
                    </a:cubicBezTo>
                    <a:cubicBezTo>
                      <a:pt x="602" y="421"/>
                      <a:pt x="602" y="421"/>
                      <a:pt x="602" y="421"/>
                    </a:cubicBezTo>
                    <a:cubicBezTo>
                      <a:pt x="602" y="421"/>
                      <a:pt x="603" y="421"/>
                      <a:pt x="603" y="421"/>
                    </a:cubicBezTo>
                    <a:cubicBezTo>
                      <a:pt x="603" y="422"/>
                      <a:pt x="603" y="422"/>
                      <a:pt x="603" y="422"/>
                    </a:cubicBezTo>
                    <a:cubicBezTo>
                      <a:pt x="603" y="422"/>
                      <a:pt x="604" y="422"/>
                      <a:pt x="604" y="422"/>
                    </a:cubicBezTo>
                    <a:cubicBezTo>
                      <a:pt x="604" y="422"/>
                      <a:pt x="605" y="422"/>
                      <a:pt x="605" y="422"/>
                    </a:cubicBezTo>
                    <a:cubicBezTo>
                      <a:pt x="605" y="422"/>
                      <a:pt x="605" y="422"/>
                      <a:pt x="606" y="422"/>
                    </a:cubicBezTo>
                    <a:cubicBezTo>
                      <a:pt x="605" y="422"/>
                      <a:pt x="605" y="422"/>
                      <a:pt x="605" y="422"/>
                    </a:cubicBezTo>
                    <a:cubicBezTo>
                      <a:pt x="605" y="423"/>
                      <a:pt x="604" y="423"/>
                      <a:pt x="604" y="423"/>
                    </a:cubicBezTo>
                    <a:cubicBezTo>
                      <a:pt x="603" y="423"/>
                      <a:pt x="603" y="423"/>
                      <a:pt x="603" y="423"/>
                    </a:cubicBezTo>
                    <a:cubicBezTo>
                      <a:pt x="602" y="424"/>
                      <a:pt x="602" y="424"/>
                      <a:pt x="602" y="425"/>
                    </a:cubicBezTo>
                    <a:cubicBezTo>
                      <a:pt x="602" y="425"/>
                      <a:pt x="602" y="425"/>
                      <a:pt x="602" y="425"/>
                    </a:cubicBezTo>
                    <a:cubicBezTo>
                      <a:pt x="602" y="425"/>
                      <a:pt x="602" y="425"/>
                      <a:pt x="602" y="425"/>
                    </a:cubicBezTo>
                    <a:cubicBezTo>
                      <a:pt x="602" y="425"/>
                      <a:pt x="602" y="425"/>
                      <a:pt x="602" y="425"/>
                    </a:cubicBezTo>
                    <a:cubicBezTo>
                      <a:pt x="602" y="426"/>
                      <a:pt x="602" y="426"/>
                      <a:pt x="602" y="426"/>
                    </a:cubicBezTo>
                    <a:cubicBezTo>
                      <a:pt x="602" y="426"/>
                      <a:pt x="602" y="427"/>
                      <a:pt x="602" y="427"/>
                    </a:cubicBezTo>
                    <a:cubicBezTo>
                      <a:pt x="602" y="427"/>
                      <a:pt x="603" y="427"/>
                      <a:pt x="603" y="427"/>
                    </a:cubicBezTo>
                    <a:cubicBezTo>
                      <a:pt x="603" y="427"/>
                      <a:pt x="602" y="427"/>
                      <a:pt x="602" y="427"/>
                    </a:cubicBezTo>
                    <a:cubicBezTo>
                      <a:pt x="602" y="427"/>
                      <a:pt x="601" y="427"/>
                      <a:pt x="601" y="427"/>
                    </a:cubicBezTo>
                    <a:cubicBezTo>
                      <a:pt x="601" y="427"/>
                      <a:pt x="601" y="427"/>
                      <a:pt x="600" y="427"/>
                    </a:cubicBezTo>
                    <a:cubicBezTo>
                      <a:pt x="601" y="427"/>
                      <a:pt x="601" y="427"/>
                      <a:pt x="601" y="428"/>
                    </a:cubicBezTo>
                    <a:cubicBezTo>
                      <a:pt x="602" y="428"/>
                      <a:pt x="603" y="428"/>
                      <a:pt x="604" y="428"/>
                    </a:cubicBezTo>
                    <a:cubicBezTo>
                      <a:pt x="604" y="427"/>
                      <a:pt x="604" y="427"/>
                      <a:pt x="604" y="427"/>
                    </a:cubicBezTo>
                    <a:cubicBezTo>
                      <a:pt x="604" y="427"/>
                      <a:pt x="604" y="427"/>
                      <a:pt x="604" y="427"/>
                    </a:cubicBezTo>
                    <a:cubicBezTo>
                      <a:pt x="604" y="427"/>
                      <a:pt x="604" y="427"/>
                      <a:pt x="605" y="427"/>
                    </a:cubicBezTo>
                    <a:cubicBezTo>
                      <a:pt x="605" y="427"/>
                      <a:pt x="605" y="427"/>
                      <a:pt x="605" y="427"/>
                    </a:cubicBezTo>
                    <a:cubicBezTo>
                      <a:pt x="605" y="426"/>
                      <a:pt x="605" y="426"/>
                      <a:pt x="605" y="426"/>
                    </a:cubicBezTo>
                    <a:cubicBezTo>
                      <a:pt x="606" y="426"/>
                      <a:pt x="606" y="426"/>
                      <a:pt x="606" y="426"/>
                    </a:cubicBezTo>
                    <a:cubicBezTo>
                      <a:pt x="606" y="426"/>
                      <a:pt x="606" y="426"/>
                      <a:pt x="606" y="426"/>
                    </a:cubicBezTo>
                    <a:cubicBezTo>
                      <a:pt x="607" y="426"/>
                      <a:pt x="607" y="426"/>
                      <a:pt x="608" y="426"/>
                    </a:cubicBezTo>
                    <a:cubicBezTo>
                      <a:pt x="608" y="426"/>
                      <a:pt x="608" y="426"/>
                      <a:pt x="608" y="426"/>
                    </a:cubicBezTo>
                    <a:cubicBezTo>
                      <a:pt x="608" y="426"/>
                      <a:pt x="608" y="426"/>
                      <a:pt x="608" y="426"/>
                    </a:cubicBezTo>
                    <a:cubicBezTo>
                      <a:pt x="609" y="426"/>
                      <a:pt x="609" y="426"/>
                      <a:pt x="609" y="426"/>
                    </a:cubicBezTo>
                    <a:cubicBezTo>
                      <a:pt x="609" y="426"/>
                      <a:pt x="609" y="426"/>
                      <a:pt x="609" y="426"/>
                    </a:cubicBezTo>
                    <a:cubicBezTo>
                      <a:pt x="609" y="426"/>
                      <a:pt x="609" y="426"/>
                      <a:pt x="609" y="425"/>
                    </a:cubicBezTo>
                    <a:cubicBezTo>
                      <a:pt x="609" y="425"/>
                      <a:pt x="609" y="425"/>
                      <a:pt x="609" y="425"/>
                    </a:cubicBezTo>
                    <a:cubicBezTo>
                      <a:pt x="609" y="425"/>
                      <a:pt x="609" y="425"/>
                      <a:pt x="609" y="425"/>
                    </a:cubicBezTo>
                    <a:cubicBezTo>
                      <a:pt x="609" y="425"/>
                      <a:pt x="609" y="425"/>
                      <a:pt x="610" y="426"/>
                    </a:cubicBezTo>
                    <a:cubicBezTo>
                      <a:pt x="610" y="426"/>
                      <a:pt x="610" y="426"/>
                      <a:pt x="610" y="426"/>
                    </a:cubicBezTo>
                    <a:cubicBezTo>
                      <a:pt x="610" y="426"/>
                      <a:pt x="610" y="426"/>
                      <a:pt x="610" y="425"/>
                    </a:cubicBezTo>
                    <a:cubicBezTo>
                      <a:pt x="611" y="425"/>
                      <a:pt x="611" y="425"/>
                      <a:pt x="611" y="425"/>
                    </a:cubicBezTo>
                    <a:cubicBezTo>
                      <a:pt x="610" y="425"/>
                      <a:pt x="610" y="425"/>
                      <a:pt x="610" y="424"/>
                    </a:cubicBezTo>
                    <a:cubicBezTo>
                      <a:pt x="610" y="424"/>
                      <a:pt x="611" y="425"/>
                      <a:pt x="611" y="425"/>
                    </a:cubicBezTo>
                    <a:cubicBezTo>
                      <a:pt x="611" y="425"/>
                      <a:pt x="611" y="425"/>
                      <a:pt x="612" y="425"/>
                    </a:cubicBezTo>
                    <a:cubicBezTo>
                      <a:pt x="612" y="425"/>
                      <a:pt x="612" y="425"/>
                      <a:pt x="611" y="424"/>
                    </a:cubicBezTo>
                    <a:cubicBezTo>
                      <a:pt x="612" y="424"/>
                      <a:pt x="612" y="424"/>
                      <a:pt x="612" y="424"/>
                    </a:cubicBezTo>
                    <a:cubicBezTo>
                      <a:pt x="611" y="424"/>
                      <a:pt x="611" y="424"/>
                      <a:pt x="611" y="423"/>
                    </a:cubicBezTo>
                    <a:cubicBezTo>
                      <a:pt x="611" y="423"/>
                      <a:pt x="611" y="423"/>
                      <a:pt x="611" y="424"/>
                    </a:cubicBezTo>
                    <a:cubicBezTo>
                      <a:pt x="612" y="424"/>
                      <a:pt x="612" y="424"/>
                      <a:pt x="612" y="424"/>
                    </a:cubicBezTo>
                    <a:cubicBezTo>
                      <a:pt x="612" y="423"/>
                      <a:pt x="612" y="423"/>
                      <a:pt x="612" y="423"/>
                    </a:cubicBezTo>
                    <a:cubicBezTo>
                      <a:pt x="612" y="423"/>
                      <a:pt x="612" y="423"/>
                      <a:pt x="611" y="423"/>
                    </a:cubicBezTo>
                    <a:cubicBezTo>
                      <a:pt x="612" y="423"/>
                      <a:pt x="612" y="423"/>
                      <a:pt x="612" y="423"/>
                    </a:cubicBezTo>
                    <a:cubicBezTo>
                      <a:pt x="612" y="423"/>
                      <a:pt x="612" y="423"/>
                      <a:pt x="612" y="423"/>
                    </a:cubicBezTo>
                    <a:cubicBezTo>
                      <a:pt x="613" y="423"/>
                      <a:pt x="613" y="423"/>
                      <a:pt x="613" y="423"/>
                    </a:cubicBezTo>
                    <a:cubicBezTo>
                      <a:pt x="613" y="423"/>
                      <a:pt x="613" y="423"/>
                      <a:pt x="613" y="423"/>
                    </a:cubicBezTo>
                    <a:cubicBezTo>
                      <a:pt x="613" y="423"/>
                      <a:pt x="612" y="423"/>
                      <a:pt x="612" y="424"/>
                    </a:cubicBezTo>
                    <a:cubicBezTo>
                      <a:pt x="612" y="424"/>
                      <a:pt x="612" y="424"/>
                      <a:pt x="613" y="424"/>
                    </a:cubicBezTo>
                    <a:cubicBezTo>
                      <a:pt x="613" y="424"/>
                      <a:pt x="613" y="424"/>
                      <a:pt x="613" y="424"/>
                    </a:cubicBezTo>
                    <a:cubicBezTo>
                      <a:pt x="614" y="424"/>
                      <a:pt x="614" y="424"/>
                      <a:pt x="614" y="424"/>
                    </a:cubicBezTo>
                    <a:cubicBezTo>
                      <a:pt x="614" y="424"/>
                      <a:pt x="615" y="424"/>
                      <a:pt x="615" y="425"/>
                    </a:cubicBezTo>
                    <a:cubicBezTo>
                      <a:pt x="616" y="424"/>
                      <a:pt x="617" y="424"/>
                      <a:pt x="618" y="424"/>
                    </a:cubicBezTo>
                    <a:cubicBezTo>
                      <a:pt x="618" y="424"/>
                      <a:pt x="618" y="424"/>
                      <a:pt x="618" y="424"/>
                    </a:cubicBezTo>
                    <a:cubicBezTo>
                      <a:pt x="619" y="424"/>
                      <a:pt x="619" y="424"/>
                      <a:pt x="619" y="424"/>
                    </a:cubicBezTo>
                    <a:cubicBezTo>
                      <a:pt x="619" y="424"/>
                      <a:pt x="619" y="424"/>
                      <a:pt x="619" y="424"/>
                    </a:cubicBezTo>
                    <a:cubicBezTo>
                      <a:pt x="620" y="424"/>
                      <a:pt x="620" y="424"/>
                      <a:pt x="621" y="423"/>
                    </a:cubicBezTo>
                    <a:cubicBezTo>
                      <a:pt x="621" y="423"/>
                      <a:pt x="621" y="423"/>
                      <a:pt x="621" y="423"/>
                    </a:cubicBezTo>
                    <a:cubicBezTo>
                      <a:pt x="622" y="423"/>
                      <a:pt x="622" y="423"/>
                      <a:pt x="623" y="423"/>
                    </a:cubicBezTo>
                    <a:cubicBezTo>
                      <a:pt x="623" y="423"/>
                      <a:pt x="623" y="423"/>
                      <a:pt x="623" y="423"/>
                    </a:cubicBezTo>
                    <a:cubicBezTo>
                      <a:pt x="623" y="423"/>
                      <a:pt x="624" y="422"/>
                      <a:pt x="624" y="422"/>
                    </a:cubicBezTo>
                    <a:cubicBezTo>
                      <a:pt x="624" y="422"/>
                      <a:pt x="624" y="422"/>
                      <a:pt x="624" y="422"/>
                    </a:cubicBezTo>
                    <a:cubicBezTo>
                      <a:pt x="625" y="422"/>
                      <a:pt x="625" y="422"/>
                      <a:pt x="625" y="422"/>
                    </a:cubicBezTo>
                    <a:cubicBezTo>
                      <a:pt x="625" y="422"/>
                      <a:pt x="625" y="422"/>
                      <a:pt x="625" y="422"/>
                    </a:cubicBezTo>
                    <a:cubicBezTo>
                      <a:pt x="625" y="421"/>
                      <a:pt x="625" y="421"/>
                      <a:pt x="625" y="421"/>
                    </a:cubicBezTo>
                    <a:cubicBezTo>
                      <a:pt x="625" y="421"/>
                      <a:pt x="625" y="420"/>
                      <a:pt x="625" y="420"/>
                    </a:cubicBezTo>
                    <a:cubicBezTo>
                      <a:pt x="625" y="420"/>
                      <a:pt x="626" y="420"/>
                      <a:pt x="626" y="420"/>
                    </a:cubicBezTo>
                    <a:cubicBezTo>
                      <a:pt x="626" y="420"/>
                      <a:pt x="626" y="420"/>
                      <a:pt x="626" y="419"/>
                    </a:cubicBezTo>
                    <a:cubicBezTo>
                      <a:pt x="626" y="419"/>
                      <a:pt x="626" y="419"/>
                      <a:pt x="627" y="419"/>
                    </a:cubicBezTo>
                    <a:cubicBezTo>
                      <a:pt x="627" y="419"/>
                      <a:pt x="627" y="419"/>
                      <a:pt x="627" y="419"/>
                    </a:cubicBezTo>
                    <a:cubicBezTo>
                      <a:pt x="627" y="419"/>
                      <a:pt x="627" y="419"/>
                      <a:pt x="627" y="419"/>
                    </a:cubicBezTo>
                    <a:cubicBezTo>
                      <a:pt x="627" y="418"/>
                      <a:pt x="627" y="418"/>
                      <a:pt x="627" y="418"/>
                    </a:cubicBezTo>
                    <a:cubicBezTo>
                      <a:pt x="627" y="418"/>
                      <a:pt x="627" y="418"/>
                      <a:pt x="627" y="418"/>
                    </a:cubicBezTo>
                    <a:cubicBezTo>
                      <a:pt x="627" y="418"/>
                      <a:pt x="627" y="418"/>
                      <a:pt x="627" y="418"/>
                    </a:cubicBezTo>
                    <a:cubicBezTo>
                      <a:pt x="627" y="418"/>
                      <a:pt x="627" y="419"/>
                      <a:pt x="627" y="419"/>
                    </a:cubicBezTo>
                    <a:cubicBezTo>
                      <a:pt x="627" y="419"/>
                      <a:pt x="627" y="419"/>
                      <a:pt x="627" y="419"/>
                    </a:cubicBezTo>
                    <a:cubicBezTo>
                      <a:pt x="628" y="419"/>
                      <a:pt x="628" y="418"/>
                      <a:pt x="628" y="418"/>
                    </a:cubicBezTo>
                    <a:cubicBezTo>
                      <a:pt x="628" y="418"/>
                      <a:pt x="628" y="418"/>
                      <a:pt x="627" y="417"/>
                    </a:cubicBezTo>
                    <a:cubicBezTo>
                      <a:pt x="627" y="417"/>
                      <a:pt x="627" y="417"/>
                      <a:pt x="627" y="417"/>
                    </a:cubicBezTo>
                    <a:cubicBezTo>
                      <a:pt x="627" y="417"/>
                      <a:pt x="627" y="416"/>
                      <a:pt x="627" y="416"/>
                    </a:cubicBezTo>
                    <a:cubicBezTo>
                      <a:pt x="627" y="416"/>
                      <a:pt x="627" y="416"/>
                      <a:pt x="627" y="416"/>
                    </a:cubicBezTo>
                    <a:cubicBezTo>
                      <a:pt x="627" y="416"/>
                      <a:pt x="627" y="415"/>
                      <a:pt x="627" y="415"/>
                    </a:cubicBezTo>
                    <a:cubicBezTo>
                      <a:pt x="627" y="415"/>
                      <a:pt x="627" y="415"/>
                      <a:pt x="627" y="415"/>
                    </a:cubicBezTo>
                    <a:cubicBezTo>
                      <a:pt x="627" y="415"/>
                      <a:pt x="627" y="414"/>
                      <a:pt x="627" y="414"/>
                    </a:cubicBezTo>
                    <a:cubicBezTo>
                      <a:pt x="627" y="414"/>
                      <a:pt x="627" y="414"/>
                      <a:pt x="628" y="414"/>
                    </a:cubicBezTo>
                    <a:cubicBezTo>
                      <a:pt x="628" y="414"/>
                      <a:pt x="628" y="413"/>
                      <a:pt x="628" y="413"/>
                    </a:cubicBezTo>
                    <a:cubicBezTo>
                      <a:pt x="628" y="413"/>
                      <a:pt x="628" y="413"/>
                      <a:pt x="628" y="413"/>
                    </a:cubicBezTo>
                    <a:cubicBezTo>
                      <a:pt x="628" y="412"/>
                      <a:pt x="627" y="412"/>
                      <a:pt x="627" y="412"/>
                    </a:cubicBezTo>
                    <a:cubicBezTo>
                      <a:pt x="627" y="412"/>
                      <a:pt x="627" y="411"/>
                      <a:pt x="627" y="411"/>
                    </a:cubicBezTo>
                    <a:cubicBezTo>
                      <a:pt x="627" y="411"/>
                      <a:pt x="627" y="410"/>
                      <a:pt x="627" y="410"/>
                    </a:cubicBezTo>
                    <a:cubicBezTo>
                      <a:pt x="627" y="410"/>
                      <a:pt x="627" y="409"/>
                      <a:pt x="627" y="409"/>
                    </a:cubicBezTo>
                    <a:cubicBezTo>
                      <a:pt x="627" y="409"/>
                      <a:pt x="627" y="409"/>
                      <a:pt x="627" y="409"/>
                    </a:cubicBezTo>
                    <a:cubicBezTo>
                      <a:pt x="627" y="409"/>
                      <a:pt x="627" y="408"/>
                      <a:pt x="627" y="408"/>
                    </a:cubicBezTo>
                    <a:cubicBezTo>
                      <a:pt x="627" y="408"/>
                      <a:pt x="627" y="408"/>
                      <a:pt x="627" y="408"/>
                    </a:cubicBezTo>
                    <a:cubicBezTo>
                      <a:pt x="627" y="408"/>
                      <a:pt x="627" y="407"/>
                      <a:pt x="626" y="407"/>
                    </a:cubicBezTo>
                    <a:cubicBezTo>
                      <a:pt x="626" y="407"/>
                      <a:pt x="626" y="406"/>
                      <a:pt x="626" y="406"/>
                    </a:cubicBezTo>
                    <a:cubicBezTo>
                      <a:pt x="626" y="406"/>
                      <a:pt x="626" y="406"/>
                      <a:pt x="626" y="406"/>
                    </a:cubicBezTo>
                    <a:cubicBezTo>
                      <a:pt x="626" y="406"/>
                      <a:pt x="626" y="406"/>
                      <a:pt x="626" y="406"/>
                    </a:cubicBezTo>
                    <a:cubicBezTo>
                      <a:pt x="626" y="405"/>
                      <a:pt x="626" y="405"/>
                      <a:pt x="626" y="405"/>
                    </a:cubicBezTo>
                    <a:cubicBezTo>
                      <a:pt x="625" y="404"/>
                      <a:pt x="625" y="403"/>
                      <a:pt x="624" y="403"/>
                    </a:cubicBezTo>
                    <a:cubicBezTo>
                      <a:pt x="624" y="402"/>
                      <a:pt x="624" y="402"/>
                      <a:pt x="624" y="402"/>
                    </a:cubicBezTo>
                    <a:cubicBezTo>
                      <a:pt x="623" y="401"/>
                      <a:pt x="622" y="401"/>
                      <a:pt x="622" y="400"/>
                    </a:cubicBezTo>
                    <a:cubicBezTo>
                      <a:pt x="621" y="399"/>
                      <a:pt x="620" y="399"/>
                      <a:pt x="620" y="398"/>
                    </a:cubicBezTo>
                    <a:cubicBezTo>
                      <a:pt x="620" y="398"/>
                      <a:pt x="620" y="398"/>
                      <a:pt x="620" y="398"/>
                    </a:cubicBezTo>
                    <a:cubicBezTo>
                      <a:pt x="619" y="397"/>
                      <a:pt x="619" y="397"/>
                      <a:pt x="619" y="397"/>
                    </a:cubicBezTo>
                    <a:cubicBezTo>
                      <a:pt x="618" y="396"/>
                      <a:pt x="618" y="396"/>
                      <a:pt x="617" y="395"/>
                    </a:cubicBezTo>
                    <a:cubicBezTo>
                      <a:pt x="617" y="395"/>
                      <a:pt x="617" y="395"/>
                      <a:pt x="617" y="395"/>
                    </a:cubicBezTo>
                    <a:cubicBezTo>
                      <a:pt x="617" y="394"/>
                      <a:pt x="617" y="394"/>
                      <a:pt x="617" y="394"/>
                    </a:cubicBezTo>
                    <a:cubicBezTo>
                      <a:pt x="617" y="394"/>
                      <a:pt x="617" y="394"/>
                      <a:pt x="617" y="394"/>
                    </a:cubicBezTo>
                    <a:cubicBezTo>
                      <a:pt x="617" y="394"/>
                      <a:pt x="617" y="393"/>
                      <a:pt x="617" y="393"/>
                    </a:cubicBezTo>
                    <a:cubicBezTo>
                      <a:pt x="617" y="393"/>
                      <a:pt x="617" y="393"/>
                      <a:pt x="617" y="392"/>
                    </a:cubicBezTo>
                    <a:cubicBezTo>
                      <a:pt x="617" y="392"/>
                      <a:pt x="617" y="392"/>
                      <a:pt x="616" y="392"/>
                    </a:cubicBezTo>
                    <a:cubicBezTo>
                      <a:pt x="616" y="392"/>
                      <a:pt x="616" y="391"/>
                      <a:pt x="615" y="391"/>
                    </a:cubicBezTo>
                    <a:cubicBezTo>
                      <a:pt x="615" y="391"/>
                      <a:pt x="615" y="390"/>
                      <a:pt x="614" y="390"/>
                    </a:cubicBezTo>
                    <a:cubicBezTo>
                      <a:pt x="614" y="390"/>
                      <a:pt x="614" y="390"/>
                      <a:pt x="613" y="389"/>
                    </a:cubicBezTo>
                    <a:cubicBezTo>
                      <a:pt x="614" y="389"/>
                      <a:pt x="614" y="389"/>
                      <a:pt x="614" y="389"/>
                    </a:cubicBezTo>
                    <a:cubicBezTo>
                      <a:pt x="614" y="389"/>
                      <a:pt x="614" y="389"/>
                      <a:pt x="614" y="389"/>
                    </a:cubicBezTo>
                    <a:cubicBezTo>
                      <a:pt x="614" y="389"/>
                      <a:pt x="614" y="389"/>
                      <a:pt x="614" y="388"/>
                    </a:cubicBezTo>
                    <a:cubicBezTo>
                      <a:pt x="614" y="388"/>
                      <a:pt x="614" y="388"/>
                      <a:pt x="614" y="388"/>
                    </a:cubicBezTo>
                    <a:cubicBezTo>
                      <a:pt x="615" y="387"/>
                      <a:pt x="615" y="387"/>
                      <a:pt x="615" y="387"/>
                    </a:cubicBezTo>
                    <a:cubicBezTo>
                      <a:pt x="615" y="387"/>
                      <a:pt x="615" y="386"/>
                      <a:pt x="615" y="386"/>
                    </a:cubicBezTo>
                    <a:cubicBezTo>
                      <a:pt x="615" y="386"/>
                      <a:pt x="615" y="386"/>
                      <a:pt x="615" y="386"/>
                    </a:cubicBezTo>
                    <a:cubicBezTo>
                      <a:pt x="615" y="386"/>
                      <a:pt x="615" y="386"/>
                      <a:pt x="615" y="385"/>
                    </a:cubicBezTo>
                    <a:cubicBezTo>
                      <a:pt x="615" y="385"/>
                      <a:pt x="615" y="385"/>
                      <a:pt x="615" y="385"/>
                    </a:cubicBezTo>
                    <a:cubicBezTo>
                      <a:pt x="615" y="385"/>
                      <a:pt x="616" y="385"/>
                      <a:pt x="616" y="385"/>
                    </a:cubicBezTo>
                    <a:cubicBezTo>
                      <a:pt x="616" y="385"/>
                      <a:pt x="616" y="385"/>
                      <a:pt x="616" y="385"/>
                    </a:cubicBezTo>
                    <a:cubicBezTo>
                      <a:pt x="616" y="385"/>
                      <a:pt x="616" y="385"/>
                      <a:pt x="616" y="384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8" y="385"/>
                      <a:pt x="618" y="385"/>
                      <a:pt x="618" y="384"/>
                    </a:cubicBezTo>
                    <a:cubicBezTo>
                      <a:pt x="618" y="384"/>
                      <a:pt x="619" y="384"/>
                      <a:pt x="619" y="384"/>
                    </a:cubicBezTo>
                    <a:cubicBezTo>
                      <a:pt x="619" y="384"/>
                      <a:pt x="619" y="384"/>
                      <a:pt x="619" y="384"/>
                    </a:cubicBezTo>
                    <a:cubicBezTo>
                      <a:pt x="619" y="384"/>
                      <a:pt x="619" y="384"/>
                      <a:pt x="619" y="384"/>
                    </a:cubicBezTo>
                    <a:cubicBezTo>
                      <a:pt x="619" y="384"/>
                      <a:pt x="619" y="384"/>
                      <a:pt x="619" y="384"/>
                    </a:cubicBezTo>
                    <a:cubicBezTo>
                      <a:pt x="619" y="383"/>
                      <a:pt x="619" y="383"/>
                      <a:pt x="619" y="383"/>
                    </a:cubicBezTo>
                    <a:cubicBezTo>
                      <a:pt x="619" y="383"/>
                      <a:pt x="619" y="383"/>
                      <a:pt x="619" y="382"/>
                    </a:cubicBezTo>
                    <a:cubicBezTo>
                      <a:pt x="619" y="382"/>
                      <a:pt x="619" y="382"/>
                      <a:pt x="619" y="382"/>
                    </a:cubicBezTo>
                    <a:cubicBezTo>
                      <a:pt x="619" y="382"/>
                      <a:pt x="620" y="382"/>
                      <a:pt x="620" y="382"/>
                    </a:cubicBezTo>
                    <a:cubicBezTo>
                      <a:pt x="620" y="382"/>
                      <a:pt x="620" y="382"/>
                      <a:pt x="620" y="381"/>
                    </a:cubicBezTo>
                    <a:cubicBezTo>
                      <a:pt x="620" y="381"/>
                      <a:pt x="620" y="382"/>
                      <a:pt x="620" y="382"/>
                    </a:cubicBezTo>
                    <a:cubicBezTo>
                      <a:pt x="620" y="382"/>
                      <a:pt x="620" y="382"/>
                      <a:pt x="621" y="382"/>
                    </a:cubicBezTo>
                    <a:cubicBezTo>
                      <a:pt x="621" y="382"/>
                      <a:pt x="621" y="382"/>
                      <a:pt x="621" y="382"/>
                    </a:cubicBezTo>
                    <a:cubicBezTo>
                      <a:pt x="621" y="382"/>
                      <a:pt x="621" y="382"/>
                      <a:pt x="621" y="382"/>
                    </a:cubicBezTo>
                    <a:cubicBezTo>
                      <a:pt x="622" y="382"/>
                      <a:pt x="622" y="382"/>
                      <a:pt x="622" y="382"/>
                    </a:cubicBezTo>
                    <a:cubicBezTo>
                      <a:pt x="622" y="382"/>
                      <a:pt x="623" y="382"/>
                      <a:pt x="623" y="382"/>
                    </a:cubicBezTo>
                    <a:cubicBezTo>
                      <a:pt x="623" y="382"/>
                      <a:pt x="623" y="382"/>
                      <a:pt x="623" y="382"/>
                    </a:cubicBezTo>
                    <a:cubicBezTo>
                      <a:pt x="623" y="382"/>
                      <a:pt x="623" y="382"/>
                      <a:pt x="623" y="382"/>
                    </a:cubicBezTo>
                    <a:cubicBezTo>
                      <a:pt x="623" y="382"/>
                      <a:pt x="623" y="382"/>
                      <a:pt x="623" y="381"/>
                    </a:cubicBezTo>
                    <a:cubicBezTo>
                      <a:pt x="624" y="381"/>
                      <a:pt x="624" y="381"/>
                      <a:pt x="624" y="381"/>
                    </a:cubicBezTo>
                    <a:cubicBezTo>
                      <a:pt x="624" y="381"/>
                      <a:pt x="624" y="381"/>
                      <a:pt x="625" y="381"/>
                    </a:cubicBezTo>
                    <a:cubicBezTo>
                      <a:pt x="625" y="381"/>
                      <a:pt x="625" y="382"/>
                      <a:pt x="626" y="382"/>
                    </a:cubicBezTo>
                    <a:cubicBezTo>
                      <a:pt x="626" y="382"/>
                      <a:pt x="626" y="382"/>
                      <a:pt x="627" y="382"/>
                    </a:cubicBezTo>
                    <a:cubicBezTo>
                      <a:pt x="627" y="382"/>
                      <a:pt x="627" y="382"/>
                      <a:pt x="627" y="382"/>
                    </a:cubicBezTo>
                    <a:cubicBezTo>
                      <a:pt x="627" y="382"/>
                      <a:pt x="627" y="382"/>
                      <a:pt x="628" y="382"/>
                    </a:cubicBezTo>
                    <a:cubicBezTo>
                      <a:pt x="628" y="382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8" y="381"/>
                    </a:cubicBezTo>
                    <a:cubicBezTo>
                      <a:pt x="628" y="381"/>
                      <a:pt x="628" y="381"/>
                      <a:pt x="629" y="381"/>
                    </a:cubicBezTo>
                    <a:cubicBezTo>
                      <a:pt x="629" y="381"/>
                      <a:pt x="629" y="381"/>
                      <a:pt x="629" y="382"/>
                    </a:cubicBezTo>
                    <a:cubicBezTo>
                      <a:pt x="629" y="382"/>
                      <a:pt x="630" y="382"/>
                      <a:pt x="630" y="382"/>
                    </a:cubicBezTo>
                    <a:cubicBezTo>
                      <a:pt x="630" y="381"/>
                      <a:pt x="630" y="381"/>
                      <a:pt x="630" y="381"/>
                    </a:cubicBezTo>
                    <a:cubicBezTo>
                      <a:pt x="630" y="381"/>
                      <a:pt x="630" y="381"/>
                      <a:pt x="631" y="381"/>
                    </a:cubicBezTo>
                    <a:cubicBezTo>
                      <a:pt x="631" y="381"/>
                      <a:pt x="631" y="381"/>
                      <a:pt x="631" y="381"/>
                    </a:cubicBezTo>
                    <a:cubicBezTo>
                      <a:pt x="631" y="382"/>
                      <a:pt x="631" y="382"/>
                      <a:pt x="632" y="382"/>
                    </a:cubicBezTo>
                    <a:cubicBezTo>
                      <a:pt x="632" y="382"/>
                      <a:pt x="632" y="382"/>
                      <a:pt x="632" y="382"/>
                    </a:cubicBezTo>
                    <a:cubicBezTo>
                      <a:pt x="632" y="383"/>
                      <a:pt x="633" y="383"/>
                      <a:pt x="633" y="383"/>
                    </a:cubicBezTo>
                    <a:cubicBezTo>
                      <a:pt x="633" y="383"/>
                      <a:pt x="633" y="383"/>
                      <a:pt x="634" y="383"/>
                    </a:cubicBezTo>
                    <a:cubicBezTo>
                      <a:pt x="634" y="383"/>
                      <a:pt x="634" y="384"/>
                      <a:pt x="634" y="384"/>
                    </a:cubicBezTo>
                    <a:cubicBezTo>
                      <a:pt x="634" y="384"/>
                      <a:pt x="635" y="383"/>
                      <a:pt x="635" y="383"/>
                    </a:cubicBezTo>
                    <a:cubicBezTo>
                      <a:pt x="635" y="383"/>
                      <a:pt x="635" y="384"/>
                      <a:pt x="635" y="384"/>
                    </a:cubicBezTo>
                    <a:cubicBezTo>
                      <a:pt x="636" y="384"/>
                      <a:pt x="636" y="384"/>
                      <a:pt x="636" y="384"/>
                    </a:cubicBezTo>
                    <a:cubicBezTo>
                      <a:pt x="636" y="384"/>
                      <a:pt x="637" y="384"/>
                      <a:pt x="637" y="384"/>
                    </a:cubicBezTo>
                    <a:cubicBezTo>
                      <a:pt x="637" y="384"/>
                      <a:pt x="637" y="384"/>
                      <a:pt x="637" y="385"/>
                    </a:cubicBezTo>
                    <a:cubicBezTo>
                      <a:pt x="636" y="384"/>
                      <a:pt x="636" y="384"/>
                      <a:pt x="636" y="384"/>
                    </a:cubicBezTo>
                    <a:cubicBezTo>
                      <a:pt x="636" y="385"/>
                      <a:pt x="636" y="385"/>
                      <a:pt x="636" y="385"/>
                    </a:cubicBezTo>
                    <a:cubicBezTo>
                      <a:pt x="635" y="385"/>
                      <a:pt x="635" y="385"/>
                      <a:pt x="635" y="385"/>
                    </a:cubicBezTo>
                    <a:cubicBezTo>
                      <a:pt x="635" y="385"/>
                      <a:pt x="635" y="386"/>
                      <a:pt x="635" y="386"/>
                    </a:cubicBezTo>
                    <a:cubicBezTo>
                      <a:pt x="635" y="386"/>
                      <a:pt x="635" y="387"/>
                      <a:pt x="635" y="387"/>
                    </a:cubicBezTo>
                    <a:cubicBezTo>
                      <a:pt x="636" y="387"/>
                      <a:pt x="636" y="388"/>
                      <a:pt x="636" y="388"/>
                    </a:cubicBezTo>
                    <a:cubicBezTo>
                      <a:pt x="636" y="388"/>
                      <a:pt x="636" y="388"/>
                      <a:pt x="636" y="388"/>
                    </a:cubicBezTo>
                    <a:cubicBezTo>
                      <a:pt x="636" y="388"/>
                      <a:pt x="636" y="389"/>
                      <a:pt x="636" y="389"/>
                    </a:cubicBezTo>
                    <a:cubicBezTo>
                      <a:pt x="636" y="389"/>
                      <a:pt x="636" y="389"/>
                      <a:pt x="636" y="389"/>
                    </a:cubicBezTo>
                    <a:cubicBezTo>
                      <a:pt x="636" y="389"/>
                      <a:pt x="636" y="389"/>
                      <a:pt x="636" y="388"/>
                    </a:cubicBezTo>
                    <a:cubicBezTo>
                      <a:pt x="637" y="389"/>
                      <a:pt x="637" y="389"/>
                      <a:pt x="637" y="389"/>
                    </a:cubicBezTo>
                    <a:cubicBezTo>
                      <a:pt x="637" y="389"/>
                      <a:pt x="637" y="389"/>
                      <a:pt x="637" y="389"/>
                    </a:cubicBezTo>
                    <a:cubicBezTo>
                      <a:pt x="638" y="389"/>
                      <a:pt x="638" y="389"/>
                      <a:pt x="638" y="389"/>
                    </a:cubicBezTo>
                    <a:cubicBezTo>
                      <a:pt x="638" y="389"/>
                      <a:pt x="639" y="389"/>
                      <a:pt x="639" y="389"/>
                    </a:cubicBezTo>
                    <a:cubicBezTo>
                      <a:pt x="639" y="389"/>
                      <a:pt x="639" y="389"/>
                      <a:pt x="639" y="388"/>
                    </a:cubicBezTo>
                    <a:cubicBezTo>
                      <a:pt x="639" y="388"/>
                      <a:pt x="639" y="388"/>
                      <a:pt x="639" y="388"/>
                    </a:cubicBezTo>
                    <a:cubicBezTo>
                      <a:pt x="639" y="388"/>
                      <a:pt x="639" y="388"/>
                      <a:pt x="639" y="388"/>
                    </a:cubicBezTo>
                    <a:cubicBezTo>
                      <a:pt x="639" y="388"/>
                      <a:pt x="638" y="388"/>
                      <a:pt x="638" y="387"/>
                    </a:cubicBezTo>
                    <a:cubicBezTo>
                      <a:pt x="638" y="387"/>
                      <a:pt x="638" y="387"/>
                      <a:pt x="638" y="387"/>
                    </a:cubicBezTo>
                    <a:cubicBezTo>
                      <a:pt x="638" y="387"/>
                      <a:pt x="638" y="387"/>
                      <a:pt x="638" y="386"/>
                    </a:cubicBezTo>
                    <a:cubicBezTo>
                      <a:pt x="638" y="386"/>
                      <a:pt x="638" y="386"/>
                      <a:pt x="638" y="386"/>
                    </a:cubicBezTo>
                    <a:cubicBezTo>
                      <a:pt x="638" y="386"/>
                      <a:pt x="639" y="386"/>
                      <a:pt x="639" y="386"/>
                    </a:cubicBezTo>
                    <a:cubicBezTo>
                      <a:pt x="639" y="386"/>
                      <a:pt x="639" y="386"/>
                      <a:pt x="639" y="385"/>
                    </a:cubicBezTo>
                    <a:cubicBezTo>
                      <a:pt x="639" y="385"/>
                      <a:pt x="639" y="385"/>
                      <a:pt x="639" y="385"/>
                    </a:cubicBezTo>
                    <a:cubicBezTo>
                      <a:pt x="639" y="385"/>
                      <a:pt x="639" y="385"/>
                      <a:pt x="639" y="385"/>
                    </a:cubicBezTo>
                    <a:cubicBezTo>
                      <a:pt x="639" y="385"/>
                      <a:pt x="640" y="385"/>
                      <a:pt x="640" y="385"/>
                    </a:cubicBezTo>
                    <a:cubicBezTo>
                      <a:pt x="640" y="385"/>
                      <a:pt x="640" y="385"/>
                      <a:pt x="640" y="385"/>
                    </a:cubicBezTo>
                    <a:cubicBezTo>
                      <a:pt x="640" y="385"/>
                      <a:pt x="640" y="385"/>
                      <a:pt x="640" y="385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0" y="386"/>
                      <a:pt x="640" y="386"/>
                      <a:pt x="640" y="386"/>
                    </a:cubicBezTo>
                    <a:cubicBezTo>
                      <a:pt x="641" y="386"/>
                      <a:pt x="641" y="386"/>
                      <a:pt x="641" y="386"/>
                    </a:cubicBezTo>
                    <a:cubicBezTo>
                      <a:pt x="641" y="386"/>
                      <a:pt x="642" y="386"/>
                      <a:pt x="642" y="386"/>
                    </a:cubicBezTo>
                    <a:cubicBezTo>
                      <a:pt x="642" y="386"/>
                      <a:pt x="642" y="386"/>
                      <a:pt x="643" y="386"/>
                    </a:cubicBezTo>
                    <a:cubicBezTo>
                      <a:pt x="643" y="386"/>
                      <a:pt x="643" y="386"/>
                      <a:pt x="643" y="386"/>
                    </a:cubicBezTo>
                    <a:cubicBezTo>
                      <a:pt x="644" y="386"/>
                      <a:pt x="644" y="386"/>
                      <a:pt x="644" y="386"/>
                    </a:cubicBezTo>
                    <a:cubicBezTo>
                      <a:pt x="645" y="386"/>
                      <a:pt x="645" y="386"/>
                      <a:pt x="645" y="386"/>
                    </a:cubicBezTo>
                    <a:cubicBezTo>
                      <a:pt x="645" y="386"/>
                      <a:pt x="645" y="386"/>
                      <a:pt x="645" y="386"/>
                    </a:cubicBezTo>
                    <a:cubicBezTo>
                      <a:pt x="646" y="386"/>
                      <a:pt x="646" y="386"/>
                      <a:pt x="646" y="386"/>
                    </a:cubicBezTo>
                    <a:cubicBezTo>
                      <a:pt x="646" y="386"/>
                      <a:pt x="647" y="386"/>
                      <a:pt x="647" y="386"/>
                    </a:cubicBezTo>
                    <a:cubicBezTo>
                      <a:pt x="647" y="386"/>
                      <a:pt x="648" y="386"/>
                      <a:pt x="648" y="387"/>
                    </a:cubicBezTo>
                    <a:cubicBezTo>
                      <a:pt x="648" y="387"/>
                      <a:pt x="648" y="387"/>
                      <a:pt x="649" y="387"/>
                    </a:cubicBezTo>
                    <a:cubicBezTo>
                      <a:pt x="649" y="387"/>
                      <a:pt x="649" y="387"/>
                      <a:pt x="650" y="387"/>
                    </a:cubicBezTo>
                    <a:cubicBezTo>
                      <a:pt x="650" y="386"/>
                      <a:pt x="651" y="386"/>
                      <a:pt x="651" y="386"/>
                    </a:cubicBezTo>
                    <a:cubicBezTo>
                      <a:pt x="651" y="386"/>
                      <a:pt x="652" y="386"/>
                      <a:pt x="652" y="386"/>
                    </a:cubicBezTo>
                    <a:cubicBezTo>
                      <a:pt x="652" y="386"/>
                      <a:pt x="652" y="386"/>
                      <a:pt x="652" y="386"/>
                    </a:cubicBezTo>
                    <a:cubicBezTo>
                      <a:pt x="652" y="386"/>
                      <a:pt x="652" y="386"/>
                      <a:pt x="652" y="386"/>
                    </a:cubicBezTo>
                    <a:cubicBezTo>
                      <a:pt x="652" y="386"/>
                      <a:pt x="652" y="386"/>
                      <a:pt x="653" y="386"/>
                    </a:cubicBezTo>
                    <a:cubicBezTo>
                      <a:pt x="653" y="386"/>
                      <a:pt x="653" y="386"/>
                      <a:pt x="653" y="386"/>
                    </a:cubicBezTo>
                    <a:cubicBezTo>
                      <a:pt x="653" y="386"/>
                      <a:pt x="653" y="386"/>
                      <a:pt x="654" y="386"/>
                    </a:cubicBezTo>
                    <a:cubicBezTo>
                      <a:pt x="654" y="386"/>
                      <a:pt x="654" y="386"/>
                      <a:pt x="655" y="386"/>
                    </a:cubicBezTo>
                    <a:cubicBezTo>
                      <a:pt x="655" y="385"/>
                      <a:pt x="655" y="385"/>
                      <a:pt x="655" y="385"/>
                    </a:cubicBezTo>
                    <a:cubicBezTo>
                      <a:pt x="655" y="385"/>
                      <a:pt x="655" y="384"/>
                      <a:pt x="655" y="384"/>
                    </a:cubicBezTo>
                    <a:cubicBezTo>
                      <a:pt x="655" y="384"/>
                      <a:pt x="655" y="384"/>
                      <a:pt x="655" y="384"/>
                    </a:cubicBezTo>
                    <a:cubicBezTo>
                      <a:pt x="655" y="383"/>
                      <a:pt x="655" y="383"/>
                      <a:pt x="655" y="383"/>
                    </a:cubicBezTo>
                    <a:cubicBezTo>
                      <a:pt x="655" y="383"/>
                      <a:pt x="655" y="383"/>
                      <a:pt x="655" y="384"/>
                    </a:cubicBezTo>
                    <a:cubicBezTo>
                      <a:pt x="656" y="384"/>
                      <a:pt x="656" y="384"/>
                      <a:pt x="656" y="384"/>
                    </a:cubicBezTo>
                    <a:cubicBezTo>
                      <a:pt x="656" y="385"/>
                      <a:pt x="656" y="385"/>
                      <a:pt x="656" y="385"/>
                    </a:cubicBezTo>
                    <a:cubicBezTo>
                      <a:pt x="657" y="385"/>
                      <a:pt x="657" y="386"/>
                      <a:pt x="657" y="386"/>
                    </a:cubicBezTo>
                    <a:cubicBezTo>
                      <a:pt x="657" y="386"/>
                      <a:pt x="658" y="386"/>
                      <a:pt x="658" y="386"/>
                    </a:cubicBezTo>
                    <a:cubicBezTo>
                      <a:pt x="658" y="386"/>
                      <a:pt x="657" y="386"/>
                      <a:pt x="657" y="386"/>
                    </a:cubicBezTo>
                    <a:cubicBezTo>
                      <a:pt x="657" y="386"/>
                      <a:pt x="657" y="386"/>
                      <a:pt x="656" y="386"/>
                    </a:cubicBezTo>
                    <a:cubicBezTo>
                      <a:pt x="656" y="387"/>
                      <a:pt x="656" y="387"/>
                      <a:pt x="656" y="387"/>
                    </a:cubicBezTo>
                    <a:cubicBezTo>
                      <a:pt x="657" y="387"/>
                      <a:pt x="658" y="387"/>
                      <a:pt x="658" y="387"/>
                    </a:cubicBezTo>
                    <a:cubicBezTo>
                      <a:pt x="658" y="386"/>
                      <a:pt x="659" y="386"/>
                      <a:pt x="659" y="386"/>
                    </a:cubicBezTo>
                    <a:cubicBezTo>
                      <a:pt x="659" y="386"/>
                      <a:pt x="659" y="386"/>
                      <a:pt x="660" y="386"/>
                    </a:cubicBezTo>
                    <a:cubicBezTo>
                      <a:pt x="660" y="386"/>
                      <a:pt x="660" y="386"/>
                      <a:pt x="660" y="386"/>
                    </a:cubicBezTo>
                    <a:cubicBezTo>
                      <a:pt x="660" y="386"/>
                      <a:pt x="661" y="386"/>
                      <a:pt x="661" y="387"/>
                    </a:cubicBezTo>
                    <a:cubicBezTo>
                      <a:pt x="661" y="387"/>
                      <a:pt x="661" y="387"/>
                      <a:pt x="662" y="387"/>
                    </a:cubicBezTo>
                    <a:cubicBezTo>
                      <a:pt x="662" y="387"/>
                      <a:pt x="662" y="386"/>
                      <a:pt x="662" y="386"/>
                    </a:cubicBezTo>
                    <a:cubicBezTo>
                      <a:pt x="662" y="386"/>
                      <a:pt x="662" y="386"/>
                      <a:pt x="663" y="386"/>
                    </a:cubicBezTo>
                    <a:cubicBezTo>
                      <a:pt x="663" y="386"/>
                      <a:pt x="663" y="386"/>
                      <a:pt x="663" y="386"/>
                    </a:cubicBezTo>
                    <a:cubicBezTo>
                      <a:pt x="663" y="386"/>
                      <a:pt x="663" y="386"/>
                      <a:pt x="663" y="387"/>
                    </a:cubicBezTo>
                    <a:cubicBezTo>
                      <a:pt x="664" y="387"/>
                      <a:pt x="664" y="387"/>
                      <a:pt x="664" y="387"/>
                    </a:cubicBezTo>
                    <a:cubicBezTo>
                      <a:pt x="664" y="387"/>
                      <a:pt x="664" y="387"/>
                      <a:pt x="664" y="387"/>
                    </a:cubicBezTo>
                    <a:cubicBezTo>
                      <a:pt x="665" y="387"/>
                      <a:pt x="665" y="387"/>
                      <a:pt x="665" y="387"/>
                    </a:cubicBezTo>
                    <a:cubicBezTo>
                      <a:pt x="665" y="387"/>
                      <a:pt x="665" y="387"/>
                      <a:pt x="665" y="387"/>
                    </a:cubicBezTo>
                    <a:cubicBezTo>
                      <a:pt x="665" y="387"/>
                      <a:pt x="665" y="387"/>
                      <a:pt x="665" y="387"/>
                    </a:cubicBezTo>
                    <a:cubicBezTo>
                      <a:pt x="666" y="387"/>
                      <a:pt x="666" y="387"/>
                      <a:pt x="666" y="387"/>
                    </a:cubicBezTo>
                    <a:cubicBezTo>
                      <a:pt x="666" y="387"/>
                      <a:pt x="666" y="387"/>
                      <a:pt x="666" y="387"/>
                    </a:cubicBezTo>
                    <a:cubicBezTo>
                      <a:pt x="667" y="387"/>
                      <a:pt x="667" y="387"/>
                      <a:pt x="668" y="387"/>
                    </a:cubicBezTo>
                    <a:cubicBezTo>
                      <a:pt x="668" y="387"/>
                      <a:pt x="668" y="387"/>
                      <a:pt x="668" y="387"/>
                    </a:cubicBezTo>
                    <a:cubicBezTo>
                      <a:pt x="668" y="387"/>
                      <a:pt x="669" y="387"/>
                      <a:pt x="669" y="387"/>
                    </a:cubicBezTo>
                    <a:cubicBezTo>
                      <a:pt x="669" y="387"/>
                      <a:pt x="669" y="387"/>
                      <a:pt x="669" y="387"/>
                    </a:cubicBezTo>
                    <a:cubicBezTo>
                      <a:pt x="669" y="387"/>
                      <a:pt x="669" y="387"/>
                      <a:pt x="669" y="387"/>
                    </a:cubicBezTo>
                    <a:cubicBezTo>
                      <a:pt x="669" y="387"/>
                      <a:pt x="670" y="387"/>
                      <a:pt x="670" y="388"/>
                    </a:cubicBezTo>
                    <a:cubicBezTo>
                      <a:pt x="670" y="388"/>
                      <a:pt x="670" y="388"/>
                      <a:pt x="671" y="388"/>
                    </a:cubicBezTo>
                    <a:cubicBezTo>
                      <a:pt x="671" y="387"/>
                      <a:pt x="671" y="387"/>
                      <a:pt x="670" y="387"/>
                    </a:cubicBezTo>
                    <a:cubicBezTo>
                      <a:pt x="671" y="387"/>
                      <a:pt x="671" y="387"/>
                      <a:pt x="671" y="387"/>
                    </a:cubicBezTo>
                    <a:cubicBezTo>
                      <a:pt x="671" y="386"/>
                      <a:pt x="671" y="386"/>
                      <a:pt x="672" y="386"/>
                    </a:cubicBezTo>
                    <a:cubicBezTo>
                      <a:pt x="672" y="386"/>
                      <a:pt x="671" y="385"/>
                      <a:pt x="671" y="385"/>
                    </a:cubicBezTo>
                    <a:cubicBezTo>
                      <a:pt x="672" y="385"/>
                      <a:pt x="672" y="385"/>
                      <a:pt x="672" y="385"/>
                    </a:cubicBezTo>
                    <a:cubicBezTo>
                      <a:pt x="672" y="385"/>
                      <a:pt x="672" y="385"/>
                      <a:pt x="672" y="385"/>
                    </a:cubicBezTo>
                    <a:cubicBezTo>
                      <a:pt x="673" y="385"/>
                      <a:pt x="673" y="385"/>
                      <a:pt x="674" y="385"/>
                    </a:cubicBezTo>
                    <a:cubicBezTo>
                      <a:pt x="674" y="386"/>
                      <a:pt x="674" y="386"/>
                      <a:pt x="674" y="386"/>
                    </a:cubicBezTo>
                    <a:cubicBezTo>
                      <a:pt x="674" y="386"/>
                      <a:pt x="674" y="386"/>
                      <a:pt x="675" y="386"/>
                    </a:cubicBezTo>
                    <a:cubicBezTo>
                      <a:pt x="675" y="386"/>
                      <a:pt x="675" y="386"/>
                      <a:pt x="675" y="385"/>
                    </a:cubicBezTo>
                    <a:cubicBezTo>
                      <a:pt x="675" y="385"/>
                      <a:pt x="675" y="385"/>
                      <a:pt x="676" y="386"/>
                    </a:cubicBezTo>
                    <a:cubicBezTo>
                      <a:pt x="676" y="385"/>
                      <a:pt x="676" y="385"/>
                      <a:pt x="676" y="385"/>
                    </a:cubicBezTo>
                    <a:cubicBezTo>
                      <a:pt x="676" y="385"/>
                      <a:pt x="676" y="385"/>
                      <a:pt x="676" y="385"/>
                    </a:cubicBezTo>
                    <a:cubicBezTo>
                      <a:pt x="676" y="385"/>
                      <a:pt x="676" y="385"/>
                      <a:pt x="676" y="385"/>
                    </a:cubicBezTo>
                    <a:cubicBezTo>
                      <a:pt x="676" y="385"/>
                      <a:pt x="677" y="385"/>
                      <a:pt x="677" y="385"/>
                    </a:cubicBezTo>
                    <a:cubicBezTo>
                      <a:pt x="677" y="385"/>
                      <a:pt x="677" y="385"/>
                      <a:pt x="677" y="385"/>
                    </a:cubicBezTo>
                    <a:cubicBezTo>
                      <a:pt x="678" y="385"/>
                      <a:pt x="678" y="385"/>
                      <a:pt x="678" y="386"/>
                    </a:cubicBezTo>
                    <a:cubicBezTo>
                      <a:pt x="678" y="385"/>
                      <a:pt x="678" y="385"/>
                      <a:pt x="678" y="385"/>
                    </a:cubicBezTo>
                    <a:cubicBezTo>
                      <a:pt x="678" y="385"/>
                      <a:pt x="679" y="385"/>
                      <a:pt x="679" y="385"/>
                    </a:cubicBezTo>
                    <a:cubicBezTo>
                      <a:pt x="679" y="385"/>
                      <a:pt x="679" y="385"/>
                      <a:pt x="679" y="385"/>
                    </a:cubicBezTo>
                    <a:cubicBezTo>
                      <a:pt x="679" y="385"/>
                      <a:pt x="679" y="384"/>
                      <a:pt x="679" y="384"/>
                    </a:cubicBezTo>
                    <a:cubicBezTo>
                      <a:pt x="678" y="384"/>
                      <a:pt x="678" y="384"/>
                      <a:pt x="678" y="384"/>
                    </a:cubicBezTo>
                    <a:cubicBezTo>
                      <a:pt x="677" y="384"/>
                      <a:pt x="677" y="384"/>
                      <a:pt x="677" y="383"/>
                    </a:cubicBezTo>
                    <a:cubicBezTo>
                      <a:pt x="677" y="383"/>
                      <a:pt x="678" y="383"/>
                      <a:pt x="678" y="384"/>
                    </a:cubicBezTo>
                    <a:cubicBezTo>
                      <a:pt x="679" y="384"/>
                      <a:pt x="679" y="383"/>
                      <a:pt x="680" y="383"/>
                    </a:cubicBezTo>
                    <a:cubicBezTo>
                      <a:pt x="680" y="383"/>
                      <a:pt x="680" y="383"/>
                      <a:pt x="680" y="384"/>
                    </a:cubicBezTo>
                    <a:cubicBezTo>
                      <a:pt x="680" y="384"/>
                      <a:pt x="680" y="383"/>
                      <a:pt x="680" y="383"/>
                    </a:cubicBezTo>
                    <a:cubicBezTo>
                      <a:pt x="681" y="384"/>
                      <a:pt x="681" y="384"/>
                      <a:pt x="682" y="384"/>
                    </a:cubicBezTo>
                    <a:cubicBezTo>
                      <a:pt x="682" y="384"/>
                      <a:pt x="682" y="384"/>
                      <a:pt x="682" y="384"/>
                    </a:cubicBezTo>
                    <a:cubicBezTo>
                      <a:pt x="682" y="384"/>
                      <a:pt x="682" y="384"/>
                      <a:pt x="681" y="383"/>
                    </a:cubicBezTo>
                    <a:cubicBezTo>
                      <a:pt x="681" y="383"/>
                      <a:pt x="681" y="383"/>
                      <a:pt x="681" y="383"/>
                    </a:cubicBezTo>
                    <a:cubicBezTo>
                      <a:pt x="681" y="383"/>
                      <a:pt x="681" y="383"/>
                      <a:pt x="682" y="383"/>
                    </a:cubicBezTo>
                    <a:cubicBezTo>
                      <a:pt x="682" y="383"/>
                      <a:pt x="682" y="383"/>
                      <a:pt x="682" y="383"/>
                    </a:cubicBezTo>
                    <a:cubicBezTo>
                      <a:pt x="683" y="383"/>
                      <a:pt x="683" y="383"/>
                      <a:pt x="683" y="383"/>
                    </a:cubicBezTo>
                    <a:cubicBezTo>
                      <a:pt x="683" y="383"/>
                      <a:pt x="683" y="383"/>
                      <a:pt x="683" y="383"/>
                    </a:cubicBezTo>
                    <a:cubicBezTo>
                      <a:pt x="683" y="383"/>
                      <a:pt x="683" y="383"/>
                      <a:pt x="682" y="383"/>
                    </a:cubicBezTo>
                    <a:cubicBezTo>
                      <a:pt x="682" y="382"/>
                      <a:pt x="682" y="382"/>
                      <a:pt x="682" y="382"/>
                    </a:cubicBezTo>
                    <a:cubicBezTo>
                      <a:pt x="682" y="382"/>
                      <a:pt x="682" y="382"/>
                      <a:pt x="682" y="381"/>
                    </a:cubicBezTo>
                    <a:cubicBezTo>
                      <a:pt x="682" y="381"/>
                      <a:pt x="683" y="382"/>
                      <a:pt x="683" y="382"/>
                    </a:cubicBezTo>
                    <a:cubicBezTo>
                      <a:pt x="683" y="382"/>
                      <a:pt x="683" y="382"/>
                      <a:pt x="683" y="382"/>
                    </a:cubicBezTo>
                    <a:cubicBezTo>
                      <a:pt x="683" y="382"/>
                      <a:pt x="683" y="382"/>
                      <a:pt x="684" y="382"/>
                    </a:cubicBezTo>
                    <a:cubicBezTo>
                      <a:pt x="684" y="382"/>
                      <a:pt x="684" y="383"/>
                      <a:pt x="684" y="383"/>
                    </a:cubicBezTo>
                    <a:cubicBezTo>
                      <a:pt x="684" y="382"/>
                      <a:pt x="684" y="382"/>
                      <a:pt x="684" y="382"/>
                    </a:cubicBezTo>
                    <a:cubicBezTo>
                      <a:pt x="684" y="382"/>
                      <a:pt x="684" y="382"/>
                      <a:pt x="683" y="381"/>
                    </a:cubicBezTo>
                    <a:cubicBezTo>
                      <a:pt x="683" y="381"/>
                      <a:pt x="683" y="381"/>
                      <a:pt x="684" y="381"/>
                    </a:cubicBezTo>
                    <a:cubicBezTo>
                      <a:pt x="684" y="381"/>
                      <a:pt x="684" y="381"/>
                      <a:pt x="684" y="381"/>
                    </a:cubicBezTo>
                    <a:cubicBezTo>
                      <a:pt x="684" y="381"/>
                      <a:pt x="684" y="381"/>
                      <a:pt x="685" y="381"/>
                    </a:cubicBezTo>
                    <a:cubicBezTo>
                      <a:pt x="685" y="381"/>
                      <a:pt x="685" y="381"/>
                      <a:pt x="685" y="381"/>
                    </a:cubicBezTo>
                    <a:cubicBezTo>
                      <a:pt x="685" y="382"/>
                      <a:pt x="685" y="382"/>
                      <a:pt x="685" y="382"/>
                    </a:cubicBezTo>
                    <a:cubicBezTo>
                      <a:pt x="685" y="382"/>
                      <a:pt x="685" y="382"/>
                      <a:pt x="686" y="382"/>
                    </a:cubicBezTo>
                    <a:cubicBezTo>
                      <a:pt x="686" y="382"/>
                      <a:pt x="686" y="383"/>
                      <a:pt x="686" y="383"/>
                    </a:cubicBezTo>
                    <a:cubicBezTo>
                      <a:pt x="686" y="383"/>
                      <a:pt x="686" y="382"/>
                      <a:pt x="686" y="382"/>
                    </a:cubicBezTo>
                    <a:cubicBezTo>
                      <a:pt x="686" y="382"/>
                      <a:pt x="686" y="382"/>
                      <a:pt x="686" y="381"/>
                    </a:cubicBezTo>
                    <a:cubicBezTo>
                      <a:pt x="686" y="381"/>
                      <a:pt x="686" y="381"/>
                      <a:pt x="686" y="381"/>
                    </a:cubicBezTo>
                    <a:cubicBezTo>
                      <a:pt x="686" y="381"/>
                      <a:pt x="686" y="381"/>
                      <a:pt x="686" y="381"/>
                    </a:cubicBezTo>
                    <a:cubicBezTo>
                      <a:pt x="686" y="381"/>
                      <a:pt x="686" y="381"/>
                      <a:pt x="686" y="381"/>
                    </a:cubicBezTo>
                    <a:cubicBezTo>
                      <a:pt x="686" y="381"/>
                      <a:pt x="686" y="381"/>
                      <a:pt x="687" y="380"/>
                    </a:cubicBezTo>
                    <a:cubicBezTo>
                      <a:pt x="686" y="380"/>
                      <a:pt x="686" y="380"/>
                      <a:pt x="686" y="380"/>
                    </a:cubicBezTo>
                    <a:cubicBezTo>
                      <a:pt x="686" y="380"/>
                      <a:pt x="687" y="380"/>
                      <a:pt x="687" y="380"/>
                    </a:cubicBezTo>
                    <a:cubicBezTo>
                      <a:pt x="687" y="379"/>
                      <a:pt x="687" y="379"/>
                      <a:pt x="687" y="379"/>
                    </a:cubicBezTo>
                    <a:cubicBezTo>
                      <a:pt x="686" y="379"/>
                      <a:pt x="686" y="379"/>
                      <a:pt x="686" y="379"/>
                    </a:cubicBezTo>
                    <a:cubicBezTo>
                      <a:pt x="686" y="379"/>
                      <a:pt x="686" y="379"/>
                      <a:pt x="685" y="379"/>
                    </a:cubicBezTo>
                    <a:cubicBezTo>
                      <a:pt x="686" y="379"/>
                      <a:pt x="686" y="379"/>
                      <a:pt x="686" y="379"/>
                    </a:cubicBezTo>
                    <a:cubicBezTo>
                      <a:pt x="686" y="378"/>
                      <a:pt x="687" y="378"/>
                      <a:pt x="687" y="378"/>
                    </a:cubicBezTo>
                    <a:cubicBezTo>
                      <a:pt x="688" y="378"/>
                      <a:pt x="688" y="378"/>
                      <a:pt x="689" y="378"/>
                    </a:cubicBezTo>
                    <a:cubicBezTo>
                      <a:pt x="689" y="378"/>
                      <a:pt x="689" y="378"/>
                      <a:pt x="688" y="378"/>
                    </a:cubicBezTo>
                    <a:cubicBezTo>
                      <a:pt x="688" y="378"/>
                      <a:pt x="688" y="378"/>
                      <a:pt x="688" y="378"/>
                    </a:cubicBezTo>
                    <a:cubicBezTo>
                      <a:pt x="687" y="378"/>
                      <a:pt x="687" y="377"/>
                      <a:pt x="687" y="377"/>
                    </a:cubicBezTo>
                    <a:cubicBezTo>
                      <a:pt x="687" y="377"/>
                      <a:pt x="688" y="377"/>
                      <a:pt x="688" y="377"/>
                    </a:cubicBezTo>
                    <a:cubicBezTo>
                      <a:pt x="688" y="377"/>
                      <a:pt x="688" y="377"/>
                      <a:pt x="687" y="376"/>
                    </a:cubicBezTo>
                    <a:cubicBezTo>
                      <a:pt x="687" y="376"/>
                      <a:pt x="687" y="376"/>
                      <a:pt x="687" y="376"/>
                    </a:cubicBezTo>
                    <a:cubicBezTo>
                      <a:pt x="687" y="376"/>
                      <a:pt x="687" y="376"/>
                      <a:pt x="687" y="376"/>
                    </a:cubicBezTo>
                    <a:cubicBezTo>
                      <a:pt x="687" y="376"/>
                      <a:pt x="687" y="376"/>
                      <a:pt x="687" y="375"/>
                    </a:cubicBezTo>
                    <a:cubicBezTo>
                      <a:pt x="687" y="376"/>
                      <a:pt x="687" y="376"/>
                      <a:pt x="688" y="376"/>
                    </a:cubicBezTo>
                    <a:cubicBezTo>
                      <a:pt x="688" y="376"/>
                      <a:pt x="688" y="375"/>
                      <a:pt x="688" y="375"/>
                    </a:cubicBezTo>
                    <a:cubicBezTo>
                      <a:pt x="688" y="375"/>
                      <a:pt x="688" y="375"/>
                      <a:pt x="688" y="375"/>
                    </a:cubicBezTo>
                    <a:cubicBezTo>
                      <a:pt x="688" y="375"/>
                      <a:pt x="689" y="375"/>
                      <a:pt x="689" y="376"/>
                    </a:cubicBezTo>
                    <a:cubicBezTo>
                      <a:pt x="689" y="376"/>
                      <a:pt x="689" y="376"/>
                      <a:pt x="689" y="376"/>
                    </a:cubicBezTo>
                    <a:cubicBezTo>
                      <a:pt x="689" y="376"/>
                      <a:pt x="689" y="376"/>
                      <a:pt x="689" y="376"/>
                    </a:cubicBezTo>
                    <a:cubicBezTo>
                      <a:pt x="690" y="376"/>
                      <a:pt x="690" y="376"/>
                      <a:pt x="691" y="376"/>
                    </a:cubicBezTo>
                    <a:cubicBezTo>
                      <a:pt x="691" y="376"/>
                      <a:pt x="691" y="376"/>
                      <a:pt x="691" y="375"/>
                    </a:cubicBezTo>
                    <a:cubicBezTo>
                      <a:pt x="691" y="376"/>
                      <a:pt x="692" y="376"/>
                      <a:pt x="692" y="376"/>
                    </a:cubicBezTo>
                    <a:cubicBezTo>
                      <a:pt x="692" y="376"/>
                      <a:pt x="692" y="375"/>
                      <a:pt x="692" y="375"/>
                    </a:cubicBezTo>
                    <a:cubicBezTo>
                      <a:pt x="691" y="375"/>
                      <a:pt x="691" y="375"/>
                      <a:pt x="691" y="375"/>
                    </a:cubicBezTo>
                    <a:cubicBezTo>
                      <a:pt x="691" y="375"/>
                      <a:pt x="691" y="374"/>
                      <a:pt x="691" y="374"/>
                    </a:cubicBezTo>
                    <a:cubicBezTo>
                      <a:pt x="691" y="375"/>
                      <a:pt x="692" y="375"/>
                      <a:pt x="692" y="375"/>
                    </a:cubicBezTo>
                    <a:cubicBezTo>
                      <a:pt x="692" y="375"/>
                      <a:pt x="692" y="375"/>
                      <a:pt x="693" y="375"/>
                    </a:cubicBezTo>
                    <a:cubicBezTo>
                      <a:pt x="693" y="375"/>
                      <a:pt x="693" y="375"/>
                      <a:pt x="693" y="374"/>
                    </a:cubicBezTo>
                    <a:cubicBezTo>
                      <a:pt x="693" y="374"/>
                      <a:pt x="693" y="374"/>
                      <a:pt x="693" y="374"/>
                    </a:cubicBezTo>
                    <a:cubicBezTo>
                      <a:pt x="693" y="374"/>
                      <a:pt x="693" y="374"/>
                      <a:pt x="693" y="374"/>
                    </a:cubicBezTo>
                    <a:cubicBezTo>
                      <a:pt x="693" y="374"/>
                      <a:pt x="693" y="373"/>
                      <a:pt x="693" y="373"/>
                    </a:cubicBezTo>
                    <a:cubicBezTo>
                      <a:pt x="694" y="373"/>
                      <a:pt x="694" y="373"/>
                      <a:pt x="694" y="373"/>
                    </a:cubicBezTo>
                    <a:cubicBezTo>
                      <a:pt x="694" y="373"/>
                      <a:pt x="694" y="373"/>
                      <a:pt x="694" y="373"/>
                    </a:cubicBezTo>
                    <a:cubicBezTo>
                      <a:pt x="694" y="373"/>
                      <a:pt x="694" y="372"/>
                      <a:pt x="694" y="372"/>
                    </a:cubicBezTo>
                    <a:cubicBezTo>
                      <a:pt x="694" y="372"/>
                      <a:pt x="693" y="372"/>
                      <a:pt x="693" y="372"/>
                    </a:cubicBezTo>
                    <a:cubicBezTo>
                      <a:pt x="694" y="372"/>
                      <a:pt x="694" y="372"/>
                      <a:pt x="694" y="372"/>
                    </a:cubicBezTo>
                    <a:cubicBezTo>
                      <a:pt x="695" y="372"/>
                      <a:pt x="695" y="372"/>
                      <a:pt x="695" y="372"/>
                    </a:cubicBezTo>
                    <a:cubicBezTo>
                      <a:pt x="695" y="372"/>
                      <a:pt x="696" y="372"/>
                      <a:pt x="696" y="371"/>
                    </a:cubicBezTo>
                    <a:cubicBezTo>
                      <a:pt x="697" y="371"/>
                      <a:pt x="697" y="371"/>
                      <a:pt x="697" y="371"/>
                    </a:cubicBezTo>
                    <a:cubicBezTo>
                      <a:pt x="697" y="372"/>
                      <a:pt x="697" y="372"/>
                      <a:pt x="697" y="372"/>
                    </a:cubicBezTo>
                    <a:cubicBezTo>
                      <a:pt x="697" y="372"/>
                      <a:pt x="697" y="372"/>
                      <a:pt x="697" y="372"/>
                    </a:cubicBezTo>
                    <a:cubicBezTo>
                      <a:pt x="697" y="372"/>
                      <a:pt x="698" y="372"/>
                      <a:pt x="698" y="372"/>
                    </a:cubicBezTo>
                    <a:cubicBezTo>
                      <a:pt x="698" y="372"/>
                      <a:pt x="698" y="372"/>
                      <a:pt x="698" y="372"/>
                    </a:cubicBezTo>
                    <a:cubicBezTo>
                      <a:pt x="698" y="371"/>
                      <a:pt x="698" y="371"/>
                      <a:pt x="698" y="371"/>
                    </a:cubicBezTo>
                    <a:cubicBezTo>
                      <a:pt x="698" y="371"/>
                      <a:pt x="698" y="371"/>
                      <a:pt x="697" y="370"/>
                    </a:cubicBezTo>
                    <a:cubicBezTo>
                      <a:pt x="697" y="370"/>
                      <a:pt x="697" y="370"/>
                      <a:pt x="697" y="370"/>
                    </a:cubicBezTo>
                    <a:cubicBezTo>
                      <a:pt x="697" y="370"/>
                      <a:pt x="697" y="370"/>
                      <a:pt x="697" y="370"/>
                    </a:cubicBezTo>
                    <a:cubicBezTo>
                      <a:pt x="698" y="370"/>
                      <a:pt x="698" y="370"/>
                      <a:pt x="698" y="370"/>
                    </a:cubicBezTo>
                    <a:cubicBezTo>
                      <a:pt x="698" y="370"/>
                      <a:pt x="699" y="370"/>
                      <a:pt x="699" y="370"/>
                    </a:cubicBezTo>
                    <a:cubicBezTo>
                      <a:pt x="699" y="370"/>
                      <a:pt x="699" y="370"/>
                      <a:pt x="698" y="370"/>
                    </a:cubicBezTo>
                    <a:cubicBezTo>
                      <a:pt x="698" y="369"/>
                      <a:pt x="698" y="369"/>
                      <a:pt x="698" y="369"/>
                    </a:cubicBezTo>
                    <a:cubicBezTo>
                      <a:pt x="698" y="369"/>
                      <a:pt x="698" y="369"/>
                      <a:pt x="699" y="369"/>
                    </a:cubicBezTo>
                    <a:cubicBezTo>
                      <a:pt x="699" y="369"/>
                      <a:pt x="699" y="369"/>
                      <a:pt x="699" y="369"/>
                    </a:cubicBezTo>
                    <a:cubicBezTo>
                      <a:pt x="699" y="369"/>
                      <a:pt x="699" y="369"/>
                      <a:pt x="699" y="369"/>
                    </a:cubicBezTo>
                    <a:cubicBezTo>
                      <a:pt x="699" y="369"/>
                      <a:pt x="699" y="369"/>
                      <a:pt x="699" y="368"/>
                    </a:cubicBezTo>
                    <a:cubicBezTo>
                      <a:pt x="698" y="368"/>
                      <a:pt x="698" y="368"/>
                      <a:pt x="697" y="368"/>
                    </a:cubicBezTo>
                    <a:cubicBezTo>
                      <a:pt x="697" y="368"/>
                      <a:pt x="697" y="368"/>
                      <a:pt x="697" y="368"/>
                    </a:cubicBezTo>
                    <a:cubicBezTo>
                      <a:pt x="698" y="367"/>
                      <a:pt x="698" y="367"/>
                      <a:pt x="699" y="367"/>
                    </a:cubicBezTo>
                    <a:cubicBezTo>
                      <a:pt x="699" y="367"/>
                      <a:pt x="699" y="368"/>
                      <a:pt x="700" y="368"/>
                    </a:cubicBezTo>
                    <a:cubicBezTo>
                      <a:pt x="700" y="368"/>
                      <a:pt x="700" y="368"/>
                      <a:pt x="700" y="368"/>
                    </a:cubicBezTo>
                    <a:cubicBezTo>
                      <a:pt x="700" y="368"/>
                      <a:pt x="700" y="368"/>
                      <a:pt x="700" y="367"/>
                    </a:cubicBezTo>
                    <a:cubicBezTo>
                      <a:pt x="700" y="368"/>
                      <a:pt x="701" y="368"/>
                      <a:pt x="701" y="368"/>
                    </a:cubicBezTo>
                    <a:cubicBezTo>
                      <a:pt x="701" y="368"/>
                      <a:pt x="701" y="368"/>
                      <a:pt x="701" y="368"/>
                    </a:cubicBezTo>
                    <a:cubicBezTo>
                      <a:pt x="701" y="368"/>
                      <a:pt x="701" y="368"/>
                      <a:pt x="701" y="368"/>
                    </a:cubicBezTo>
                    <a:cubicBezTo>
                      <a:pt x="701" y="368"/>
                      <a:pt x="701" y="368"/>
                      <a:pt x="701" y="367"/>
                    </a:cubicBezTo>
                    <a:cubicBezTo>
                      <a:pt x="701" y="367"/>
                      <a:pt x="702" y="367"/>
                      <a:pt x="702" y="366"/>
                    </a:cubicBezTo>
                    <a:cubicBezTo>
                      <a:pt x="701" y="366"/>
                      <a:pt x="701" y="366"/>
                      <a:pt x="701" y="366"/>
                    </a:cubicBezTo>
                    <a:cubicBezTo>
                      <a:pt x="701" y="366"/>
                      <a:pt x="701" y="366"/>
                      <a:pt x="700" y="366"/>
                    </a:cubicBezTo>
                    <a:cubicBezTo>
                      <a:pt x="700" y="366"/>
                      <a:pt x="700" y="366"/>
                      <a:pt x="701" y="366"/>
                    </a:cubicBezTo>
                    <a:cubicBezTo>
                      <a:pt x="700" y="367"/>
                      <a:pt x="700" y="367"/>
                      <a:pt x="700" y="367"/>
                    </a:cubicBezTo>
                    <a:cubicBezTo>
                      <a:pt x="700" y="367"/>
                      <a:pt x="700" y="366"/>
                      <a:pt x="699" y="366"/>
                    </a:cubicBezTo>
                    <a:cubicBezTo>
                      <a:pt x="699" y="366"/>
                      <a:pt x="698" y="366"/>
                      <a:pt x="698" y="367"/>
                    </a:cubicBezTo>
                    <a:cubicBezTo>
                      <a:pt x="698" y="366"/>
                      <a:pt x="697" y="366"/>
                      <a:pt x="697" y="366"/>
                    </a:cubicBezTo>
                    <a:cubicBezTo>
                      <a:pt x="697" y="366"/>
                      <a:pt x="697" y="366"/>
                      <a:pt x="697" y="366"/>
                    </a:cubicBezTo>
                    <a:cubicBezTo>
                      <a:pt x="698" y="366"/>
                      <a:pt x="698" y="366"/>
                      <a:pt x="699" y="366"/>
                    </a:cubicBezTo>
                    <a:cubicBezTo>
                      <a:pt x="700" y="366"/>
                      <a:pt x="701" y="365"/>
                      <a:pt x="702" y="365"/>
                    </a:cubicBezTo>
                    <a:cubicBezTo>
                      <a:pt x="702" y="365"/>
                      <a:pt x="702" y="365"/>
                      <a:pt x="702" y="365"/>
                    </a:cubicBezTo>
                    <a:cubicBezTo>
                      <a:pt x="701" y="365"/>
                      <a:pt x="701" y="365"/>
                      <a:pt x="701" y="365"/>
                    </a:cubicBezTo>
                    <a:cubicBezTo>
                      <a:pt x="700" y="364"/>
                      <a:pt x="700" y="364"/>
                      <a:pt x="700" y="364"/>
                    </a:cubicBezTo>
                    <a:cubicBezTo>
                      <a:pt x="700" y="364"/>
                      <a:pt x="700" y="364"/>
                      <a:pt x="700" y="364"/>
                    </a:cubicBezTo>
                    <a:cubicBezTo>
                      <a:pt x="700" y="364"/>
                      <a:pt x="699" y="363"/>
                      <a:pt x="699" y="362"/>
                    </a:cubicBezTo>
                    <a:cubicBezTo>
                      <a:pt x="698" y="362"/>
                      <a:pt x="698" y="362"/>
                      <a:pt x="698" y="362"/>
                    </a:cubicBezTo>
                    <a:cubicBezTo>
                      <a:pt x="697" y="362"/>
                      <a:pt x="696" y="362"/>
                      <a:pt x="696" y="362"/>
                    </a:cubicBezTo>
                    <a:cubicBezTo>
                      <a:pt x="696" y="362"/>
                      <a:pt x="695" y="362"/>
                      <a:pt x="695" y="362"/>
                    </a:cubicBezTo>
                    <a:cubicBezTo>
                      <a:pt x="695" y="361"/>
                      <a:pt x="695" y="361"/>
                      <a:pt x="694" y="360"/>
                    </a:cubicBezTo>
                    <a:cubicBezTo>
                      <a:pt x="694" y="360"/>
                      <a:pt x="694" y="360"/>
                      <a:pt x="693" y="360"/>
                    </a:cubicBezTo>
                    <a:cubicBezTo>
                      <a:pt x="693" y="360"/>
                      <a:pt x="693" y="360"/>
                      <a:pt x="692" y="360"/>
                    </a:cubicBezTo>
                    <a:cubicBezTo>
                      <a:pt x="692" y="361"/>
                      <a:pt x="692" y="361"/>
                      <a:pt x="692" y="361"/>
                    </a:cubicBezTo>
                    <a:cubicBezTo>
                      <a:pt x="692" y="361"/>
                      <a:pt x="692" y="360"/>
                      <a:pt x="692" y="360"/>
                    </a:cubicBezTo>
                    <a:cubicBezTo>
                      <a:pt x="692" y="360"/>
                      <a:pt x="693" y="360"/>
                      <a:pt x="693" y="360"/>
                    </a:cubicBezTo>
                    <a:cubicBezTo>
                      <a:pt x="694" y="360"/>
                      <a:pt x="694" y="360"/>
                      <a:pt x="694" y="360"/>
                    </a:cubicBezTo>
                    <a:cubicBezTo>
                      <a:pt x="694" y="360"/>
                      <a:pt x="695" y="360"/>
                      <a:pt x="695" y="360"/>
                    </a:cubicBezTo>
                    <a:cubicBezTo>
                      <a:pt x="695" y="360"/>
                      <a:pt x="696" y="361"/>
                      <a:pt x="696" y="361"/>
                    </a:cubicBezTo>
                    <a:cubicBezTo>
                      <a:pt x="696" y="361"/>
                      <a:pt x="697" y="361"/>
                      <a:pt x="697" y="361"/>
                    </a:cubicBezTo>
                    <a:cubicBezTo>
                      <a:pt x="697" y="361"/>
                      <a:pt x="697" y="360"/>
                      <a:pt x="697" y="360"/>
                    </a:cubicBezTo>
                    <a:cubicBezTo>
                      <a:pt x="697" y="360"/>
                      <a:pt x="698" y="360"/>
                      <a:pt x="698" y="360"/>
                    </a:cubicBezTo>
                    <a:cubicBezTo>
                      <a:pt x="698" y="360"/>
                      <a:pt x="698" y="360"/>
                      <a:pt x="698" y="360"/>
                    </a:cubicBezTo>
                    <a:cubicBezTo>
                      <a:pt x="699" y="360"/>
                      <a:pt x="699" y="360"/>
                      <a:pt x="700" y="360"/>
                    </a:cubicBezTo>
                    <a:cubicBezTo>
                      <a:pt x="700" y="360"/>
                      <a:pt x="701" y="360"/>
                      <a:pt x="701" y="360"/>
                    </a:cubicBezTo>
                    <a:cubicBezTo>
                      <a:pt x="701" y="360"/>
                      <a:pt x="701" y="360"/>
                      <a:pt x="701" y="360"/>
                    </a:cubicBezTo>
                    <a:cubicBezTo>
                      <a:pt x="701" y="359"/>
                      <a:pt x="701" y="358"/>
                      <a:pt x="701" y="358"/>
                    </a:cubicBezTo>
                    <a:cubicBezTo>
                      <a:pt x="700" y="357"/>
                      <a:pt x="699" y="357"/>
                      <a:pt x="699" y="356"/>
                    </a:cubicBezTo>
                    <a:cubicBezTo>
                      <a:pt x="698" y="355"/>
                      <a:pt x="698" y="355"/>
                      <a:pt x="697" y="355"/>
                    </a:cubicBezTo>
                    <a:cubicBezTo>
                      <a:pt x="697" y="354"/>
                      <a:pt x="696" y="353"/>
                      <a:pt x="696" y="353"/>
                    </a:cubicBezTo>
                    <a:cubicBezTo>
                      <a:pt x="695" y="352"/>
                      <a:pt x="695" y="352"/>
                      <a:pt x="695" y="352"/>
                    </a:cubicBezTo>
                    <a:cubicBezTo>
                      <a:pt x="694" y="352"/>
                      <a:pt x="693" y="352"/>
                      <a:pt x="693" y="352"/>
                    </a:cubicBezTo>
                    <a:cubicBezTo>
                      <a:pt x="693" y="352"/>
                      <a:pt x="692" y="352"/>
                      <a:pt x="692" y="352"/>
                    </a:cubicBezTo>
                    <a:cubicBezTo>
                      <a:pt x="692" y="352"/>
                      <a:pt x="691" y="351"/>
                      <a:pt x="691" y="351"/>
                    </a:cubicBezTo>
                    <a:cubicBezTo>
                      <a:pt x="691" y="351"/>
                      <a:pt x="691" y="351"/>
                      <a:pt x="691" y="350"/>
                    </a:cubicBezTo>
                    <a:cubicBezTo>
                      <a:pt x="691" y="350"/>
                      <a:pt x="691" y="350"/>
                      <a:pt x="691" y="350"/>
                    </a:cubicBezTo>
                    <a:cubicBezTo>
                      <a:pt x="690" y="350"/>
                      <a:pt x="690" y="350"/>
                      <a:pt x="689" y="350"/>
                    </a:cubicBezTo>
                    <a:cubicBezTo>
                      <a:pt x="689" y="350"/>
                      <a:pt x="689" y="350"/>
                      <a:pt x="688" y="349"/>
                    </a:cubicBezTo>
                    <a:cubicBezTo>
                      <a:pt x="688" y="349"/>
                      <a:pt x="687" y="349"/>
                      <a:pt x="687" y="349"/>
                    </a:cubicBezTo>
                    <a:cubicBezTo>
                      <a:pt x="686" y="350"/>
                      <a:pt x="686" y="350"/>
                      <a:pt x="685" y="350"/>
                    </a:cubicBezTo>
                    <a:cubicBezTo>
                      <a:pt x="686" y="350"/>
                      <a:pt x="686" y="349"/>
                      <a:pt x="687" y="349"/>
                    </a:cubicBezTo>
                    <a:cubicBezTo>
                      <a:pt x="687" y="349"/>
                      <a:pt x="688" y="349"/>
                      <a:pt x="688" y="349"/>
                    </a:cubicBezTo>
                    <a:cubicBezTo>
                      <a:pt x="688" y="349"/>
                      <a:pt x="688" y="349"/>
                      <a:pt x="688" y="349"/>
                    </a:cubicBezTo>
                    <a:cubicBezTo>
                      <a:pt x="689" y="349"/>
                      <a:pt x="689" y="349"/>
                      <a:pt x="689" y="349"/>
                    </a:cubicBezTo>
                    <a:cubicBezTo>
                      <a:pt x="689" y="349"/>
                      <a:pt x="689" y="349"/>
                      <a:pt x="689" y="349"/>
                    </a:cubicBezTo>
                    <a:cubicBezTo>
                      <a:pt x="690" y="349"/>
                      <a:pt x="690" y="350"/>
                      <a:pt x="690" y="350"/>
                    </a:cubicBezTo>
                    <a:cubicBezTo>
                      <a:pt x="691" y="350"/>
                      <a:pt x="691" y="350"/>
                      <a:pt x="692" y="350"/>
                    </a:cubicBezTo>
                    <a:cubicBezTo>
                      <a:pt x="692" y="350"/>
                      <a:pt x="692" y="351"/>
                      <a:pt x="692" y="351"/>
                    </a:cubicBezTo>
                    <a:cubicBezTo>
                      <a:pt x="692" y="351"/>
                      <a:pt x="692" y="352"/>
                      <a:pt x="692" y="352"/>
                    </a:cubicBezTo>
                    <a:cubicBezTo>
                      <a:pt x="693" y="352"/>
                      <a:pt x="693" y="352"/>
                      <a:pt x="693" y="352"/>
                    </a:cubicBezTo>
                    <a:cubicBezTo>
                      <a:pt x="694" y="352"/>
                      <a:pt x="694" y="352"/>
                      <a:pt x="694" y="352"/>
                    </a:cubicBezTo>
                    <a:cubicBezTo>
                      <a:pt x="695" y="352"/>
                      <a:pt x="695" y="352"/>
                      <a:pt x="696" y="352"/>
                    </a:cubicBezTo>
                    <a:cubicBezTo>
                      <a:pt x="696" y="353"/>
                      <a:pt x="696" y="353"/>
                      <a:pt x="697" y="353"/>
                    </a:cubicBezTo>
                    <a:cubicBezTo>
                      <a:pt x="697" y="353"/>
                      <a:pt x="697" y="353"/>
                      <a:pt x="697" y="354"/>
                    </a:cubicBezTo>
                    <a:cubicBezTo>
                      <a:pt x="698" y="354"/>
                      <a:pt x="698" y="354"/>
                      <a:pt x="698" y="355"/>
                    </a:cubicBezTo>
                    <a:cubicBezTo>
                      <a:pt x="699" y="355"/>
                      <a:pt x="699" y="355"/>
                      <a:pt x="700" y="355"/>
                    </a:cubicBezTo>
                    <a:cubicBezTo>
                      <a:pt x="700" y="355"/>
                      <a:pt x="701" y="355"/>
                      <a:pt x="702" y="356"/>
                    </a:cubicBezTo>
                    <a:cubicBezTo>
                      <a:pt x="702" y="356"/>
                      <a:pt x="702" y="356"/>
                      <a:pt x="702" y="356"/>
                    </a:cubicBezTo>
                    <a:cubicBezTo>
                      <a:pt x="702" y="355"/>
                      <a:pt x="702" y="355"/>
                      <a:pt x="702" y="354"/>
                    </a:cubicBezTo>
                    <a:cubicBezTo>
                      <a:pt x="702" y="354"/>
                      <a:pt x="702" y="354"/>
                      <a:pt x="701" y="354"/>
                    </a:cubicBezTo>
                    <a:cubicBezTo>
                      <a:pt x="701" y="354"/>
                      <a:pt x="701" y="353"/>
                      <a:pt x="701" y="353"/>
                    </a:cubicBezTo>
                    <a:cubicBezTo>
                      <a:pt x="701" y="353"/>
                      <a:pt x="701" y="352"/>
                      <a:pt x="701" y="352"/>
                    </a:cubicBezTo>
                    <a:cubicBezTo>
                      <a:pt x="700" y="352"/>
                      <a:pt x="700" y="352"/>
                      <a:pt x="700" y="352"/>
                    </a:cubicBezTo>
                    <a:cubicBezTo>
                      <a:pt x="700" y="352"/>
                      <a:pt x="700" y="352"/>
                      <a:pt x="699" y="352"/>
                    </a:cubicBezTo>
                    <a:cubicBezTo>
                      <a:pt x="699" y="351"/>
                      <a:pt x="699" y="351"/>
                      <a:pt x="698" y="351"/>
                    </a:cubicBezTo>
                    <a:cubicBezTo>
                      <a:pt x="698" y="350"/>
                      <a:pt x="698" y="350"/>
                      <a:pt x="697" y="349"/>
                    </a:cubicBezTo>
                    <a:cubicBezTo>
                      <a:pt x="698" y="349"/>
                      <a:pt x="698" y="349"/>
                      <a:pt x="698" y="348"/>
                    </a:cubicBezTo>
                    <a:cubicBezTo>
                      <a:pt x="697" y="348"/>
                      <a:pt x="697" y="347"/>
                      <a:pt x="696" y="347"/>
                    </a:cubicBezTo>
                    <a:cubicBezTo>
                      <a:pt x="696" y="346"/>
                      <a:pt x="696" y="346"/>
                      <a:pt x="697" y="346"/>
                    </a:cubicBezTo>
                    <a:cubicBezTo>
                      <a:pt x="696" y="345"/>
                      <a:pt x="696" y="345"/>
                      <a:pt x="696" y="345"/>
                    </a:cubicBezTo>
                    <a:cubicBezTo>
                      <a:pt x="696" y="345"/>
                      <a:pt x="696" y="345"/>
                      <a:pt x="696" y="344"/>
                    </a:cubicBezTo>
                    <a:cubicBezTo>
                      <a:pt x="696" y="344"/>
                      <a:pt x="696" y="344"/>
                      <a:pt x="696" y="344"/>
                    </a:cubicBezTo>
                    <a:cubicBezTo>
                      <a:pt x="696" y="343"/>
                      <a:pt x="696" y="342"/>
                      <a:pt x="695" y="341"/>
                    </a:cubicBezTo>
                    <a:cubicBezTo>
                      <a:pt x="695" y="341"/>
                      <a:pt x="694" y="340"/>
                      <a:pt x="693" y="339"/>
                    </a:cubicBezTo>
                    <a:cubicBezTo>
                      <a:pt x="693" y="340"/>
                      <a:pt x="692" y="340"/>
                      <a:pt x="692" y="340"/>
                    </a:cubicBezTo>
                    <a:cubicBezTo>
                      <a:pt x="692" y="339"/>
                      <a:pt x="692" y="339"/>
                      <a:pt x="692" y="339"/>
                    </a:cubicBezTo>
                    <a:cubicBezTo>
                      <a:pt x="691" y="338"/>
                      <a:pt x="691" y="338"/>
                      <a:pt x="690" y="337"/>
                    </a:cubicBezTo>
                    <a:cubicBezTo>
                      <a:pt x="690" y="337"/>
                      <a:pt x="690" y="337"/>
                      <a:pt x="690" y="337"/>
                    </a:cubicBezTo>
                    <a:cubicBezTo>
                      <a:pt x="690" y="337"/>
                      <a:pt x="690" y="336"/>
                      <a:pt x="690" y="335"/>
                    </a:cubicBezTo>
                    <a:cubicBezTo>
                      <a:pt x="690" y="335"/>
                      <a:pt x="691" y="335"/>
                      <a:pt x="691" y="334"/>
                    </a:cubicBezTo>
                    <a:cubicBezTo>
                      <a:pt x="691" y="334"/>
                      <a:pt x="691" y="334"/>
                      <a:pt x="691" y="333"/>
                    </a:cubicBezTo>
                    <a:cubicBezTo>
                      <a:pt x="691" y="333"/>
                      <a:pt x="691" y="333"/>
                      <a:pt x="691" y="333"/>
                    </a:cubicBezTo>
                    <a:cubicBezTo>
                      <a:pt x="692" y="333"/>
                      <a:pt x="692" y="333"/>
                      <a:pt x="692" y="333"/>
                    </a:cubicBezTo>
                    <a:cubicBezTo>
                      <a:pt x="692" y="333"/>
                      <a:pt x="692" y="333"/>
                      <a:pt x="693" y="333"/>
                    </a:cubicBezTo>
                    <a:cubicBezTo>
                      <a:pt x="693" y="333"/>
                      <a:pt x="693" y="332"/>
                      <a:pt x="694" y="332"/>
                    </a:cubicBezTo>
                    <a:cubicBezTo>
                      <a:pt x="694" y="332"/>
                      <a:pt x="694" y="332"/>
                      <a:pt x="694" y="333"/>
                    </a:cubicBezTo>
                    <a:cubicBezTo>
                      <a:pt x="695" y="332"/>
                      <a:pt x="695" y="332"/>
                      <a:pt x="695" y="332"/>
                    </a:cubicBezTo>
                    <a:cubicBezTo>
                      <a:pt x="695" y="332"/>
                      <a:pt x="695" y="332"/>
                      <a:pt x="695" y="331"/>
                    </a:cubicBezTo>
                    <a:cubicBezTo>
                      <a:pt x="695" y="331"/>
                      <a:pt x="694" y="331"/>
                      <a:pt x="694" y="331"/>
                    </a:cubicBezTo>
                    <a:cubicBezTo>
                      <a:pt x="695" y="331"/>
                      <a:pt x="695" y="331"/>
                      <a:pt x="695" y="331"/>
                    </a:cubicBezTo>
                    <a:cubicBezTo>
                      <a:pt x="696" y="331"/>
                      <a:pt x="696" y="331"/>
                      <a:pt x="697" y="331"/>
                    </a:cubicBezTo>
                    <a:cubicBezTo>
                      <a:pt x="697" y="331"/>
                      <a:pt x="697" y="331"/>
                      <a:pt x="697" y="330"/>
                    </a:cubicBezTo>
                    <a:cubicBezTo>
                      <a:pt x="698" y="330"/>
                      <a:pt x="698" y="331"/>
                      <a:pt x="699" y="331"/>
                    </a:cubicBezTo>
                    <a:cubicBezTo>
                      <a:pt x="699" y="330"/>
                      <a:pt x="699" y="330"/>
                      <a:pt x="699" y="330"/>
                    </a:cubicBezTo>
                    <a:cubicBezTo>
                      <a:pt x="698" y="330"/>
                      <a:pt x="698" y="329"/>
                      <a:pt x="698" y="329"/>
                    </a:cubicBezTo>
                    <a:cubicBezTo>
                      <a:pt x="698" y="329"/>
                      <a:pt x="698" y="329"/>
                      <a:pt x="699" y="329"/>
                    </a:cubicBezTo>
                    <a:cubicBezTo>
                      <a:pt x="699" y="330"/>
                      <a:pt x="699" y="330"/>
                      <a:pt x="700" y="330"/>
                    </a:cubicBezTo>
                    <a:cubicBezTo>
                      <a:pt x="700" y="330"/>
                      <a:pt x="700" y="330"/>
                      <a:pt x="700" y="330"/>
                    </a:cubicBezTo>
                    <a:cubicBezTo>
                      <a:pt x="700" y="330"/>
                      <a:pt x="701" y="330"/>
                      <a:pt x="701" y="330"/>
                    </a:cubicBezTo>
                    <a:cubicBezTo>
                      <a:pt x="701" y="330"/>
                      <a:pt x="702" y="330"/>
                      <a:pt x="702" y="330"/>
                    </a:cubicBezTo>
                    <a:cubicBezTo>
                      <a:pt x="702" y="330"/>
                      <a:pt x="702" y="330"/>
                      <a:pt x="703" y="330"/>
                    </a:cubicBezTo>
                    <a:cubicBezTo>
                      <a:pt x="703" y="330"/>
                      <a:pt x="704" y="330"/>
                      <a:pt x="704" y="330"/>
                    </a:cubicBezTo>
                    <a:cubicBezTo>
                      <a:pt x="704" y="330"/>
                      <a:pt x="704" y="330"/>
                      <a:pt x="704" y="330"/>
                    </a:cubicBezTo>
                    <a:cubicBezTo>
                      <a:pt x="704" y="330"/>
                      <a:pt x="705" y="330"/>
                      <a:pt x="705" y="330"/>
                    </a:cubicBezTo>
                    <a:cubicBezTo>
                      <a:pt x="705" y="330"/>
                      <a:pt x="705" y="330"/>
                      <a:pt x="705" y="330"/>
                    </a:cubicBezTo>
                    <a:cubicBezTo>
                      <a:pt x="705" y="331"/>
                      <a:pt x="706" y="331"/>
                      <a:pt x="706" y="331"/>
                    </a:cubicBezTo>
                    <a:cubicBezTo>
                      <a:pt x="706" y="331"/>
                      <a:pt x="707" y="331"/>
                      <a:pt x="707" y="331"/>
                    </a:cubicBezTo>
                    <a:cubicBezTo>
                      <a:pt x="707" y="331"/>
                      <a:pt x="707" y="331"/>
                      <a:pt x="708" y="331"/>
                    </a:cubicBezTo>
                    <a:cubicBezTo>
                      <a:pt x="707" y="331"/>
                      <a:pt x="707" y="330"/>
                      <a:pt x="707" y="330"/>
                    </a:cubicBezTo>
                    <a:cubicBezTo>
                      <a:pt x="707" y="330"/>
                      <a:pt x="707" y="330"/>
                      <a:pt x="707" y="329"/>
                    </a:cubicBezTo>
                    <a:cubicBezTo>
                      <a:pt x="707" y="329"/>
                      <a:pt x="707" y="329"/>
                      <a:pt x="708" y="329"/>
                    </a:cubicBezTo>
                    <a:cubicBezTo>
                      <a:pt x="708" y="330"/>
                      <a:pt x="708" y="330"/>
                      <a:pt x="708" y="330"/>
                    </a:cubicBezTo>
                    <a:cubicBezTo>
                      <a:pt x="708" y="329"/>
                      <a:pt x="708" y="329"/>
                      <a:pt x="708" y="329"/>
                    </a:cubicBezTo>
                    <a:cubicBezTo>
                      <a:pt x="708" y="328"/>
                      <a:pt x="708" y="328"/>
                      <a:pt x="708" y="328"/>
                    </a:cubicBezTo>
                    <a:cubicBezTo>
                      <a:pt x="708" y="328"/>
                      <a:pt x="709" y="328"/>
                      <a:pt x="709" y="328"/>
                    </a:cubicBezTo>
                    <a:cubicBezTo>
                      <a:pt x="709" y="328"/>
                      <a:pt x="709" y="328"/>
                      <a:pt x="708" y="328"/>
                    </a:cubicBezTo>
                    <a:cubicBezTo>
                      <a:pt x="708" y="328"/>
                      <a:pt x="708" y="328"/>
                      <a:pt x="707" y="328"/>
                    </a:cubicBezTo>
                    <a:cubicBezTo>
                      <a:pt x="707" y="328"/>
                      <a:pt x="706" y="327"/>
                      <a:pt x="706" y="327"/>
                    </a:cubicBezTo>
                    <a:cubicBezTo>
                      <a:pt x="706" y="327"/>
                      <a:pt x="706" y="327"/>
                      <a:pt x="706" y="327"/>
                    </a:cubicBezTo>
                    <a:cubicBezTo>
                      <a:pt x="706" y="327"/>
                      <a:pt x="705" y="327"/>
                      <a:pt x="705" y="327"/>
                    </a:cubicBezTo>
                    <a:cubicBezTo>
                      <a:pt x="705" y="327"/>
                      <a:pt x="704" y="327"/>
                      <a:pt x="704" y="327"/>
                    </a:cubicBezTo>
                    <a:cubicBezTo>
                      <a:pt x="703" y="326"/>
                      <a:pt x="702" y="326"/>
                      <a:pt x="701" y="326"/>
                    </a:cubicBezTo>
                    <a:cubicBezTo>
                      <a:pt x="701" y="326"/>
                      <a:pt x="701" y="325"/>
                      <a:pt x="701" y="325"/>
                    </a:cubicBezTo>
                    <a:cubicBezTo>
                      <a:pt x="700" y="325"/>
                      <a:pt x="700" y="325"/>
                      <a:pt x="700" y="325"/>
                    </a:cubicBezTo>
                    <a:cubicBezTo>
                      <a:pt x="700" y="324"/>
                      <a:pt x="700" y="324"/>
                      <a:pt x="700" y="324"/>
                    </a:cubicBezTo>
                    <a:cubicBezTo>
                      <a:pt x="699" y="324"/>
                      <a:pt x="699" y="324"/>
                      <a:pt x="699" y="324"/>
                    </a:cubicBezTo>
                    <a:cubicBezTo>
                      <a:pt x="699" y="323"/>
                      <a:pt x="699" y="323"/>
                      <a:pt x="699" y="323"/>
                    </a:cubicBezTo>
                    <a:cubicBezTo>
                      <a:pt x="698" y="323"/>
                      <a:pt x="697" y="323"/>
                      <a:pt x="696" y="323"/>
                    </a:cubicBezTo>
                    <a:cubicBezTo>
                      <a:pt x="696" y="323"/>
                      <a:pt x="695" y="323"/>
                      <a:pt x="695" y="323"/>
                    </a:cubicBezTo>
                    <a:cubicBezTo>
                      <a:pt x="695" y="323"/>
                      <a:pt x="695" y="323"/>
                      <a:pt x="695" y="323"/>
                    </a:cubicBezTo>
                    <a:cubicBezTo>
                      <a:pt x="695" y="323"/>
                      <a:pt x="695" y="324"/>
                      <a:pt x="695" y="324"/>
                    </a:cubicBezTo>
                    <a:cubicBezTo>
                      <a:pt x="695" y="324"/>
                      <a:pt x="695" y="324"/>
                      <a:pt x="694" y="324"/>
                    </a:cubicBezTo>
                    <a:cubicBezTo>
                      <a:pt x="694" y="324"/>
                      <a:pt x="693" y="324"/>
                      <a:pt x="693" y="324"/>
                    </a:cubicBezTo>
                    <a:cubicBezTo>
                      <a:pt x="693" y="324"/>
                      <a:pt x="693" y="324"/>
                      <a:pt x="693" y="324"/>
                    </a:cubicBezTo>
                    <a:cubicBezTo>
                      <a:pt x="693" y="324"/>
                      <a:pt x="693" y="324"/>
                      <a:pt x="693" y="325"/>
                    </a:cubicBezTo>
                    <a:cubicBezTo>
                      <a:pt x="693" y="325"/>
                      <a:pt x="693" y="325"/>
                      <a:pt x="693" y="325"/>
                    </a:cubicBezTo>
                    <a:cubicBezTo>
                      <a:pt x="692" y="325"/>
                      <a:pt x="692" y="325"/>
                      <a:pt x="692" y="325"/>
                    </a:cubicBezTo>
                    <a:cubicBezTo>
                      <a:pt x="692" y="325"/>
                      <a:pt x="691" y="325"/>
                      <a:pt x="691" y="325"/>
                    </a:cubicBezTo>
                    <a:cubicBezTo>
                      <a:pt x="691" y="325"/>
                      <a:pt x="690" y="325"/>
                      <a:pt x="690" y="325"/>
                    </a:cubicBezTo>
                    <a:cubicBezTo>
                      <a:pt x="689" y="325"/>
                      <a:pt x="689" y="324"/>
                      <a:pt x="689" y="324"/>
                    </a:cubicBezTo>
                    <a:cubicBezTo>
                      <a:pt x="688" y="323"/>
                      <a:pt x="688" y="323"/>
                      <a:pt x="688" y="322"/>
                    </a:cubicBezTo>
                    <a:cubicBezTo>
                      <a:pt x="688" y="322"/>
                      <a:pt x="688" y="321"/>
                      <a:pt x="688" y="321"/>
                    </a:cubicBezTo>
                    <a:cubicBezTo>
                      <a:pt x="688" y="321"/>
                      <a:pt x="688" y="320"/>
                      <a:pt x="688" y="320"/>
                    </a:cubicBezTo>
                    <a:cubicBezTo>
                      <a:pt x="688" y="320"/>
                      <a:pt x="687" y="320"/>
                      <a:pt x="687" y="320"/>
                    </a:cubicBezTo>
                    <a:cubicBezTo>
                      <a:pt x="687" y="320"/>
                      <a:pt x="686" y="320"/>
                      <a:pt x="686" y="320"/>
                    </a:cubicBezTo>
                    <a:cubicBezTo>
                      <a:pt x="686" y="320"/>
                      <a:pt x="686" y="320"/>
                      <a:pt x="686" y="319"/>
                    </a:cubicBezTo>
                    <a:cubicBezTo>
                      <a:pt x="686" y="319"/>
                      <a:pt x="686" y="319"/>
                      <a:pt x="686" y="319"/>
                    </a:cubicBezTo>
                    <a:cubicBezTo>
                      <a:pt x="685" y="319"/>
                      <a:pt x="685" y="319"/>
                      <a:pt x="685" y="320"/>
                    </a:cubicBezTo>
                    <a:cubicBezTo>
                      <a:pt x="685" y="319"/>
                      <a:pt x="685" y="319"/>
                      <a:pt x="685" y="319"/>
                    </a:cubicBezTo>
                    <a:cubicBezTo>
                      <a:pt x="685" y="319"/>
                      <a:pt x="685" y="319"/>
                      <a:pt x="685" y="319"/>
                    </a:cubicBezTo>
                    <a:cubicBezTo>
                      <a:pt x="685" y="319"/>
                      <a:pt x="684" y="319"/>
                      <a:pt x="684" y="318"/>
                    </a:cubicBezTo>
                    <a:cubicBezTo>
                      <a:pt x="684" y="318"/>
                      <a:pt x="684" y="318"/>
                      <a:pt x="684" y="318"/>
                    </a:cubicBezTo>
                    <a:cubicBezTo>
                      <a:pt x="684" y="317"/>
                      <a:pt x="683" y="317"/>
                      <a:pt x="683" y="316"/>
                    </a:cubicBezTo>
                    <a:cubicBezTo>
                      <a:pt x="682" y="316"/>
                      <a:pt x="682" y="316"/>
                      <a:pt x="682" y="316"/>
                    </a:cubicBezTo>
                    <a:cubicBezTo>
                      <a:pt x="682" y="315"/>
                      <a:pt x="682" y="315"/>
                      <a:pt x="682" y="315"/>
                    </a:cubicBezTo>
                    <a:cubicBezTo>
                      <a:pt x="682" y="314"/>
                      <a:pt x="682" y="314"/>
                      <a:pt x="682" y="314"/>
                    </a:cubicBezTo>
                    <a:cubicBezTo>
                      <a:pt x="682" y="314"/>
                      <a:pt x="682" y="314"/>
                      <a:pt x="682" y="314"/>
                    </a:cubicBezTo>
                    <a:cubicBezTo>
                      <a:pt x="682" y="314"/>
                      <a:pt x="682" y="313"/>
                      <a:pt x="682" y="313"/>
                    </a:cubicBezTo>
                    <a:cubicBezTo>
                      <a:pt x="682" y="313"/>
                      <a:pt x="683" y="313"/>
                      <a:pt x="683" y="313"/>
                    </a:cubicBezTo>
                    <a:cubicBezTo>
                      <a:pt x="683" y="313"/>
                      <a:pt x="683" y="313"/>
                      <a:pt x="683" y="312"/>
                    </a:cubicBezTo>
                    <a:cubicBezTo>
                      <a:pt x="683" y="312"/>
                      <a:pt x="684" y="312"/>
                      <a:pt x="684" y="312"/>
                    </a:cubicBezTo>
                    <a:cubicBezTo>
                      <a:pt x="684" y="312"/>
                      <a:pt x="684" y="312"/>
                      <a:pt x="684" y="312"/>
                    </a:cubicBezTo>
                    <a:cubicBezTo>
                      <a:pt x="685" y="312"/>
                      <a:pt x="685" y="313"/>
                      <a:pt x="686" y="313"/>
                    </a:cubicBezTo>
                    <a:cubicBezTo>
                      <a:pt x="686" y="313"/>
                      <a:pt x="687" y="313"/>
                      <a:pt x="688" y="313"/>
                    </a:cubicBezTo>
                    <a:cubicBezTo>
                      <a:pt x="688" y="314"/>
                      <a:pt x="688" y="314"/>
                      <a:pt x="689" y="314"/>
                    </a:cubicBezTo>
                    <a:cubicBezTo>
                      <a:pt x="689" y="314"/>
                      <a:pt x="689" y="313"/>
                      <a:pt x="690" y="313"/>
                    </a:cubicBezTo>
                    <a:cubicBezTo>
                      <a:pt x="690" y="313"/>
                      <a:pt x="689" y="313"/>
                      <a:pt x="689" y="313"/>
                    </a:cubicBezTo>
                    <a:cubicBezTo>
                      <a:pt x="690" y="313"/>
                      <a:pt x="690" y="313"/>
                      <a:pt x="690" y="313"/>
                    </a:cubicBezTo>
                    <a:cubicBezTo>
                      <a:pt x="690" y="313"/>
                      <a:pt x="690" y="312"/>
                      <a:pt x="690" y="312"/>
                    </a:cubicBezTo>
                    <a:cubicBezTo>
                      <a:pt x="690" y="312"/>
                      <a:pt x="690" y="312"/>
                      <a:pt x="690" y="312"/>
                    </a:cubicBezTo>
                    <a:cubicBezTo>
                      <a:pt x="690" y="312"/>
                      <a:pt x="690" y="312"/>
                      <a:pt x="691" y="312"/>
                    </a:cubicBezTo>
                    <a:cubicBezTo>
                      <a:pt x="691" y="311"/>
                      <a:pt x="691" y="311"/>
                      <a:pt x="692" y="310"/>
                    </a:cubicBezTo>
                    <a:cubicBezTo>
                      <a:pt x="692" y="310"/>
                      <a:pt x="693" y="310"/>
                      <a:pt x="694" y="310"/>
                    </a:cubicBezTo>
                    <a:cubicBezTo>
                      <a:pt x="694" y="310"/>
                      <a:pt x="695" y="310"/>
                      <a:pt x="695" y="310"/>
                    </a:cubicBezTo>
                    <a:cubicBezTo>
                      <a:pt x="695" y="310"/>
                      <a:pt x="696" y="310"/>
                      <a:pt x="696" y="310"/>
                    </a:cubicBezTo>
                    <a:cubicBezTo>
                      <a:pt x="696" y="310"/>
                      <a:pt x="696" y="310"/>
                      <a:pt x="697" y="310"/>
                    </a:cubicBezTo>
                    <a:cubicBezTo>
                      <a:pt x="697" y="309"/>
                      <a:pt x="697" y="309"/>
                      <a:pt x="697" y="308"/>
                    </a:cubicBezTo>
                    <a:cubicBezTo>
                      <a:pt x="698" y="308"/>
                      <a:pt x="698" y="308"/>
                      <a:pt x="699" y="308"/>
                    </a:cubicBezTo>
                    <a:cubicBezTo>
                      <a:pt x="699" y="308"/>
                      <a:pt x="699" y="307"/>
                      <a:pt x="699" y="307"/>
                    </a:cubicBezTo>
                    <a:cubicBezTo>
                      <a:pt x="699" y="307"/>
                      <a:pt x="699" y="307"/>
                      <a:pt x="700" y="307"/>
                    </a:cubicBezTo>
                    <a:cubicBezTo>
                      <a:pt x="700" y="307"/>
                      <a:pt x="700" y="307"/>
                      <a:pt x="700" y="307"/>
                    </a:cubicBezTo>
                    <a:cubicBezTo>
                      <a:pt x="701" y="307"/>
                      <a:pt x="701" y="307"/>
                      <a:pt x="702" y="307"/>
                    </a:cubicBezTo>
                    <a:cubicBezTo>
                      <a:pt x="702" y="307"/>
                      <a:pt x="702" y="307"/>
                      <a:pt x="702" y="307"/>
                    </a:cubicBezTo>
                    <a:cubicBezTo>
                      <a:pt x="702" y="307"/>
                      <a:pt x="703" y="308"/>
                      <a:pt x="703" y="308"/>
                    </a:cubicBezTo>
                    <a:cubicBezTo>
                      <a:pt x="703" y="307"/>
                      <a:pt x="703" y="307"/>
                      <a:pt x="704" y="307"/>
                    </a:cubicBezTo>
                    <a:cubicBezTo>
                      <a:pt x="704" y="308"/>
                      <a:pt x="704" y="308"/>
                      <a:pt x="705" y="309"/>
                    </a:cubicBezTo>
                    <a:cubicBezTo>
                      <a:pt x="705" y="309"/>
                      <a:pt x="706" y="310"/>
                      <a:pt x="707" y="311"/>
                    </a:cubicBezTo>
                    <a:cubicBezTo>
                      <a:pt x="707" y="311"/>
                      <a:pt x="707" y="311"/>
                      <a:pt x="707" y="311"/>
                    </a:cubicBezTo>
                    <a:cubicBezTo>
                      <a:pt x="706" y="311"/>
                      <a:pt x="706" y="311"/>
                      <a:pt x="706" y="311"/>
                    </a:cubicBezTo>
                    <a:cubicBezTo>
                      <a:pt x="706" y="311"/>
                      <a:pt x="706" y="312"/>
                      <a:pt x="705" y="312"/>
                    </a:cubicBezTo>
                    <a:cubicBezTo>
                      <a:pt x="705" y="312"/>
                      <a:pt x="704" y="312"/>
                      <a:pt x="704" y="312"/>
                    </a:cubicBezTo>
                    <a:cubicBezTo>
                      <a:pt x="704" y="313"/>
                      <a:pt x="704" y="313"/>
                      <a:pt x="704" y="313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702" y="313"/>
                      <a:pt x="702" y="314"/>
                      <a:pt x="702" y="314"/>
                    </a:cubicBezTo>
                    <a:cubicBezTo>
                      <a:pt x="702" y="314"/>
                      <a:pt x="703" y="315"/>
                      <a:pt x="703" y="315"/>
                    </a:cubicBezTo>
                    <a:cubicBezTo>
                      <a:pt x="703" y="315"/>
                      <a:pt x="703" y="315"/>
                      <a:pt x="703" y="315"/>
                    </a:cubicBezTo>
                    <a:cubicBezTo>
                      <a:pt x="703" y="315"/>
                      <a:pt x="702" y="315"/>
                      <a:pt x="702" y="315"/>
                    </a:cubicBezTo>
                    <a:cubicBezTo>
                      <a:pt x="702" y="316"/>
                      <a:pt x="702" y="316"/>
                      <a:pt x="702" y="316"/>
                    </a:cubicBezTo>
                    <a:cubicBezTo>
                      <a:pt x="702" y="316"/>
                      <a:pt x="702" y="316"/>
                      <a:pt x="702" y="316"/>
                    </a:cubicBezTo>
                    <a:cubicBezTo>
                      <a:pt x="703" y="316"/>
                      <a:pt x="703" y="316"/>
                      <a:pt x="704" y="317"/>
                    </a:cubicBezTo>
                    <a:cubicBezTo>
                      <a:pt x="704" y="316"/>
                      <a:pt x="705" y="316"/>
                      <a:pt x="705" y="316"/>
                    </a:cubicBezTo>
                    <a:cubicBezTo>
                      <a:pt x="705" y="316"/>
                      <a:pt x="705" y="317"/>
                      <a:pt x="704" y="317"/>
                    </a:cubicBezTo>
                    <a:cubicBezTo>
                      <a:pt x="704" y="317"/>
                      <a:pt x="704" y="317"/>
                      <a:pt x="703" y="317"/>
                    </a:cubicBezTo>
                    <a:cubicBezTo>
                      <a:pt x="703" y="317"/>
                      <a:pt x="703" y="317"/>
                      <a:pt x="703" y="317"/>
                    </a:cubicBezTo>
                    <a:cubicBezTo>
                      <a:pt x="703" y="317"/>
                      <a:pt x="704" y="317"/>
                      <a:pt x="704" y="318"/>
                    </a:cubicBezTo>
                    <a:cubicBezTo>
                      <a:pt x="704" y="318"/>
                      <a:pt x="704" y="318"/>
                      <a:pt x="703" y="318"/>
                    </a:cubicBezTo>
                    <a:cubicBezTo>
                      <a:pt x="703" y="318"/>
                      <a:pt x="703" y="318"/>
                      <a:pt x="703" y="318"/>
                    </a:cubicBezTo>
                    <a:cubicBezTo>
                      <a:pt x="703" y="318"/>
                      <a:pt x="702" y="318"/>
                      <a:pt x="702" y="317"/>
                    </a:cubicBezTo>
                    <a:cubicBezTo>
                      <a:pt x="702" y="318"/>
                      <a:pt x="701" y="318"/>
                      <a:pt x="701" y="318"/>
                    </a:cubicBezTo>
                    <a:cubicBezTo>
                      <a:pt x="701" y="318"/>
                      <a:pt x="701" y="318"/>
                      <a:pt x="700" y="318"/>
                    </a:cubicBezTo>
                    <a:cubicBezTo>
                      <a:pt x="700" y="318"/>
                      <a:pt x="700" y="318"/>
                      <a:pt x="700" y="318"/>
                    </a:cubicBezTo>
                    <a:cubicBezTo>
                      <a:pt x="700" y="318"/>
                      <a:pt x="700" y="318"/>
                      <a:pt x="700" y="319"/>
                    </a:cubicBezTo>
                    <a:cubicBezTo>
                      <a:pt x="700" y="319"/>
                      <a:pt x="700" y="319"/>
                      <a:pt x="700" y="319"/>
                    </a:cubicBezTo>
                    <a:cubicBezTo>
                      <a:pt x="701" y="319"/>
                      <a:pt x="701" y="319"/>
                      <a:pt x="701" y="319"/>
                    </a:cubicBezTo>
                    <a:cubicBezTo>
                      <a:pt x="701" y="319"/>
                      <a:pt x="702" y="319"/>
                      <a:pt x="702" y="319"/>
                    </a:cubicBezTo>
                    <a:cubicBezTo>
                      <a:pt x="702" y="319"/>
                      <a:pt x="702" y="319"/>
                      <a:pt x="702" y="319"/>
                    </a:cubicBezTo>
                    <a:cubicBezTo>
                      <a:pt x="703" y="319"/>
                      <a:pt x="703" y="319"/>
                      <a:pt x="704" y="319"/>
                    </a:cubicBezTo>
                    <a:cubicBezTo>
                      <a:pt x="704" y="319"/>
                      <a:pt x="705" y="319"/>
                      <a:pt x="705" y="319"/>
                    </a:cubicBezTo>
                    <a:cubicBezTo>
                      <a:pt x="705" y="319"/>
                      <a:pt x="705" y="319"/>
                      <a:pt x="705" y="318"/>
                    </a:cubicBezTo>
                    <a:cubicBezTo>
                      <a:pt x="705" y="318"/>
                      <a:pt x="705" y="318"/>
                      <a:pt x="705" y="318"/>
                    </a:cubicBezTo>
                    <a:cubicBezTo>
                      <a:pt x="706" y="318"/>
                      <a:pt x="706" y="317"/>
                      <a:pt x="707" y="317"/>
                    </a:cubicBezTo>
                    <a:cubicBezTo>
                      <a:pt x="708" y="317"/>
                      <a:pt x="709" y="317"/>
                      <a:pt x="709" y="317"/>
                    </a:cubicBezTo>
                    <a:cubicBezTo>
                      <a:pt x="710" y="317"/>
                      <a:pt x="710" y="317"/>
                      <a:pt x="710" y="317"/>
                    </a:cubicBezTo>
                    <a:cubicBezTo>
                      <a:pt x="710" y="317"/>
                      <a:pt x="710" y="317"/>
                      <a:pt x="710" y="317"/>
                    </a:cubicBezTo>
                    <a:cubicBezTo>
                      <a:pt x="711" y="317"/>
                      <a:pt x="711" y="317"/>
                      <a:pt x="712" y="317"/>
                    </a:cubicBezTo>
                    <a:cubicBezTo>
                      <a:pt x="712" y="317"/>
                      <a:pt x="713" y="317"/>
                      <a:pt x="713" y="317"/>
                    </a:cubicBezTo>
                    <a:cubicBezTo>
                      <a:pt x="713" y="317"/>
                      <a:pt x="714" y="317"/>
                      <a:pt x="714" y="317"/>
                    </a:cubicBezTo>
                    <a:cubicBezTo>
                      <a:pt x="714" y="317"/>
                      <a:pt x="714" y="317"/>
                      <a:pt x="714" y="317"/>
                    </a:cubicBezTo>
                    <a:cubicBezTo>
                      <a:pt x="715" y="318"/>
                      <a:pt x="715" y="318"/>
                      <a:pt x="715" y="318"/>
                    </a:cubicBezTo>
                    <a:cubicBezTo>
                      <a:pt x="716" y="318"/>
                      <a:pt x="717" y="317"/>
                      <a:pt x="717" y="317"/>
                    </a:cubicBezTo>
                    <a:cubicBezTo>
                      <a:pt x="717" y="317"/>
                      <a:pt x="717" y="318"/>
                      <a:pt x="718" y="318"/>
                    </a:cubicBezTo>
                    <a:cubicBezTo>
                      <a:pt x="717" y="318"/>
                      <a:pt x="717" y="318"/>
                      <a:pt x="717" y="318"/>
                    </a:cubicBezTo>
                    <a:cubicBezTo>
                      <a:pt x="718" y="318"/>
                      <a:pt x="718" y="318"/>
                      <a:pt x="718" y="318"/>
                    </a:cubicBezTo>
                    <a:cubicBezTo>
                      <a:pt x="718" y="318"/>
                      <a:pt x="718" y="318"/>
                      <a:pt x="718" y="318"/>
                    </a:cubicBezTo>
                    <a:cubicBezTo>
                      <a:pt x="718" y="319"/>
                      <a:pt x="718" y="319"/>
                      <a:pt x="718" y="320"/>
                    </a:cubicBezTo>
                    <a:cubicBezTo>
                      <a:pt x="718" y="320"/>
                      <a:pt x="718" y="320"/>
                      <a:pt x="719" y="319"/>
                    </a:cubicBezTo>
                    <a:cubicBezTo>
                      <a:pt x="719" y="319"/>
                      <a:pt x="719" y="319"/>
                      <a:pt x="719" y="319"/>
                    </a:cubicBezTo>
                    <a:cubicBezTo>
                      <a:pt x="719" y="319"/>
                      <a:pt x="720" y="320"/>
                      <a:pt x="720" y="320"/>
                    </a:cubicBezTo>
                    <a:cubicBezTo>
                      <a:pt x="720" y="320"/>
                      <a:pt x="720" y="320"/>
                      <a:pt x="720" y="320"/>
                    </a:cubicBezTo>
                    <a:cubicBezTo>
                      <a:pt x="721" y="321"/>
                      <a:pt x="721" y="321"/>
                      <a:pt x="722" y="321"/>
                    </a:cubicBezTo>
                    <a:cubicBezTo>
                      <a:pt x="722" y="321"/>
                      <a:pt x="722" y="321"/>
                      <a:pt x="723" y="321"/>
                    </a:cubicBezTo>
                    <a:cubicBezTo>
                      <a:pt x="723" y="321"/>
                      <a:pt x="723" y="321"/>
                      <a:pt x="723" y="321"/>
                    </a:cubicBezTo>
                    <a:cubicBezTo>
                      <a:pt x="723" y="321"/>
                      <a:pt x="723" y="321"/>
                      <a:pt x="723" y="321"/>
                    </a:cubicBezTo>
                    <a:cubicBezTo>
                      <a:pt x="723" y="321"/>
                      <a:pt x="722" y="321"/>
                      <a:pt x="722" y="321"/>
                    </a:cubicBezTo>
                    <a:cubicBezTo>
                      <a:pt x="722" y="322"/>
                      <a:pt x="722" y="322"/>
                      <a:pt x="722" y="322"/>
                    </a:cubicBezTo>
                    <a:cubicBezTo>
                      <a:pt x="722" y="322"/>
                      <a:pt x="721" y="323"/>
                      <a:pt x="721" y="323"/>
                    </a:cubicBezTo>
                    <a:cubicBezTo>
                      <a:pt x="720" y="324"/>
                      <a:pt x="720" y="324"/>
                      <a:pt x="720" y="325"/>
                    </a:cubicBezTo>
                    <a:cubicBezTo>
                      <a:pt x="720" y="325"/>
                      <a:pt x="720" y="325"/>
                      <a:pt x="720" y="325"/>
                    </a:cubicBezTo>
                    <a:cubicBezTo>
                      <a:pt x="721" y="325"/>
                      <a:pt x="722" y="326"/>
                      <a:pt x="722" y="326"/>
                    </a:cubicBezTo>
                    <a:cubicBezTo>
                      <a:pt x="723" y="326"/>
                      <a:pt x="723" y="326"/>
                      <a:pt x="723" y="326"/>
                    </a:cubicBezTo>
                    <a:cubicBezTo>
                      <a:pt x="723" y="326"/>
                      <a:pt x="723" y="326"/>
                      <a:pt x="722" y="326"/>
                    </a:cubicBezTo>
                    <a:cubicBezTo>
                      <a:pt x="722" y="326"/>
                      <a:pt x="721" y="326"/>
                      <a:pt x="721" y="326"/>
                    </a:cubicBezTo>
                    <a:cubicBezTo>
                      <a:pt x="720" y="326"/>
                      <a:pt x="720" y="326"/>
                      <a:pt x="720" y="327"/>
                    </a:cubicBezTo>
                    <a:cubicBezTo>
                      <a:pt x="719" y="327"/>
                      <a:pt x="719" y="328"/>
                      <a:pt x="719" y="328"/>
                    </a:cubicBezTo>
                    <a:cubicBezTo>
                      <a:pt x="719" y="328"/>
                      <a:pt x="719" y="328"/>
                      <a:pt x="719" y="329"/>
                    </a:cubicBezTo>
                    <a:cubicBezTo>
                      <a:pt x="719" y="329"/>
                      <a:pt x="719" y="329"/>
                      <a:pt x="719" y="329"/>
                    </a:cubicBezTo>
                    <a:cubicBezTo>
                      <a:pt x="719" y="329"/>
                      <a:pt x="720" y="329"/>
                      <a:pt x="720" y="329"/>
                    </a:cubicBezTo>
                    <a:cubicBezTo>
                      <a:pt x="720" y="329"/>
                      <a:pt x="721" y="329"/>
                      <a:pt x="721" y="329"/>
                    </a:cubicBezTo>
                    <a:cubicBezTo>
                      <a:pt x="721" y="330"/>
                      <a:pt x="720" y="330"/>
                      <a:pt x="720" y="330"/>
                    </a:cubicBezTo>
                    <a:cubicBezTo>
                      <a:pt x="720" y="330"/>
                      <a:pt x="720" y="330"/>
                      <a:pt x="720" y="331"/>
                    </a:cubicBezTo>
                    <a:cubicBezTo>
                      <a:pt x="720" y="331"/>
                      <a:pt x="721" y="331"/>
                      <a:pt x="721" y="330"/>
                    </a:cubicBezTo>
                    <a:cubicBezTo>
                      <a:pt x="721" y="331"/>
                      <a:pt x="721" y="331"/>
                      <a:pt x="722" y="331"/>
                    </a:cubicBezTo>
                    <a:cubicBezTo>
                      <a:pt x="722" y="331"/>
                      <a:pt x="722" y="331"/>
                      <a:pt x="723" y="330"/>
                    </a:cubicBezTo>
                    <a:cubicBezTo>
                      <a:pt x="723" y="330"/>
                      <a:pt x="723" y="330"/>
                      <a:pt x="723" y="330"/>
                    </a:cubicBezTo>
                    <a:cubicBezTo>
                      <a:pt x="723" y="330"/>
                      <a:pt x="723" y="330"/>
                      <a:pt x="723" y="330"/>
                    </a:cubicBezTo>
                    <a:cubicBezTo>
                      <a:pt x="724" y="330"/>
                      <a:pt x="724" y="331"/>
                      <a:pt x="724" y="331"/>
                    </a:cubicBezTo>
                    <a:cubicBezTo>
                      <a:pt x="724" y="331"/>
                      <a:pt x="724" y="331"/>
                      <a:pt x="724" y="331"/>
                    </a:cubicBezTo>
                    <a:cubicBezTo>
                      <a:pt x="725" y="331"/>
                      <a:pt x="725" y="331"/>
                      <a:pt x="725" y="331"/>
                    </a:cubicBezTo>
                    <a:cubicBezTo>
                      <a:pt x="726" y="331"/>
                      <a:pt x="726" y="332"/>
                      <a:pt x="727" y="332"/>
                    </a:cubicBezTo>
                    <a:cubicBezTo>
                      <a:pt x="727" y="332"/>
                      <a:pt x="726" y="332"/>
                      <a:pt x="726" y="332"/>
                    </a:cubicBezTo>
                    <a:cubicBezTo>
                      <a:pt x="727" y="332"/>
                      <a:pt x="727" y="333"/>
                      <a:pt x="728" y="334"/>
                    </a:cubicBezTo>
                    <a:cubicBezTo>
                      <a:pt x="728" y="334"/>
                      <a:pt x="728" y="335"/>
                      <a:pt x="728" y="335"/>
                    </a:cubicBezTo>
                    <a:cubicBezTo>
                      <a:pt x="729" y="336"/>
                      <a:pt x="729" y="336"/>
                      <a:pt x="729" y="336"/>
                    </a:cubicBezTo>
                    <a:cubicBezTo>
                      <a:pt x="729" y="336"/>
                      <a:pt x="729" y="336"/>
                      <a:pt x="729" y="336"/>
                    </a:cubicBezTo>
                    <a:cubicBezTo>
                      <a:pt x="729" y="336"/>
                      <a:pt x="729" y="337"/>
                      <a:pt x="729" y="337"/>
                    </a:cubicBezTo>
                    <a:cubicBezTo>
                      <a:pt x="729" y="337"/>
                      <a:pt x="729" y="337"/>
                      <a:pt x="729" y="338"/>
                    </a:cubicBezTo>
                    <a:cubicBezTo>
                      <a:pt x="729" y="337"/>
                      <a:pt x="728" y="337"/>
                      <a:pt x="728" y="337"/>
                    </a:cubicBezTo>
                    <a:cubicBezTo>
                      <a:pt x="728" y="337"/>
                      <a:pt x="728" y="336"/>
                      <a:pt x="728" y="336"/>
                    </a:cubicBezTo>
                    <a:cubicBezTo>
                      <a:pt x="727" y="336"/>
                      <a:pt x="727" y="337"/>
                      <a:pt x="727" y="337"/>
                    </a:cubicBezTo>
                    <a:cubicBezTo>
                      <a:pt x="727" y="337"/>
                      <a:pt x="726" y="336"/>
                      <a:pt x="726" y="336"/>
                    </a:cubicBezTo>
                    <a:cubicBezTo>
                      <a:pt x="726" y="337"/>
                      <a:pt x="725" y="337"/>
                      <a:pt x="725" y="337"/>
                    </a:cubicBezTo>
                    <a:cubicBezTo>
                      <a:pt x="725" y="338"/>
                      <a:pt x="726" y="338"/>
                      <a:pt x="727" y="339"/>
                    </a:cubicBezTo>
                    <a:cubicBezTo>
                      <a:pt x="727" y="339"/>
                      <a:pt x="727" y="339"/>
                      <a:pt x="727" y="339"/>
                    </a:cubicBezTo>
                    <a:cubicBezTo>
                      <a:pt x="727" y="339"/>
                      <a:pt x="728" y="339"/>
                      <a:pt x="728" y="340"/>
                    </a:cubicBezTo>
                    <a:cubicBezTo>
                      <a:pt x="727" y="340"/>
                      <a:pt x="727" y="340"/>
                      <a:pt x="727" y="341"/>
                    </a:cubicBezTo>
                    <a:cubicBezTo>
                      <a:pt x="727" y="341"/>
                      <a:pt x="727" y="341"/>
                      <a:pt x="728" y="341"/>
                    </a:cubicBezTo>
                    <a:cubicBezTo>
                      <a:pt x="728" y="341"/>
                      <a:pt x="728" y="341"/>
                      <a:pt x="728" y="341"/>
                    </a:cubicBezTo>
                    <a:cubicBezTo>
                      <a:pt x="728" y="342"/>
                      <a:pt x="728" y="342"/>
                      <a:pt x="728" y="343"/>
                    </a:cubicBezTo>
                    <a:cubicBezTo>
                      <a:pt x="728" y="343"/>
                      <a:pt x="727" y="343"/>
                      <a:pt x="727" y="343"/>
                    </a:cubicBezTo>
                    <a:cubicBezTo>
                      <a:pt x="726" y="343"/>
                      <a:pt x="726" y="343"/>
                      <a:pt x="726" y="343"/>
                    </a:cubicBezTo>
                    <a:cubicBezTo>
                      <a:pt x="727" y="344"/>
                      <a:pt x="727" y="344"/>
                      <a:pt x="727" y="344"/>
                    </a:cubicBezTo>
                    <a:cubicBezTo>
                      <a:pt x="727" y="344"/>
                      <a:pt x="727" y="344"/>
                      <a:pt x="727" y="345"/>
                    </a:cubicBezTo>
                    <a:cubicBezTo>
                      <a:pt x="726" y="345"/>
                      <a:pt x="726" y="345"/>
                      <a:pt x="726" y="345"/>
                    </a:cubicBezTo>
                    <a:cubicBezTo>
                      <a:pt x="726" y="345"/>
                      <a:pt x="726" y="345"/>
                      <a:pt x="726" y="345"/>
                    </a:cubicBezTo>
                    <a:cubicBezTo>
                      <a:pt x="726" y="346"/>
                      <a:pt x="726" y="346"/>
                      <a:pt x="726" y="346"/>
                    </a:cubicBezTo>
                    <a:cubicBezTo>
                      <a:pt x="726" y="346"/>
                      <a:pt x="726" y="346"/>
                      <a:pt x="725" y="346"/>
                    </a:cubicBezTo>
                    <a:cubicBezTo>
                      <a:pt x="726" y="347"/>
                      <a:pt x="726" y="347"/>
                      <a:pt x="726" y="348"/>
                    </a:cubicBezTo>
                    <a:cubicBezTo>
                      <a:pt x="726" y="348"/>
                      <a:pt x="726" y="348"/>
                      <a:pt x="727" y="348"/>
                    </a:cubicBezTo>
                    <a:cubicBezTo>
                      <a:pt x="727" y="349"/>
                      <a:pt x="727" y="349"/>
                      <a:pt x="727" y="349"/>
                    </a:cubicBezTo>
                    <a:cubicBezTo>
                      <a:pt x="727" y="349"/>
                      <a:pt x="727" y="349"/>
                      <a:pt x="727" y="350"/>
                    </a:cubicBezTo>
                    <a:cubicBezTo>
                      <a:pt x="727" y="350"/>
                      <a:pt x="727" y="350"/>
                      <a:pt x="727" y="350"/>
                    </a:cubicBezTo>
                    <a:cubicBezTo>
                      <a:pt x="727" y="350"/>
                      <a:pt x="727" y="350"/>
                      <a:pt x="728" y="350"/>
                    </a:cubicBezTo>
                    <a:cubicBezTo>
                      <a:pt x="728" y="350"/>
                      <a:pt x="728" y="349"/>
                      <a:pt x="728" y="349"/>
                    </a:cubicBezTo>
                    <a:cubicBezTo>
                      <a:pt x="728" y="349"/>
                      <a:pt x="728" y="350"/>
                      <a:pt x="728" y="350"/>
                    </a:cubicBezTo>
                    <a:cubicBezTo>
                      <a:pt x="729" y="350"/>
                      <a:pt x="729" y="349"/>
                      <a:pt x="729" y="349"/>
                    </a:cubicBezTo>
                    <a:cubicBezTo>
                      <a:pt x="730" y="349"/>
                      <a:pt x="731" y="349"/>
                      <a:pt x="732" y="349"/>
                    </a:cubicBezTo>
                    <a:cubicBezTo>
                      <a:pt x="732" y="349"/>
                      <a:pt x="733" y="349"/>
                      <a:pt x="733" y="349"/>
                    </a:cubicBezTo>
                    <a:cubicBezTo>
                      <a:pt x="733" y="349"/>
                      <a:pt x="733" y="349"/>
                      <a:pt x="733" y="349"/>
                    </a:cubicBezTo>
                    <a:cubicBezTo>
                      <a:pt x="733" y="349"/>
                      <a:pt x="734" y="349"/>
                      <a:pt x="734" y="349"/>
                    </a:cubicBezTo>
                    <a:cubicBezTo>
                      <a:pt x="734" y="349"/>
                      <a:pt x="734" y="349"/>
                      <a:pt x="734" y="349"/>
                    </a:cubicBezTo>
                    <a:cubicBezTo>
                      <a:pt x="734" y="350"/>
                      <a:pt x="735" y="350"/>
                      <a:pt x="735" y="350"/>
                    </a:cubicBezTo>
                    <a:cubicBezTo>
                      <a:pt x="735" y="350"/>
                      <a:pt x="735" y="350"/>
                      <a:pt x="736" y="350"/>
                    </a:cubicBezTo>
                    <a:cubicBezTo>
                      <a:pt x="736" y="350"/>
                      <a:pt x="736" y="351"/>
                      <a:pt x="736" y="351"/>
                    </a:cubicBezTo>
                    <a:cubicBezTo>
                      <a:pt x="736" y="351"/>
                      <a:pt x="736" y="351"/>
                      <a:pt x="737" y="351"/>
                    </a:cubicBezTo>
                    <a:cubicBezTo>
                      <a:pt x="736" y="350"/>
                      <a:pt x="736" y="350"/>
                      <a:pt x="736" y="350"/>
                    </a:cubicBezTo>
                    <a:cubicBezTo>
                      <a:pt x="737" y="350"/>
                      <a:pt x="737" y="350"/>
                      <a:pt x="738" y="350"/>
                    </a:cubicBezTo>
                    <a:cubicBezTo>
                      <a:pt x="738" y="350"/>
                      <a:pt x="739" y="350"/>
                      <a:pt x="739" y="350"/>
                    </a:cubicBezTo>
                    <a:cubicBezTo>
                      <a:pt x="740" y="350"/>
                      <a:pt x="740" y="350"/>
                      <a:pt x="741" y="350"/>
                    </a:cubicBezTo>
                    <a:cubicBezTo>
                      <a:pt x="741" y="349"/>
                      <a:pt x="741" y="349"/>
                      <a:pt x="741" y="349"/>
                    </a:cubicBezTo>
                    <a:cubicBezTo>
                      <a:pt x="741" y="349"/>
                      <a:pt x="741" y="349"/>
                      <a:pt x="741" y="349"/>
                    </a:cubicBezTo>
                    <a:cubicBezTo>
                      <a:pt x="742" y="348"/>
                      <a:pt x="742" y="347"/>
                      <a:pt x="742" y="346"/>
                    </a:cubicBezTo>
                    <a:cubicBezTo>
                      <a:pt x="742" y="346"/>
                      <a:pt x="742" y="346"/>
                      <a:pt x="742" y="346"/>
                    </a:cubicBezTo>
                    <a:cubicBezTo>
                      <a:pt x="742" y="346"/>
                      <a:pt x="742" y="346"/>
                      <a:pt x="741" y="346"/>
                    </a:cubicBezTo>
                    <a:cubicBezTo>
                      <a:pt x="742" y="346"/>
                      <a:pt x="742" y="346"/>
                      <a:pt x="742" y="345"/>
                    </a:cubicBezTo>
                    <a:cubicBezTo>
                      <a:pt x="742" y="345"/>
                      <a:pt x="742" y="344"/>
                      <a:pt x="742" y="343"/>
                    </a:cubicBezTo>
                    <a:cubicBezTo>
                      <a:pt x="742" y="343"/>
                      <a:pt x="742" y="342"/>
                      <a:pt x="741" y="342"/>
                    </a:cubicBezTo>
                    <a:cubicBezTo>
                      <a:pt x="742" y="341"/>
                      <a:pt x="742" y="341"/>
                      <a:pt x="742" y="340"/>
                    </a:cubicBezTo>
                    <a:cubicBezTo>
                      <a:pt x="741" y="339"/>
                      <a:pt x="741" y="338"/>
                      <a:pt x="740" y="337"/>
                    </a:cubicBezTo>
                    <a:cubicBezTo>
                      <a:pt x="739" y="336"/>
                      <a:pt x="739" y="335"/>
                      <a:pt x="738" y="334"/>
                    </a:cubicBezTo>
                    <a:cubicBezTo>
                      <a:pt x="738" y="333"/>
                      <a:pt x="737" y="332"/>
                      <a:pt x="737" y="331"/>
                    </a:cubicBezTo>
                    <a:cubicBezTo>
                      <a:pt x="737" y="330"/>
                      <a:pt x="737" y="330"/>
                      <a:pt x="737" y="330"/>
                    </a:cubicBezTo>
                    <a:cubicBezTo>
                      <a:pt x="736" y="329"/>
                      <a:pt x="735" y="328"/>
                      <a:pt x="734" y="327"/>
                    </a:cubicBezTo>
                    <a:cubicBezTo>
                      <a:pt x="733" y="327"/>
                      <a:pt x="733" y="327"/>
                      <a:pt x="733" y="326"/>
                    </a:cubicBezTo>
                    <a:cubicBezTo>
                      <a:pt x="733" y="326"/>
                      <a:pt x="732" y="326"/>
                      <a:pt x="731" y="325"/>
                    </a:cubicBezTo>
                    <a:cubicBezTo>
                      <a:pt x="731" y="325"/>
                      <a:pt x="731" y="325"/>
                      <a:pt x="731" y="324"/>
                    </a:cubicBezTo>
                    <a:cubicBezTo>
                      <a:pt x="732" y="324"/>
                      <a:pt x="732" y="324"/>
                      <a:pt x="732" y="324"/>
                    </a:cubicBezTo>
                    <a:cubicBezTo>
                      <a:pt x="732" y="324"/>
                      <a:pt x="732" y="324"/>
                      <a:pt x="732" y="323"/>
                    </a:cubicBezTo>
                    <a:cubicBezTo>
                      <a:pt x="732" y="323"/>
                      <a:pt x="732" y="323"/>
                      <a:pt x="732" y="322"/>
                    </a:cubicBezTo>
                    <a:cubicBezTo>
                      <a:pt x="733" y="322"/>
                      <a:pt x="733" y="322"/>
                      <a:pt x="734" y="322"/>
                    </a:cubicBezTo>
                    <a:cubicBezTo>
                      <a:pt x="734" y="322"/>
                      <a:pt x="734" y="322"/>
                      <a:pt x="735" y="322"/>
                    </a:cubicBezTo>
                    <a:cubicBezTo>
                      <a:pt x="735" y="322"/>
                      <a:pt x="735" y="322"/>
                      <a:pt x="736" y="322"/>
                    </a:cubicBezTo>
                    <a:cubicBezTo>
                      <a:pt x="736" y="322"/>
                      <a:pt x="737" y="322"/>
                      <a:pt x="737" y="322"/>
                    </a:cubicBezTo>
                    <a:cubicBezTo>
                      <a:pt x="737" y="322"/>
                      <a:pt x="737" y="322"/>
                      <a:pt x="737" y="322"/>
                    </a:cubicBezTo>
                    <a:cubicBezTo>
                      <a:pt x="738" y="322"/>
                      <a:pt x="738" y="322"/>
                      <a:pt x="738" y="321"/>
                    </a:cubicBezTo>
                    <a:cubicBezTo>
                      <a:pt x="738" y="321"/>
                      <a:pt x="738" y="321"/>
                      <a:pt x="738" y="321"/>
                    </a:cubicBezTo>
                    <a:cubicBezTo>
                      <a:pt x="739" y="321"/>
                      <a:pt x="740" y="320"/>
                      <a:pt x="741" y="320"/>
                    </a:cubicBezTo>
                    <a:cubicBezTo>
                      <a:pt x="741" y="320"/>
                      <a:pt x="741" y="320"/>
                      <a:pt x="741" y="320"/>
                    </a:cubicBezTo>
                    <a:cubicBezTo>
                      <a:pt x="742" y="320"/>
                      <a:pt x="742" y="319"/>
                      <a:pt x="743" y="319"/>
                    </a:cubicBezTo>
                    <a:cubicBezTo>
                      <a:pt x="743" y="319"/>
                      <a:pt x="743" y="319"/>
                      <a:pt x="743" y="319"/>
                    </a:cubicBezTo>
                    <a:cubicBezTo>
                      <a:pt x="743" y="318"/>
                      <a:pt x="743" y="318"/>
                      <a:pt x="743" y="318"/>
                    </a:cubicBezTo>
                    <a:cubicBezTo>
                      <a:pt x="743" y="317"/>
                      <a:pt x="743" y="317"/>
                      <a:pt x="744" y="316"/>
                    </a:cubicBezTo>
                    <a:cubicBezTo>
                      <a:pt x="743" y="316"/>
                      <a:pt x="743" y="316"/>
                      <a:pt x="743" y="315"/>
                    </a:cubicBezTo>
                    <a:cubicBezTo>
                      <a:pt x="743" y="315"/>
                      <a:pt x="743" y="315"/>
                      <a:pt x="743" y="314"/>
                    </a:cubicBezTo>
                    <a:cubicBezTo>
                      <a:pt x="743" y="314"/>
                      <a:pt x="744" y="313"/>
                      <a:pt x="744" y="313"/>
                    </a:cubicBezTo>
                    <a:cubicBezTo>
                      <a:pt x="744" y="312"/>
                      <a:pt x="745" y="312"/>
                      <a:pt x="745" y="312"/>
                    </a:cubicBezTo>
                    <a:cubicBezTo>
                      <a:pt x="745" y="312"/>
                      <a:pt x="745" y="312"/>
                      <a:pt x="745" y="312"/>
                    </a:cubicBezTo>
                    <a:cubicBezTo>
                      <a:pt x="746" y="312"/>
                      <a:pt x="747" y="312"/>
                      <a:pt x="747" y="312"/>
                    </a:cubicBezTo>
                    <a:cubicBezTo>
                      <a:pt x="748" y="312"/>
                      <a:pt x="748" y="312"/>
                      <a:pt x="748" y="312"/>
                    </a:cubicBezTo>
                    <a:cubicBezTo>
                      <a:pt x="748" y="312"/>
                      <a:pt x="748" y="312"/>
                      <a:pt x="748" y="312"/>
                    </a:cubicBezTo>
                    <a:cubicBezTo>
                      <a:pt x="748" y="312"/>
                      <a:pt x="748" y="312"/>
                      <a:pt x="748" y="312"/>
                    </a:cubicBezTo>
                    <a:cubicBezTo>
                      <a:pt x="748" y="311"/>
                      <a:pt x="748" y="311"/>
                      <a:pt x="749" y="311"/>
                    </a:cubicBezTo>
                    <a:cubicBezTo>
                      <a:pt x="749" y="311"/>
                      <a:pt x="750" y="311"/>
                      <a:pt x="750" y="311"/>
                    </a:cubicBezTo>
                    <a:cubicBezTo>
                      <a:pt x="750" y="311"/>
                      <a:pt x="750" y="311"/>
                      <a:pt x="750" y="312"/>
                    </a:cubicBezTo>
                    <a:cubicBezTo>
                      <a:pt x="751" y="311"/>
                      <a:pt x="751" y="311"/>
                      <a:pt x="751" y="311"/>
                    </a:cubicBezTo>
                    <a:cubicBezTo>
                      <a:pt x="752" y="311"/>
                      <a:pt x="752" y="311"/>
                      <a:pt x="752" y="311"/>
                    </a:cubicBezTo>
                    <a:cubicBezTo>
                      <a:pt x="752" y="310"/>
                      <a:pt x="752" y="310"/>
                      <a:pt x="753" y="309"/>
                    </a:cubicBezTo>
                    <a:cubicBezTo>
                      <a:pt x="753" y="309"/>
                      <a:pt x="753" y="309"/>
                      <a:pt x="754" y="309"/>
                    </a:cubicBezTo>
                    <a:cubicBezTo>
                      <a:pt x="754" y="309"/>
                      <a:pt x="754" y="309"/>
                      <a:pt x="754" y="309"/>
                    </a:cubicBezTo>
                    <a:cubicBezTo>
                      <a:pt x="754" y="308"/>
                      <a:pt x="754" y="308"/>
                      <a:pt x="754" y="308"/>
                    </a:cubicBezTo>
                    <a:cubicBezTo>
                      <a:pt x="755" y="309"/>
                      <a:pt x="755" y="309"/>
                      <a:pt x="755" y="309"/>
                    </a:cubicBezTo>
                    <a:cubicBezTo>
                      <a:pt x="756" y="309"/>
                      <a:pt x="756" y="309"/>
                      <a:pt x="757" y="309"/>
                    </a:cubicBezTo>
                    <a:cubicBezTo>
                      <a:pt x="757" y="309"/>
                      <a:pt x="757" y="310"/>
                      <a:pt x="757" y="310"/>
                    </a:cubicBezTo>
                    <a:cubicBezTo>
                      <a:pt x="757" y="310"/>
                      <a:pt x="757" y="311"/>
                      <a:pt x="757" y="311"/>
                    </a:cubicBezTo>
                    <a:cubicBezTo>
                      <a:pt x="757" y="311"/>
                      <a:pt x="758" y="312"/>
                      <a:pt x="758" y="312"/>
                    </a:cubicBezTo>
                    <a:cubicBezTo>
                      <a:pt x="759" y="312"/>
                      <a:pt x="759" y="313"/>
                      <a:pt x="760" y="313"/>
                    </a:cubicBezTo>
                    <a:cubicBezTo>
                      <a:pt x="760" y="313"/>
                      <a:pt x="760" y="313"/>
                      <a:pt x="760" y="313"/>
                    </a:cubicBezTo>
                    <a:cubicBezTo>
                      <a:pt x="761" y="313"/>
                      <a:pt x="761" y="313"/>
                      <a:pt x="761" y="314"/>
                    </a:cubicBezTo>
                    <a:cubicBezTo>
                      <a:pt x="761" y="314"/>
                      <a:pt x="762" y="313"/>
                      <a:pt x="762" y="313"/>
                    </a:cubicBezTo>
                    <a:cubicBezTo>
                      <a:pt x="763" y="313"/>
                      <a:pt x="763" y="314"/>
                      <a:pt x="764" y="314"/>
                    </a:cubicBezTo>
                    <a:cubicBezTo>
                      <a:pt x="764" y="314"/>
                      <a:pt x="764" y="313"/>
                      <a:pt x="764" y="313"/>
                    </a:cubicBezTo>
                    <a:cubicBezTo>
                      <a:pt x="765" y="313"/>
                      <a:pt x="765" y="313"/>
                      <a:pt x="765" y="314"/>
                    </a:cubicBezTo>
                    <a:cubicBezTo>
                      <a:pt x="765" y="313"/>
                      <a:pt x="766" y="313"/>
                      <a:pt x="766" y="313"/>
                    </a:cubicBezTo>
                    <a:cubicBezTo>
                      <a:pt x="767" y="313"/>
                      <a:pt x="768" y="312"/>
                      <a:pt x="768" y="312"/>
                    </a:cubicBezTo>
                    <a:cubicBezTo>
                      <a:pt x="768" y="312"/>
                      <a:pt x="768" y="312"/>
                      <a:pt x="768" y="312"/>
                    </a:cubicBezTo>
                    <a:cubicBezTo>
                      <a:pt x="769" y="312"/>
                      <a:pt x="769" y="312"/>
                      <a:pt x="770" y="312"/>
                    </a:cubicBezTo>
                    <a:cubicBezTo>
                      <a:pt x="770" y="312"/>
                      <a:pt x="770" y="311"/>
                      <a:pt x="770" y="311"/>
                    </a:cubicBezTo>
                    <a:cubicBezTo>
                      <a:pt x="770" y="311"/>
                      <a:pt x="770" y="310"/>
                      <a:pt x="770" y="310"/>
                    </a:cubicBezTo>
                    <a:cubicBezTo>
                      <a:pt x="770" y="310"/>
                      <a:pt x="770" y="310"/>
                      <a:pt x="771" y="311"/>
                    </a:cubicBezTo>
                    <a:cubicBezTo>
                      <a:pt x="771" y="311"/>
                      <a:pt x="771" y="311"/>
                      <a:pt x="771" y="311"/>
                    </a:cubicBezTo>
                    <a:cubicBezTo>
                      <a:pt x="771" y="311"/>
                      <a:pt x="772" y="310"/>
                      <a:pt x="772" y="310"/>
                    </a:cubicBezTo>
                    <a:cubicBezTo>
                      <a:pt x="772" y="310"/>
                      <a:pt x="772" y="310"/>
                      <a:pt x="772" y="309"/>
                    </a:cubicBezTo>
                    <a:cubicBezTo>
                      <a:pt x="772" y="309"/>
                      <a:pt x="772" y="309"/>
                      <a:pt x="773" y="309"/>
                    </a:cubicBezTo>
                    <a:cubicBezTo>
                      <a:pt x="773" y="309"/>
                      <a:pt x="773" y="309"/>
                      <a:pt x="773" y="308"/>
                    </a:cubicBezTo>
                    <a:cubicBezTo>
                      <a:pt x="773" y="308"/>
                      <a:pt x="774" y="308"/>
                      <a:pt x="774" y="308"/>
                    </a:cubicBezTo>
                    <a:cubicBezTo>
                      <a:pt x="774" y="308"/>
                      <a:pt x="774" y="308"/>
                      <a:pt x="774" y="308"/>
                    </a:cubicBezTo>
                    <a:cubicBezTo>
                      <a:pt x="775" y="308"/>
                      <a:pt x="775" y="308"/>
                      <a:pt x="776" y="307"/>
                    </a:cubicBezTo>
                    <a:cubicBezTo>
                      <a:pt x="776" y="307"/>
                      <a:pt x="776" y="307"/>
                      <a:pt x="776" y="307"/>
                    </a:cubicBezTo>
                    <a:cubicBezTo>
                      <a:pt x="776" y="307"/>
                      <a:pt x="776" y="307"/>
                      <a:pt x="776" y="307"/>
                    </a:cubicBezTo>
                    <a:cubicBezTo>
                      <a:pt x="776" y="307"/>
                      <a:pt x="776" y="306"/>
                      <a:pt x="777" y="306"/>
                    </a:cubicBezTo>
                    <a:cubicBezTo>
                      <a:pt x="777" y="306"/>
                      <a:pt x="777" y="306"/>
                      <a:pt x="777" y="306"/>
                    </a:cubicBezTo>
                    <a:cubicBezTo>
                      <a:pt x="778" y="305"/>
                      <a:pt x="779" y="304"/>
                      <a:pt x="779" y="303"/>
                    </a:cubicBezTo>
                    <a:cubicBezTo>
                      <a:pt x="780" y="303"/>
                      <a:pt x="780" y="303"/>
                      <a:pt x="781" y="303"/>
                    </a:cubicBezTo>
                    <a:cubicBezTo>
                      <a:pt x="781" y="303"/>
                      <a:pt x="781" y="303"/>
                      <a:pt x="781" y="302"/>
                    </a:cubicBezTo>
                    <a:cubicBezTo>
                      <a:pt x="782" y="302"/>
                      <a:pt x="782" y="302"/>
                      <a:pt x="782" y="302"/>
                    </a:cubicBezTo>
                    <a:cubicBezTo>
                      <a:pt x="783" y="302"/>
                      <a:pt x="783" y="302"/>
                      <a:pt x="783" y="301"/>
                    </a:cubicBezTo>
                    <a:cubicBezTo>
                      <a:pt x="784" y="301"/>
                      <a:pt x="784" y="301"/>
                      <a:pt x="785" y="301"/>
                    </a:cubicBezTo>
                    <a:cubicBezTo>
                      <a:pt x="785" y="301"/>
                      <a:pt x="785" y="300"/>
                      <a:pt x="785" y="300"/>
                    </a:cubicBezTo>
                    <a:cubicBezTo>
                      <a:pt x="785" y="300"/>
                      <a:pt x="785" y="300"/>
                      <a:pt x="785" y="300"/>
                    </a:cubicBezTo>
                    <a:cubicBezTo>
                      <a:pt x="785" y="300"/>
                      <a:pt x="785" y="299"/>
                      <a:pt x="785" y="299"/>
                    </a:cubicBezTo>
                    <a:cubicBezTo>
                      <a:pt x="785" y="299"/>
                      <a:pt x="786" y="299"/>
                      <a:pt x="786" y="299"/>
                    </a:cubicBezTo>
                    <a:cubicBezTo>
                      <a:pt x="786" y="298"/>
                      <a:pt x="786" y="297"/>
                      <a:pt x="786" y="297"/>
                    </a:cubicBezTo>
                    <a:cubicBezTo>
                      <a:pt x="787" y="297"/>
                      <a:pt x="787" y="297"/>
                      <a:pt x="787" y="296"/>
                    </a:cubicBezTo>
                    <a:cubicBezTo>
                      <a:pt x="787" y="296"/>
                      <a:pt x="787" y="296"/>
                      <a:pt x="787" y="296"/>
                    </a:cubicBezTo>
                    <a:cubicBezTo>
                      <a:pt x="787" y="296"/>
                      <a:pt x="787" y="296"/>
                      <a:pt x="787" y="296"/>
                    </a:cubicBezTo>
                    <a:cubicBezTo>
                      <a:pt x="787" y="295"/>
                      <a:pt x="788" y="295"/>
                      <a:pt x="788" y="295"/>
                    </a:cubicBezTo>
                    <a:cubicBezTo>
                      <a:pt x="788" y="295"/>
                      <a:pt x="788" y="294"/>
                      <a:pt x="789" y="294"/>
                    </a:cubicBezTo>
                    <a:cubicBezTo>
                      <a:pt x="789" y="294"/>
                      <a:pt x="789" y="294"/>
                      <a:pt x="790" y="294"/>
                    </a:cubicBezTo>
                    <a:cubicBezTo>
                      <a:pt x="790" y="293"/>
                      <a:pt x="790" y="293"/>
                      <a:pt x="790" y="293"/>
                    </a:cubicBezTo>
                    <a:cubicBezTo>
                      <a:pt x="790" y="293"/>
                      <a:pt x="790" y="293"/>
                      <a:pt x="790" y="293"/>
                    </a:cubicBezTo>
                    <a:cubicBezTo>
                      <a:pt x="790" y="292"/>
                      <a:pt x="790" y="292"/>
                      <a:pt x="790" y="291"/>
                    </a:cubicBezTo>
                    <a:cubicBezTo>
                      <a:pt x="791" y="291"/>
                      <a:pt x="791" y="291"/>
                      <a:pt x="792" y="290"/>
                    </a:cubicBezTo>
                    <a:cubicBezTo>
                      <a:pt x="792" y="290"/>
                      <a:pt x="792" y="290"/>
                      <a:pt x="792" y="290"/>
                    </a:cubicBezTo>
                    <a:cubicBezTo>
                      <a:pt x="793" y="289"/>
                      <a:pt x="793" y="289"/>
                      <a:pt x="794" y="289"/>
                    </a:cubicBezTo>
                    <a:cubicBezTo>
                      <a:pt x="794" y="289"/>
                      <a:pt x="794" y="288"/>
                      <a:pt x="794" y="288"/>
                    </a:cubicBezTo>
                    <a:cubicBezTo>
                      <a:pt x="794" y="288"/>
                      <a:pt x="794" y="288"/>
                      <a:pt x="794" y="287"/>
                    </a:cubicBezTo>
                    <a:cubicBezTo>
                      <a:pt x="794" y="287"/>
                      <a:pt x="794" y="287"/>
                      <a:pt x="794" y="286"/>
                    </a:cubicBezTo>
                    <a:cubicBezTo>
                      <a:pt x="795" y="286"/>
                      <a:pt x="795" y="286"/>
                      <a:pt x="795" y="286"/>
                    </a:cubicBezTo>
                    <a:cubicBezTo>
                      <a:pt x="795" y="286"/>
                      <a:pt x="795" y="286"/>
                      <a:pt x="795" y="285"/>
                    </a:cubicBezTo>
                    <a:cubicBezTo>
                      <a:pt x="795" y="285"/>
                      <a:pt x="795" y="285"/>
                      <a:pt x="794" y="285"/>
                    </a:cubicBezTo>
                    <a:cubicBezTo>
                      <a:pt x="795" y="284"/>
                      <a:pt x="795" y="284"/>
                      <a:pt x="795" y="283"/>
                    </a:cubicBezTo>
                    <a:cubicBezTo>
                      <a:pt x="795" y="283"/>
                      <a:pt x="795" y="283"/>
                      <a:pt x="795" y="283"/>
                    </a:cubicBezTo>
                    <a:cubicBezTo>
                      <a:pt x="795" y="283"/>
                      <a:pt x="795" y="282"/>
                      <a:pt x="795" y="282"/>
                    </a:cubicBezTo>
                    <a:cubicBezTo>
                      <a:pt x="795" y="282"/>
                      <a:pt x="795" y="281"/>
                      <a:pt x="796" y="281"/>
                    </a:cubicBezTo>
                    <a:cubicBezTo>
                      <a:pt x="795" y="280"/>
                      <a:pt x="795" y="280"/>
                      <a:pt x="794" y="279"/>
                    </a:cubicBezTo>
                    <a:cubicBezTo>
                      <a:pt x="794" y="279"/>
                      <a:pt x="794" y="279"/>
                      <a:pt x="794" y="279"/>
                    </a:cubicBezTo>
                    <a:cubicBezTo>
                      <a:pt x="794" y="279"/>
                      <a:pt x="794" y="279"/>
                      <a:pt x="794" y="278"/>
                    </a:cubicBezTo>
                    <a:cubicBezTo>
                      <a:pt x="794" y="278"/>
                      <a:pt x="794" y="278"/>
                      <a:pt x="794" y="278"/>
                    </a:cubicBezTo>
                    <a:cubicBezTo>
                      <a:pt x="795" y="278"/>
                      <a:pt x="795" y="278"/>
                      <a:pt x="795" y="278"/>
                    </a:cubicBezTo>
                    <a:cubicBezTo>
                      <a:pt x="795" y="278"/>
                      <a:pt x="795" y="277"/>
                      <a:pt x="795" y="277"/>
                    </a:cubicBezTo>
                    <a:cubicBezTo>
                      <a:pt x="795" y="277"/>
                      <a:pt x="795" y="277"/>
                      <a:pt x="794" y="277"/>
                    </a:cubicBezTo>
                    <a:cubicBezTo>
                      <a:pt x="794" y="277"/>
                      <a:pt x="794" y="277"/>
                      <a:pt x="794" y="277"/>
                    </a:cubicBezTo>
                    <a:cubicBezTo>
                      <a:pt x="793" y="276"/>
                      <a:pt x="793" y="275"/>
                      <a:pt x="793" y="274"/>
                    </a:cubicBezTo>
                    <a:cubicBezTo>
                      <a:pt x="793" y="274"/>
                      <a:pt x="794" y="274"/>
                      <a:pt x="794" y="274"/>
                    </a:cubicBezTo>
                    <a:cubicBezTo>
                      <a:pt x="794" y="274"/>
                      <a:pt x="794" y="273"/>
                      <a:pt x="794" y="273"/>
                    </a:cubicBezTo>
                    <a:cubicBezTo>
                      <a:pt x="794" y="273"/>
                      <a:pt x="794" y="272"/>
                      <a:pt x="794" y="272"/>
                    </a:cubicBezTo>
                    <a:cubicBezTo>
                      <a:pt x="794" y="272"/>
                      <a:pt x="794" y="272"/>
                      <a:pt x="795" y="271"/>
                    </a:cubicBezTo>
                    <a:cubicBezTo>
                      <a:pt x="794" y="271"/>
                      <a:pt x="794" y="270"/>
                      <a:pt x="794" y="270"/>
                    </a:cubicBezTo>
                    <a:cubicBezTo>
                      <a:pt x="795" y="269"/>
                      <a:pt x="795" y="269"/>
                      <a:pt x="795" y="269"/>
                    </a:cubicBezTo>
                    <a:cubicBezTo>
                      <a:pt x="795" y="269"/>
                      <a:pt x="795" y="269"/>
                      <a:pt x="795" y="269"/>
                    </a:cubicBezTo>
                    <a:cubicBezTo>
                      <a:pt x="795" y="269"/>
                      <a:pt x="795" y="269"/>
                      <a:pt x="795" y="269"/>
                    </a:cubicBezTo>
                    <a:cubicBezTo>
                      <a:pt x="795" y="268"/>
                      <a:pt x="795" y="268"/>
                      <a:pt x="795" y="268"/>
                    </a:cubicBezTo>
                    <a:cubicBezTo>
                      <a:pt x="795" y="268"/>
                      <a:pt x="795" y="268"/>
                      <a:pt x="795" y="268"/>
                    </a:cubicBezTo>
                    <a:cubicBezTo>
                      <a:pt x="795" y="268"/>
                      <a:pt x="796" y="267"/>
                      <a:pt x="796" y="267"/>
                    </a:cubicBezTo>
                    <a:cubicBezTo>
                      <a:pt x="796" y="267"/>
                      <a:pt x="796" y="267"/>
                      <a:pt x="796" y="266"/>
                    </a:cubicBezTo>
                    <a:cubicBezTo>
                      <a:pt x="796" y="266"/>
                      <a:pt x="796" y="266"/>
                      <a:pt x="796" y="266"/>
                    </a:cubicBezTo>
                    <a:cubicBezTo>
                      <a:pt x="796" y="266"/>
                      <a:pt x="797" y="266"/>
                      <a:pt x="797" y="266"/>
                    </a:cubicBezTo>
                    <a:cubicBezTo>
                      <a:pt x="797" y="266"/>
                      <a:pt x="796" y="265"/>
                      <a:pt x="796" y="265"/>
                    </a:cubicBezTo>
                    <a:cubicBezTo>
                      <a:pt x="796" y="265"/>
                      <a:pt x="796" y="264"/>
                      <a:pt x="796" y="264"/>
                    </a:cubicBezTo>
                    <a:cubicBezTo>
                      <a:pt x="797" y="264"/>
                      <a:pt x="797" y="264"/>
                      <a:pt x="797" y="264"/>
                    </a:cubicBezTo>
                    <a:cubicBezTo>
                      <a:pt x="797" y="264"/>
                      <a:pt x="797" y="264"/>
                      <a:pt x="797" y="263"/>
                    </a:cubicBezTo>
                    <a:cubicBezTo>
                      <a:pt x="797" y="263"/>
                      <a:pt x="796" y="263"/>
                      <a:pt x="796" y="263"/>
                    </a:cubicBezTo>
                    <a:cubicBezTo>
                      <a:pt x="796" y="263"/>
                      <a:pt x="796" y="263"/>
                      <a:pt x="795" y="263"/>
                    </a:cubicBezTo>
                    <a:cubicBezTo>
                      <a:pt x="795" y="263"/>
                      <a:pt x="795" y="262"/>
                      <a:pt x="794" y="262"/>
                    </a:cubicBezTo>
                    <a:cubicBezTo>
                      <a:pt x="795" y="262"/>
                      <a:pt x="795" y="261"/>
                      <a:pt x="795" y="261"/>
                    </a:cubicBezTo>
                    <a:cubicBezTo>
                      <a:pt x="795" y="261"/>
                      <a:pt x="795" y="261"/>
                      <a:pt x="796" y="261"/>
                    </a:cubicBezTo>
                    <a:cubicBezTo>
                      <a:pt x="796" y="261"/>
                      <a:pt x="796" y="260"/>
                      <a:pt x="796" y="260"/>
                    </a:cubicBezTo>
                    <a:cubicBezTo>
                      <a:pt x="795" y="260"/>
                      <a:pt x="795" y="259"/>
                      <a:pt x="795" y="259"/>
                    </a:cubicBezTo>
                    <a:cubicBezTo>
                      <a:pt x="795" y="258"/>
                      <a:pt x="794" y="258"/>
                      <a:pt x="794" y="258"/>
                    </a:cubicBezTo>
                    <a:cubicBezTo>
                      <a:pt x="794" y="258"/>
                      <a:pt x="794" y="258"/>
                      <a:pt x="793" y="257"/>
                    </a:cubicBezTo>
                    <a:cubicBezTo>
                      <a:pt x="794" y="257"/>
                      <a:pt x="794" y="257"/>
                      <a:pt x="794" y="257"/>
                    </a:cubicBezTo>
                    <a:cubicBezTo>
                      <a:pt x="794" y="257"/>
                      <a:pt x="794" y="257"/>
                      <a:pt x="794" y="257"/>
                    </a:cubicBezTo>
                    <a:cubicBezTo>
                      <a:pt x="795" y="256"/>
                      <a:pt x="795" y="256"/>
                      <a:pt x="795" y="256"/>
                    </a:cubicBezTo>
                    <a:cubicBezTo>
                      <a:pt x="795" y="256"/>
                      <a:pt x="795" y="255"/>
                      <a:pt x="795" y="255"/>
                    </a:cubicBezTo>
                    <a:cubicBezTo>
                      <a:pt x="795" y="255"/>
                      <a:pt x="794" y="255"/>
                      <a:pt x="794" y="255"/>
                    </a:cubicBezTo>
                    <a:cubicBezTo>
                      <a:pt x="794" y="254"/>
                      <a:pt x="794" y="254"/>
                      <a:pt x="794" y="254"/>
                    </a:cubicBezTo>
                    <a:cubicBezTo>
                      <a:pt x="793" y="254"/>
                      <a:pt x="793" y="254"/>
                      <a:pt x="793" y="253"/>
                    </a:cubicBezTo>
                    <a:cubicBezTo>
                      <a:pt x="793" y="253"/>
                      <a:pt x="793" y="253"/>
                      <a:pt x="793" y="253"/>
                    </a:cubicBezTo>
                    <a:cubicBezTo>
                      <a:pt x="792" y="252"/>
                      <a:pt x="791" y="252"/>
                      <a:pt x="791" y="251"/>
                    </a:cubicBezTo>
                    <a:cubicBezTo>
                      <a:pt x="791" y="251"/>
                      <a:pt x="790" y="251"/>
                      <a:pt x="790" y="251"/>
                    </a:cubicBezTo>
                    <a:cubicBezTo>
                      <a:pt x="790" y="250"/>
                      <a:pt x="789" y="250"/>
                      <a:pt x="789" y="250"/>
                    </a:cubicBezTo>
                    <a:cubicBezTo>
                      <a:pt x="789" y="250"/>
                      <a:pt x="789" y="250"/>
                      <a:pt x="788" y="250"/>
                    </a:cubicBezTo>
                    <a:cubicBezTo>
                      <a:pt x="788" y="249"/>
                      <a:pt x="788" y="249"/>
                      <a:pt x="788" y="248"/>
                    </a:cubicBezTo>
                    <a:cubicBezTo>
                      <a:pt x="788" y="248"/>
                      <a:pt x="788" y="248"/>
                      <a:pt x="787" y="248"/>
                    </a:cubicBezTo>
                    <a:cubicBezTo>
                      <a:pt x="787" y="248"/>
                      <a:pt x="787" y="247"/>
                      <a:pt x="786" y="247"/>
                    </a:cubicBezTo>
                    <a:cubicBezTo>
                      <a:pt x="786" y="247"/>
                      <a:pt x="786" y="246"/>
                      <a:pt x="785" y="246"/>
                    </a:cubicBezTo>
                    <a:cubicBezTo>
                      <a:pt x="785" y="246"/>
                      <a:pt x="784" y="246"/>
                      <a:pt x="784" y="246"/>
                    </a:cubicBezTo>
                    <a:cubicBezTo>
                      <a:pt x="783" y="246"/>
                      <a:pt x="783" y="246"/>
                      <a:pt x="783" y="246"/>
                    </a:cubicBezTo>
                    <a:cubicBezTo>
                      <a:pt x="783" y="246"/>
                      <a:pt x="782" y="246"/>
                      <a:pt x="782" y="246"/>
                    </a:cubicBezTo>
                    <a:cubicBezTo>
                      <a:pt x="782" y="246"/>
                      <a:pt x="782" y="246"/>
                      <a:pt x="782" y="246"/>
                    </a:cubicBezTo>
                    <a:cubicBezTo>
                      <a:pt x="781" y="246"/>
                      <a:pt x="781" y="246"/>
                      <a:pt x="781" y="246"/>
                    </a:cubicBezTo>
                    <a:cubicBezTo>
                      <a:pt x="781" y="245"/>
                      <a:pt x="781" y="245"/>
                      <a:pt x="781" y="245"/>
                    </a:cubicBezTo>
                    <a:cubicBezTo>
                      <a:pt x="781" y="245"/>
                      <a:pt x="781" y="245"/>
                      <a:pt x="781" y="244"/>
                    </a:cubicBezTo>
                    <a:cubicBezTo>
                      <a:pt x="780" y="244"/>
                      <a:pt x="780" y="244"/>
                      <a:pt x="780" y="244"/>
                    </a:cubicBezTo>
                    <a:cubicBezTo>
                      <a:pt x="780" y="245"/>
                      <a:pt x="780" y="245"/>
                      <a:pt x="780" y="246"/>
                    </a:cubicBezTo>
                    <a:cubicBezTo>
                      <a:pt x="780" y="246"/>
                      <a:pt x="780" y="246"/>
                      <a:pt x="780" y="246"/>
                    </a:cubicBezTo>
                    <a:cubicBezTo>
                      <a:pt x="780" y="247"/>
                      <a:pt x="780" y="247"/>
                      <a:pt x="780" y="247"/>
                    </a:cubicBezTo>
                    <a:cubicBezTo>
                      <a:pt x="780" y="247"/>
                      <a:pt x="780" y="248"/>
                      <a:pt x="780" y="248"/>
                    </a:cubicBezTo>
                    <a:cubicBezTo>
                      <a:pt x="779" y="249"/>
                      <a:pt x="779" y="249"/>
                      <a:pt x="779" y="249"/>
                    </a:cubicBezTo>
                    <a:cubicBezTo>
                      <a:pt x="779" y="249"/>
                      <a:pt x="778" y="249"/>
                      <a:pt x="778" y="249"/>
                    </a:cubicBezTo>
                    <a:cubicBezTo>
                      <a:pt x="778" y="249"/>
                      <a:pt x="778" y="249"/>
                      <a:pt x="778" y="248"/>
                    </a:cubicBezTo>
                    <a:cubicBezTo>
                      <a:pt x="779" y="248"/>
                      <a:pt x="779" y="248"/>
                      <a:pt x="779" y="247"/>
                    </a:cubicBezTo>
                    <a:cubicBezTo>
                      <a:pt x="779" y="247"/>
                      <a:pt x="779" y="247"/>
                      <a:pt x="779" y="246"/>
                    </a:cubicBezTo>
                    <a:cubicBezTo>
                      <a:pt x="778" y="246"/>
                      <a:pt x="778" y="246"/>
                      <a:pt x="778" y="247"/>
                    </a:cubicBezTo>
                    <a:cubicBezTo>
                      <a:pt x="778" y="247"/>
                      <a:pt x="778" y="247"/>
                      <a:pt x="778" y="247"/>
                    </a:cubicBezTo>
                    <a:cubicBezTo>
                      <a:pt x="778" y="248"/>
                      <a:pt x="777" y="248"/>
                      <a:pt x="777" y="248"/>
                    </a:cubicBezTo>
                    <a:cubicBezTo>
                      <a:pt x="777" y="248"/>
                      <a:pt x="776" y="248"/>
                      <a:pt x="776" y="248"/>
                    </a:cubicBezTo>
                    <a:cubicBezTo>
                      <a:pt x="775" y="248"/>
                      <a:pt x="774" y="248"/>
                      <a:pt x="773" y="248"/>
                    </a:cubicBezTo>
                    <a:cubicBezTo>
                      <a:pt x="773" y="248"/>
                      <a:pt x="773" y="247"/>
                      <a:pt x="773" y="247"/>
                    </a:cubicBezTo>
                    <a:cubicBezTo>
                      <a:pt x="773" y="247"/>
                      <a:pt x="774" y="247"/>
                      <a:pt x="774" y="247"/>
                    </a:cubicBezTo>
                    <a:cubicBezTo>
                      <a:pt x="774" y="247"/>
                      <a:pt x="774" y="247"/>
                      <a:pt x="775" y="247"/>
                    </a:cubicBezTo>
                    <a:cubicBezTo>
                      <a:pt x="775" y="247"/>
                      <a:pt x="775" y="247"/>
                      <a:pt x="775" y="246"/>
                    </a:cubicBezTo>
                    <a:cubicBezTo>
                      <a:pt x="775" y="246"/>
                      <a:pt x="775" y="246"/>
                      <a:pt x="776" y="246"/>
                    </a:cubicBezTo>
                    <a:cubicBezTo>
                      <a:pt x="776" y="246"/>
                      <a:pt x="776" y="246"/>
                      <a:pt x="776" y="246"/>
                    </a:cubicBezTo>
                    <a:cubicBezTo>
                      <a:pt x="776" y="246"/>
                      <a:pt x="775" y="245"/>
                      <a:pt x="775" y="245"/>
                    </a:cubicBezTo>
                    <a:cubicBezTo>
                      <a:pt x="775" y="245"/>
                      <a:pt x="775" y="245"/>
                      <a:pt x="774" y="245"/>
                    </a:cubicBezTo>
                    <a:cubicBezTo>
                      <a:pt x="774" y="245"/>
                      <a:pt x="774" y="245"/>
                      <a:pt x="774" y="245"/>
                    </a:cubicBezTo>
                    <a:cubicBezTo>
                      <a:pt x="774" y="245"/>
                      <a:pt x="773" y="245"/>
                      <a:pt x="773" y="245"/>
                    </a:cubicBezTo>
                    <a:cubicBezTo>
                      <a:pt x="773" y="245"/>
                      <a:pt x="773" y="245"/>
                      <a:pt x="772" y="245"/>
                    </a:cubicBezTo>
                    <a:cubicBezTo>
                      <a:pt x="772" y="245"/>
                      <a:pt x="772" y="245"/>
                      <a:pt x="772" y="245"/>
                    </a:cubicBezTo>
                    <a:cubicBezTo>
                      <a:pt x="772" y="245"/>
                      <a:pt x="772" y="245"/>
                      <a:pt x="771" y="245"/>
                    </a:cubicBezTo>
                    <a:cubicBezTo>
                      <a:pt x="771" y="245"/>
                      <a:pt x="771" y="245"/>
                      <a:pt x="770" y="245"/>
                    </a:cubicBezTo>
                    <a:cubicBezTo>
                      <a:pt x="770" y="245"/>
                      <a:pt x="770" y="245"/>
                      <a:pt x="769" y="244"/>
                    </a:cubicBezTo>
                    <a:cubicBezTo>
                      <a:pt x="770" y="244"/>
                      <a:pt x="770" y="244"/>
                      <a:pt x="770" y="243"/>
                    </a:cubicBezTo>
                    <a:cubicBezTo>
                      <a:pt x="770" y="243"/>
                      <a:pt x="770" y="243"/>
                      <a:pt x="770" y="242"/>
                    </a:cubicBezTo>
                    <a:cubicBezTo>
                      <a:pt x="770" y="242"/>
                      <a:pt x="769" y="241"/>
                      <a:pt x="769" y="241"/>
                    </a:cubicBezTo>
                    <a:cubicBezTo>
                      <a:pt x="769" y="240"/>
                      <a:pt x="770" y="239"/>
                      <a:pt x="770" y="239"/>
                    </a:cubicBezTo>
                    <a:cubicBezTo>
                      <a:pt x="769" y="239"/>
                      <a:pt x="769" y="239"/>
                      <a:pt x="768" y="239"/>
                    </a:cubicBezTo>
                    <a:cubicBezTo>
                      <a:pt x="768" y="239"/>
                      <a:pt x="768" y="238"/>
                      <a:pt x="768" y="238"/>
                    </a:cubicBezTo>
                    <a:cubicBezTo>
                      <a:pt x="768" y="238"/>
                      <a:pt x="767" y="238"/>
                      <a:pt x="767" y="238"/>
                    </a:cubicBezTo>
                    <a:cubicBezTo>
                      <a:pt x="767" y="238"/>
                      <a:pt x="766" y="238"/>
                      <a:pt x="766" y="238"/>
                    </a:cubicBezTo>
                    <a:cubicBezTo>
                      <a:pt x="766" y="238"/>
                      <a:pt x="765" y="238"/>
                      <a:pt x="765" y="239"/>
                    </a:cubicBezTo>
                    <a:cubicBezTo>
                      <a:pt x="764" y="238"/>
                      <a:pt x="764" y="238"/>
                      <a:pt x="763" y="238"/>
                    </a:cubicBezTo>
                    <a:cubicBezTo>
                      <a:pt x="763" y="238"/>
                      <a:pt x="763" y="238"/>
                      <a:pt x="763" y="237"/>
                    </a:cubicBezTo>
                    <a:cubicBezTo>
                      <a:pt x="762" y="237"/>
                      <a:pt x="762" y="237"/>
                      <a:pt x="762" y="237"/>
                    </a:cubicBezTo>
                    <a:cubicBezTo>
                      <a:pt x="761" y="237"/>
                      <a:pt x="761" y="237"/>
                      <a:pt x="761" y="236"/>
                    </a:cubicBezTo>
                    <a:cubicBezTo>
                      <a:pt x="761" y="236"/>
                      <a:pt x="761" y="236"/>
                      <a:pt x="760" y="235"/>
                    </a:cubicBezTo>
                    <a:cubicBezTo>
                      <a:pt x="761" y="235"/>
                      <a:pt x="761" y="235"/>
                      <a:pt x="761" y="235"/>
                    </a:cubicBezTo>
                    <a:cubicBezTo>
                      <a:pt x="761" y="235"/>
                      <a:pt x="762" y="235"/>
                      <a:pt x="762" y="234"/>
                    </a:cubicBezTo>
                    <a:cubicBezTo>
                      <a:pt x="762" y="234"/>
                      <a:pt x="763" y="234"/>
                      <a:pt x="763" y="234"/>
                    </a:cubicBezTo>
                    <a:cubicBezTo>
                      <a:pt x="763" y="234"/>
                      <a:pt x="763" y="233"/>
                      <a:pt x="763" y="233"/>
                    </a:cubicBezTo>
                    <a:cubicBezTo>
                      <a:pt x="764" y="233"/>
                      <a:pt x="765" y="233"/>
                      <a:pt x="765" y="233"/>
                    </a:cubicBezTo>
                    <a:cubicBezTo>
                      <a:pt x="765" y="232"/>
                      <a:pt x="766" y="232"/>
                      <a:pt x="766" y="232"/>
                    </a:cubicBezTo>
                    <a:cubicBezTo>
                      <a:pt x="766" y="232"/>
                      <a:pt x="767" y="232"/>
                      <a:pt x="768" y="231"/>
                    </a:cubicBezTo>
                    <a:cubicBezTo>
                      <a:pt x="768" y="231"/>
                      <a:pt x="768" y="231"/>
                      <a:pt x="768" y="231"/>
                    </a:cubicBezTo>
                    <a:cubicBezTo>
                      <a:pt x="768" y="231"/>
                      <a:pt x="769" y="231"/>
                      <a:pt x="769" y="231"/>
                    </a:cubicBezTo>
                    <a:cubicBezTo>
                      <a:pt x="769" y="230"/>
                      <a:pt x="769" y="230"/>
                      <a:pt x="769" y="230"/>
                    </a:cubicBezTo>
                    <a:cubicBezTo>
                      <a:pt x="769" y="230"/>
                      <a:pt x="770" y="230"/>
                      <a:pt x="770" y="230"/>
                    </a:cubicBezTo>
                    <a:cubicBezTo>
                      <a:pt x="770" y="229"/>
                      <a:pt x="771" y="229"/>
                      <a:pt x="771" y="229"/>
                    </a:cubicBezTo>
                    <a:cubicBezTo>
                      <a:pt x="771" y="229"/>
                      <a:pt x="771" y="229"/>
                      <a:pt x="772" y="228"/>
                    </a:cubicBezTo>
                    <a:cubicBezTo>
                      <a:pt x="772" y="228"/>
                      <a:pt x="772" y="228"/>
                      <a:pt x="772" y="227"/>
                    </a:cubicBezTo>
                    <a:cubicBezTo>
                      <a:pt x="772" y="227"/>
                      <a:pt x="772" y="227"/>
                      <a:pt x="772" y="227"/>
                    </a:cubicBezTo>
                    <a:cubicBezTo>
                      <a:pt x="772" y="227"/>
                      <a:pt x="772" y="226"/>
                      <a:pt x="773" y="226"/>
                    </a:cubicBezTo>
                    <a:cubicBezTo>
                      <a:pt x="773" y="225"/>
                      <a:pt x="773" y="225"/>
                      <a:pt x="774" y="224"/>
                    </a:cubicBezTo>
                    <a:cubicBezTo>
                      <a:pt x="774" y="224"/>
                      <a:pt x="774" y="224"/>
                      <a:pt x="774" y="225"/>
                    </a:cubicBezTo>
                    <a:cubicBezTo>
                      <a:pt x="775" y="224"/>
                      <a:pt x="775" y="224"/>
                      <a:pt x="775" y="223"/>
                    </a:cubicBezTo>
                    <a:cubicBezTo>
                      <a:pt x="775" y="223"/>
                      <a:pt x="776" y="223"/>
                      <a:pt x="776" y="223"/>
                    </a:cubicBezTo>
                    <a:cubicBezTo>
                      <a:pt x="776" y="223"/>
                      <a:pt x="776" y="223"/>
                      <a:pt x="776" y="223"/>
                    </a:cubicBezTo>
                    <a:cubicBezTo>
                      <a:pt x="777" y="222"/>
                      <a:pt x="777" y="222"/>
                      <a:pt x="778" y="222"/>
                    </a:cubicBezTo>
                    <a:cubicBezTo>
                      <a:pt x="778" y="222"/>
                      <a:pt x="778" y="221"/>
                      <a:pt x="779" y="221"/>
                    </a:cubicBezTo>
                    <a:cubicBezTo>
                      <a:pt x="779" y="221"/>
                      <a:pt x="779" y="221"/>
                      <a:pt x="780" y="221"/>
                    </a:cubicBezTo>
                    <a:cubicBezTo>
                      <a:pt x="780" y="221"/>
                      <a:pt x="780" y="220"/>
                      <a:pt x="780" y="220"/>
                    </a:cubicBezTo>
                    <a:cubicBezTo>
                      <a:pt x="780" y="220"/>
                      <a:pt x="780" y="220"/>
                      <a:pt x="780" y="219"/>
                    </a:cubicBezTo>
                    <a:cubicBezTo>
                      <a:pt x="780" y="219"/>
                      <a:pt x="781" y="219"/>
                      <a:pt x="781" y="219"/>
                    </a:cubicBezTo>
                    <a:cubicBezTo>
                      <a:pt x="781" y="219"/>
                      <a:pt x="781" y="219"/>
                      <a:pt x="781" y="219"/>
                    </a:cubicBezTo>
                    <a:cubicBezTo>
                      <a:pt x="782" y="219"/>
                      <a:pt x="782" y="219"/>
                      <a:pt x="782" y="219"/>
                    </a:cubicBezTo>
                    <a:cubicBezTo>
                      <a:pt x="782" y="219"/>
                      <a:pt x="782" y="218"/>
                      <a:pt x="782" y="218"/>
                    </a:cubicBezTo>
                    <a:cubicBezTo>
                      <a:pt x="782" y="218"/>
                      <a:pt x="782" y="218"/>
                      <a:pt x="782" y="217"/>
                    </a:cubicBezTo>
                    <a:cubicBezTo>
                      <a:pt x="782" y="217"/>
                      <a:pt x="782" y="217"/>
                      <a:pt x="782" y="216"/>
                    </a:cubicBezTo>
                    <a:cubicBezTo>
                      <a:pt x="782" y="216"/>
                      <a:pt x="782" y="215"/>
                      <a:pt x="782" y="215"/>
                    </a:cubicBezTo>
                    <a:cubicBezTo>
                      <a:pt x="783" y="215"/>
                      <a:pt x="783" y="215"/>
                      <a:pt x="784" y="214"/>
                    </a:cubicBezTo>
                    <a:cubicBezTo>
                      <a:pt x="784" y="214"/>
                      <a:pt x="785" y="214"/>
                      <a:pt x="786" y="214"/>
                    </a:cubicBezTo>
                    <a:cubicBezTo>
                      <a:pt x="786" y="213"/>
                      <a:pt x="786" y="213"/>
                      <a:pt x="787" y="213"/>
                    </a:cubicBezTo>
                    <a:cubicBezTo>
                      <a:pt x="786" y="212"/>
                      <a:pt x="786" y="211"/>
                      <a:pt x="786" y="211"/>
                    </a:cubicBezTo>
                    <a:cubicBezTo>
                      <a:pt x="786" y="210"/>
                      <a:pt x="786" y="210"/>
                      <a:pt x="786" y="210"/>
                    </a:cubicBezTo>
                    <a:cubicBezTo>
                      <a:pt x="787" y="210"/>
                      <a:pt x="787" y="210"/>
                      <a:pt x="788" y="210"/>
                    </a:cubicBezTo>
                    <a:cubicBezTo>
                      <a:pt x="788" y="209"/>
                      <a:pt x="788" y="209"/>
                      <a:pt x="788" y="209"/>
                    </a:cubicBezTo>
                    <a:cubicBezTo>
                      <a:pt x="789" y="209"/>
                      <a:pt x="790" y="209"/>
                      <a:pt x="791" y="209"/>
                    </a:cubicBezTo>
                    <a:cubicBezTo>
                      <a:pt x="791" y="209"/>
                      <a:pt x="791" y="208"/>
                      <a:pt x="791" y="208"/>
                    </a:cubicBezTo>
                    <a:cubicBezTo>
                      <a:pt x="791" y="208"/>
                      <a:pt x="792" y="208"/>
                      <a:pt x="792" y="208"/>
                    </a:cubicBezTo>
                    <a:cubicBezTo>
                      <a:pt x="792" y="209"/>
                      <a:pt x="792" y="209"/>
                      <a:pt x="792" y="209"/>
                    </a:cubicBezTo>
                    <a:cubicBezTo>
                      <a:pt x="793" y="209"/>
                      <a:pt x="793" y="209"/>
                      <a:pt x="794" y="210"/>
                    </a:cubicBezTo>
                    <a:cubicBezTo>
                      <a:pt x="794" y="209"/>
                      <a:pt x="795" y="209"/>
                      <a:pt x="796" y="209"/>
                    </a:cubicBezTo>
                    <a:cubicBezTo>
                      <a:pt x="796" y="209"/>
                      <a:pt x="797" y="210"/>
                      <a:pt x="798" y="210"/>
                    </a:cubicBezTo>
                    <a:cubicBezTo>
                      <a:pt x="798" y="210"/>
                      <a:pt x="799" y="210"/>
                      <a:pt x="799" y="210"/>
                    </a:cubicBezTo>
                    <a:cubicBezTo>
                      <a:pt x="800" y="210"/>
                      <a:pt x="800" y="210"/>
                      <a:pt x="800" y="210"/>
                    </a:cubicBezTo>
                    <a:cubicBezTo>
                      <a:pt x="801" y="210"/>
                      <a:pt x="801" y="210"/>
                      <a:pt x="802" y="210"/>
                    </a:cubicBezTo>
                    <a:cubicBezTo>
                      <a:pt x="802" y="210"/>
                      <a:pt x="802" y="210"/>
                      <a:pt x="803" y="211"/>
                    </a:cubicBezTo>
                    <a:cubicBezTo>
                      <a:pt x="803" y="211"/>
                      <a:pt x="803" y="211"/>
                      <a:pt x="804" y="211"/>
                    </a:cubicBezTo>
                    <a:cubicBezTo>
                      <a:pt x="804" y="211"/>
                      <a:pt x="804" y="211"/>
                      <a:pt x="804" y="210"/>
                    </a:cubicBezTo>
                    <a:cubicBezTo>
                      <a:pt x="805" y="211"/>
                      <a:pt x="805" y="211"/>
                      <a:pt x="805" y="211"/>
                    </a:cubicBezTo>
                    <a:cubicBezTo>
                      <a:pt x="805" y="211"/>
                      <a:pt x="805" y="212"/>
                      <a:pt x="804" y="212"/>
                    </a:cubicBezTo>
                    <a:cubicBezTo>
                      <a:pt x="805" y="212"/>
                      <a:pt x="805" y="212"/>
                      <a:pt x="805" y="212"/>
                    </a:cubicBezTo>
                    <a:cubicBezTo>
                      <a:pt x="805" y="213"/>
                      <a:pt x="806" y="213"/>
                      <a:pt x="806" y="213"/>
                    </a:cubicBezTo>
                    <a:cubicBezTo>
                      <a:pt x="806" y="213"/>
                      <a:pt x="806" y="213"/>
                      <a:pt x="807" y="213"/>
                    </a:cubicBezTo>
                    <a:cubicBezTo>
                      <a:pt x="807" y="213"/>
                      <a:pt x="807" y="213"/>
                      <a:pt x="808" y="213"/>
                    </a:cubicBezTo>
                    <a:cubicBezTo>
                      <a:pt x="807" y="212"/>
                      <a:pt x="807" y="212"/>
                      <a:pt x="807" y="211"/>
                    </a:cubicBezTo>
                    <a:cubicBezTo>
                      <a:pt x="807" y="211"/>
                      <a:pt x="807" y="211"/>
                      <a:pt x="807" y="211"/>
                    </a:cubicBezTo>
                    <a:cubicBezTo>
                      <a:pt x="807" y="211"/>
                      <a:pt x="808" y="211"/>
                      <a:pt x="808" y="211"/>
                    </a:cubicBezTo>
                    <a:cubicBezTo>
                      <a:pt x="809" y="211"/>
                      <a:pt x="809" y="212"/>
                      <a:pt x="810" y="212"/>
                    </a:cubicBezTo>
                    <a:cubicBezTo>
                      <a:pt x="811" y="212"/>
                      <a:pt x="811" y="212"/>
                      <a:pt x="811" y="212"/>
                    </a:cubicBezTo>
                    <a:cubicBezTo>
                      <a:pt x="812" y="212"/>
                      <a:pt x="813" y="213"/>
                      <a:pt x="813" y="213"/>
                    </a:cubicBezTo>
                    <a:cubicBezTo>
                      <a:pt x="813" y="213"/>
                      <a:pt x="814" y="213"/>
                      <a:pt x="814" y="214"/>
                    </a:cubicBezTo>
                    <a:cubicBezTo>
                      <a:pt x="814" y="214"/>
                      <a:pt x="814" y="214"/>
                      <a:pt x="814" y="214"/>
                    </a:cubicBezTo>
                    <a:cubicBezTo>
                      <a:pt x="814" y="214"/>
                      <a:pt x="815" y="214"/>
                      <a:pt x="815" y="214"/>
                    </a:cubicBezTo>
                    <a:cubicBezTo>
                      <a:pt x="815" y="214"/>
                      <a:pt x="815" y="214"/>
                      <a:pt x="816" y="214"/>
                    </a:cubicBezTo>
                    <a:cubicBezTo>
                      <a:pt x="816" y="214"/>
                      <a:pt x="816" y="213"/>
                      <a:pt x="816" y="213"/>
                    </a:cubicBezTo>
                    <a:cubicBezTo>
                      <a:pt x="816" y="213"/>
                      <a:pt x="816" y="213"/>
                      <a:pt x="816" y="213"/>
                    </a:cubicBezTo>
                    <a:cubicBezTo>
                      <a:pt x="817" y="213"/>
                      <a:pt x="818" y="214"/>
                      <a:pt x="818" y="214"/>
                    </a:cubicBezTo>
                    <a:cubicBezTo>
                      <a:pt x="818" y="214"/>
                      <a:pt x="819" y="214"/>
                      <a:pt x="819" y="215"/>
                    </a:cubicBezTo>
                    <a:cubicBezTo>
                      <a:pt x="820" y="215"/>
                      <a:pt x="820" y="215"/>
                      <a:pt x="821" y="215"/>
                    </a:cubicBezTo>
                    <a:cubicBezTo>
                      <a:pt x="821" y="215"/>
                      <a:pt x="821" y="215"/>
                      <a:pt x="821" y="215"/>
                    </a:cubicBezTo>
                    <a:cubicBezTo>
                      <a:pt x="821" y="214"/>
                      <a:pt x="821" y="214"/>
                      <a:pt x="821" y="214"/>
                    </a:cubicBezTo>
                    <a:cubicBezTo>
                      <a:pt x="821" y="214"/>
                      <a:pt x="820" y="214"/>
                      <a:pt x="820" y="214"/>
                    </a:cubicBezTo>
                    <a:cubicBezTo>
                      <a:pt x="820" y="214"/>
                      <a:pt x="819" y="213"/>
                      <a:pt x="819" y="213"/>
                    </a:cubicBezTo>
                    <a:cubicBezTo>
                      <a:pt x="819" y="213"/>
                      <a:pt x="820" y="213"/>
                      <a:pt x="820" y="213"/>
                    </a:cubicBezTo>
                    <a:cubicBezTo>
                      <a:pt x="820" y="213"/>
                      <a:pt x="820" y="213"/>
                      <a:pt x="820" y="213"/>
                    </a:cubicBezTo>
                    <a:cubicBezTo>
                      <a:pt x="821" y="213"/>
                      <a:pt x="821" y="213"/>
                      <a:pt x="822" y="213"/>
                    </a:cubicBezTo>
                    <a:cubicBezTo>
                      <a:pt x="822" y="213"/>
                      <a:pt x="821" y="213"/>
                      <a:pt x="821" y="212"/>
                    </a:cubicBezTo>
                    <a:cubicBezTo>
                      <a:pt x="821" y="212"/>
                      <a:pt x="821" y="212"/>
                      <a:pt x="821" y="212"/>
                    </a:cubicBezTo>
                    <a:cubicBezTo>
                      <a:pt x="821" y="212"/>
                      <a:pt x="821" y="212"/>
                      <a:pt x="822" y="212"/>
                    </a:cubicBezTo>
                    <a:cubicBezTo>
                      <a:pt x="822" y="212"/>
                      <a:pt x="823" y="212"/>
                      <a:pt x="824" y="212"/>
                    </a:cubicBezTo>
                    <a:cubicBezTo>
                      <a:pt x="824" y="212"/>
                      <a:pt x="825" y="212"/>
                      <a:pt x="825" y="212"/>
                    </a:cubicBezTo>
                    <a:cubicBezTo>
                      <a:pt x="825" y="213"/>
                      <a:pt x="826" y="213"/>
                      <a:pt x="826" y="213"/>
                    </a:cubicBezTo>
                    <a:cubicBezTo>
                      <a:pt x="826" y="213"/>
                      <a:pt x="826" y="213"/>
                      <a:pt x="827" y="213"/>
                    </a:cubicBezTo>
                    <a:cubicBezTo>
                      <a:pt x="827" y="213"/>
                      <a:pt x="828" y="214"/>
                      <a:pt x="829" y="214"/>
                    </a:cubicBezTo>
                    <a:cubicBezTo>
                      <a:pt x="829" y="214"/>
                      <a:pt x="830" y="214"/>
                      <a:pt x="830" y="215"/>
                    </a:cubicBezTo>
                    <a:cubicBezTo>
                      <a:pt x="830" y="215"/>
                      <a:pt x="830" y="215"/>
                      <a:pt x="830" y="215"/>
                    </a:cubicBezTo>
                    <a:cubicBezTo>
                      <a:pt x="830" y="215"/>
                      <a:pt x="830" y="215"/>
                      <a:pt x="830" y="215"/>
                    </a:cubicBezTo>
                    <a:cubicBezTo>
                      <a:pt x="831" y="216"/>
                      <a:pt x="831" y="216"/>
                      <a:pt x="831" y="216"/>
                    </a:cubicBezTo>
                    <a:cubicBezTo>
                      <a:pt x="831" y="215"/>
                      <a:pt x="831" y="215"/>
                      <a:pt x="831" y="215"/>
                    </a:cubicBezTo>
                    <a:cubicBezTo>
                      <a:pt x="832" y="215"/>
                      <a:pt x="832" y="215"/>
                      <a:pt x="833" y="216"/>
                    </a:cubicBezTo>
                    <a:cubicBezTo>
                      <a:pt x="833" y="216"/>
                      <a:pt x="834" y="216"/>
                      <a:pt x="834" y="216"/>
                    </a:cubicBezTo>
                    <a:cubicBezTo>
                      <a:pt x="834" y="216"/>
                      <a:pt x="835" y="217"/>
                      <a:pt x="835" y="217"/>
                    </a:cubicBezTo>
                    <a:cubicBezTo>
                      <a:pt x="835" y="217"/>
                      <a:pt x="836" y="217"/>
                      <a:pt x="836" y="218"/>
                    </a:cubicBezTo>
                    <a:cubicBezTo>
                      <a:pt x="836" y="218"/>
                      <a:pt x="836" y="218"/>
                      <a:pt x="836" y="218"/>
                    </a:cubicBezTo>
                    <a:cubicBezTo>
                      <a:pt x="836" y="218"/>
                      <a:pt x="837" y="218"/>
                      <a:pt x="837" y="219"/>
                    </a:cubicBezTo>
                    <a:cubicBezTo>
                      <a:pt x="838" y="219"/>
                      <a:pt x="838" y="219"/>
                      <a:pt x="838" y="219"/>
                    </a:cubicBezTo>
                    <a:cubicBezTo>
                      <a:pt x="839" y="219"/>
                      <a:pt x="839" y="219"/>
                      <a:pt x="839" y="219"/>
                    </a:cubicBezTo>
                    <a:cubicBezTo>
                      <a:pt x="839" y="219"/>
                      <a:pt x="839" y="219"/>
                      <a:pt x="839" y="219"/>
                    </a:cubicBezTo>
                    <a:cubicBezTo>
                      <a:pt x="838" y="220"/>
                      <a:pt x="838" y="220"/>
                      <a:pt x="837" y="220"/>
                    </a:cubicBezTo>
                    <a:cubicBezTo>
                      <a:pt x="836" y="219"/>
                      <a:pt x="836" y="219"/>
                      <a:pt x="835" y="219"/>
                    </a:cubicBezTo>
                    <a:cubicBezTo>
                      <a:pt x="835" y="219"/>
                      <a:pt x="835" y="219"/>
                      <a:pt x="835" y="219"/>
                    </a:cubicBezTo>
                    <a:cubicBezTo>
                      <a:pt x="835" y="219"/>
                      <a:pt x="835" y="220"/>
                      <a:pt x="835" y="220"/>
                    </a:cubicBezTo>
                    <a:cubicBezTo>
                      <a:pt x="834" y="220"/>
                      <a:pt x="834" y="220"/>
                      <a:pt x="834" y="220"/>
                    </a:cubicBezTo>
                    <a:cubicBezTo>
                      <a:pt x="833" y="220"/>
                      <a:pt x="833" y="220"/>
                      <a:pt x="833" y="220"/>
                    </a:cubicBezTo>
                    <a:cubicBezTo>
                      <a:pt x="833" y="220"/>
                      <a:pt x="833" y="220"/>
                      <a:pt x="834" y="220"/>
                    </a:cubicBezTo>
                    <a:cubicBezTo>
                      <a:pt x="834" y="220"/>
                      <a:pt x="834" y="220"/>
                      <a:pt x="834" y="220"/>
                    </a:cubicBezTo>
                    <a:cubicBezTo>
                      <a:pt x="835" y="221"/>
                      <a:pt x="835" y="222"/>
                      <a:pt x="835" y="222"/>
                    </a:cubicBezTo>
                    <a:cubicBezTo>
                      <a:pt x="836" y="222"/>
                      <a:pt x="836" y="222"/>
                      <a:pt x="836" y="222"/>
                    </a:cubicBezTo>
                    <a:cubicBezTo>
                      <a:pt x="837" y="222"/>
                      <a:pt x="837" y="222"/>
                      <a:pt x="838" y="222"/>
                    </a:cubicBezTo>
                    <a:cubicBezTo>
                      <a:pt x="838" y="222"/>
                      <a:pt x="838" y="222"/>
                      <a:pt x="839" y="222"/>
                    </a:cubicBezTo>
                    <a:cubicBezTo>
                      <a:pt x="839" y="222"/>
                      <a:pt x="839" y="222"/>
                      <a:pt x="839" y="222"/>
                    </a:cubicBezTo>
                    <a:cubicBezTo>
                      <a:pt x="839" y="222"/>
                      <a:pt x="839" y="222"/>
                      <a:pt x="840" y="222"/>
                    </a:cubicBezTo>
                    <a:cubicBezTo>
                      <a:pt x="840" y="222"/>
                      <a:pt x="839" y="221"/>
                      <a:pt x="839" y="221"/>
                    </a:cubicBezTo>
                    <a:cubicBezTo>
                      <a:pt x="840" y="221"/>
                      <a:pt x="840" y="221"/>
                      <a:pt x="840" y="221"/>
                    </a:cubicBezTo>
                    <a:cubicBezTo>
                      <a:pt x="840" y="222"/>
                      <a:pt x="841" y="222"/>
                      <a:pt x="841" y="223"/>
                    </a:cubicBezTo>
                    <a:cubicBezTo>
                      <a:pt x="841" y="223"/>
                      <a:pt x="841" y="223"/>
                      <a:pt x="842" y="223"/>
                    </a:cubicBezTo>
                    <a:cubicBezTo>
                      <a:pt x="842" y="223"/>
                      <a:pt x="842" y="223"/>
                      <a:pt x="842" y="223"/>
                    </a:cubicBezTo>
                    <a:cubicBezTo>
                      <a:pt x="842" y="223"/>
                      <a:pt x="842" y="222"/>
                      <a:pt x="842" y="222"/>
                    </a:cubicBezTo>
                    <a:cubicBezTo>
                      <a:pt x="842" y="222"/>
                      <a:pt x="843" y="222"/>
                      <a:pt x="843" y="222"/>
                    </a:cubicBezTo>
                    <a:cubicBezTo>
                      <a:pt x="843" y="222"/>
                      <a:pt x="843" y="222"/>
                      <a:pt x="844" y="222"/>
                    </a:cubicBezTo>
                    <a:cubicBezTo>
                      <a:pt x="844" y="222"/>
                      <a:pt x="844" y="222"/>
                      <a:pt x="844" y="222"/>
                    </a:cubicBezTo>
                    <a:cubicBezTo>
                      <a:pt x="844" y="222"/>
                      <a:pt x="844" y="222"/>
                      <a:pt x="844" y="221"/>
                    </a:cubicBezTo>
                    <a:cubicBezTo>
                      <a:pt x="844" y="221"/>
                      <a:pt x="844" y="221"/>
                      <a:pt x="844" y="221"/>
                    </a:cubicBezTo>
                    <a:cubicBezTo>
                      <a:pt x="845" y="221"/>
                      <a:pt x="845" y="221"/>
                      <a:pt x="845" y="221"/>
                    </a:cubicBezTo>
                    <a:cubicBezTo>
                      <a:pt x="845" y="221"/>
                      <a:pt x="845" y="221"/>
                      <a:pt x="846" y="222"/>
                    </a:cubicBezTo>
                    <a:cubicBezTo>
                      <a:pt x="846" y="222"/>
                      <a:pt x="846" y="222"/>
                      <a:pt x="846" y="222"/>
                    </a:cubicBezTo>
                    <a:cubicBezTo>
                      <a:pt x="847" y="222"/>
                      <a:pt x="847" y="222"/>
                      <a:pt x="847" y="222"/>
                    </a:cubicBezTo>
                    <a:cubicBezTo>
                      <a:pt x="847" y="222"/>
                      <a:pt x="847" y="223"/>
                      <a:pt x="847" y="223"/>
                    </a:cubicBezTo>
                    <a:cubicBezTo>
                      <a:pt x="847" y="223"/>
                      <a:pt x="847" y="223"/>
                      <a:pt x="847" y="223"/>
                    </a:cubicBezTo>
                    <a:cubicBezTo>
                      <a:pt x="848" y="223"/>
                      <a:pt x="849" y="223"/>
                      <a:pt x="849" y="223"/>
                    </a:cubicBezTo>
                    <a:cubicBezTo>
                      <a:pt x="849" y="223"/>
                      <a:pt x="849" y="223"/>
                      <a:pt x="849" y="222"/>
                    </a:cubicBezTo>
                    <a:cubicBezTo>
                      <a:pt x="849" y="222"/>
                      <a:pt x="849" y="222"/>
                      <a:pt x="849" y="222"/>
                    </a:cubicBezTo>
                    <a:cubicBezTo>
                      <a:pt x="849" y="222"/>
                      <a:pt x="850" y="222"/>
                      <a:pt x="850" y="222"/>
                    </a:cubicBezTo>
                    <a:cubicBezTo>
                      <a:pt x="850" y="222"/>
                      <a:pt x="850" y="222"/>
                      <a:pt x="851" y="223"/>
                    </a:cubicBezTo>
                    <a:cubicBezTo>
                      <a:pt x="851" y="223"/>
                      <a:pt x="851" y="223"/>
                      <a:pt x="851" y="223"/>
                    </a:cubicBezTo>
                    <a:cubicBezTo>
                      <a:pt x="852" y="223"/>
                      <a:pt x="852" y="223"/>
                      <a:pt x="852" y="223"/>
                    </a:cubicBezTo>
                    <a:cubicBezTo>
                      <a:pt x="852" y="223"/>
                      <a:pt x="852" y="223"/>
                      <a:pt x="853" y="223"/>
                    </a:cubicBezTo>
                    <a:cubicBezTo>
                      <a:pt x="852" y="222"/>
                      <a:pt x="852" y="222"/>
                      <a:pt x="852" y="222"/>
                    </a:cubicBezTo>
                    <a:cubicBezTo>
                      <a:pt x="852" y="222"/>
                      <a:pt x="852" y="222"/>
                      <a:pt x="852" y="222"/>
                    </a:cubicBezTo>
                    <a:cubicBezTo>
                      <a:pt x="852" y="221"/>
                      <a:pt x="852" y="221"/>
                      <a:pt x="852" y="221"/>
                    </a:cubicBezTo>
                    <a:cubicBezTo>
                      <a:pt x="852" y="221"/>
                      <a:pt x="852" y="221"/>
                      <a:pt x="851" y="220"/>
                    </a:cubicBezTo>
                    <a:cubicBezTo>
                      <a:pt x="851" y="220"/>
                      <a:pt x="851" y="220"/>
                      <a:pt x="851" y="220"/>
                    </a:cubicBezTo>
                    <a:cubicBezTo>
                      <a:pt x="851" y="220"/>
                      <a:pt x="851" y="220"/>
                      <a:pt x="851" y="220"/>
                    </a:cubicBezTo>
                    <a:cubicBezTo>
                      <a:pt x="851" y="220"/>
                      <a:pt x="851" y="220"/>
                      <a:pt x="850" y="220"/>
                    </a:cubicBezTo>
                    <a:cubicBezTo>
                      <a:pt x="850" y="220"/>
                      <a:pt x="850" y="220"/>
                      <a:pt x="850" y="220"/>
                    </a:cubicBezTo>
                    <a:cubicBezTo>
                      <a:pt x="850" y="220"/>
                      <a:pt x="849" y="220"/>
                      <a:pt x="849" y="219"/>
                    </a:cubicBezTo>
                    <a:cubicBezTo>
                      <a:pt x="849" y="219"/>
                      <a:pt x="849" y="219"/>
                      <a:pt x="849" y="219"/>
                    </a:cubicBezTo>
                    <a:cubicBezTo>
                      <a:pt x="849" y="220"/>
                      <a:pt x="849" y="220"/>
                      <a:pt x="849" y="220"/>
                    </a:cubicBezTo>
                    <a:cubicBezTo>
                      <a:pt x="848" y="220"/>
                      <a:pt x="848" y="219"/>
                      <a:pt x="848" y="219"/>
                    </a:cubicBezTo>
                    <a:cubicBezTo>
                      <a:pt x="847" y="219"/>
                      <a:pt x="847" y="219"/>
                      <a:pt x="847" y="219"/>
                    </a:cubicBezTo>
                    <a:cubicBezTo>
                      <a:pt x="847" y="219"/>
                      <a:pt x="847" y="219"/>
                      <a:pt x="846" y="219"/>
                    </a:cubicBezTo>
                    <a:cubicBezTo>
                      <a:pt x="847" y="219"/>
                      <a:pt x="847" y="218"/>
                      <a:pt x="847" y="218"/>
                    </a:cubicBezTo>
                    <a:cubicBezTo>
                      <a:pt x="847" y="218"/>
                      <a:pt x="847" y="218"/>
                      <a:pt x="847" y="218"/>
                    </a:cubicBezTo>
                    <a:cubicBezTo>
                      <a:pt x="847" y="218"/>
                      <a:pt x="847" y="217"/>
                      <a:pt x="847" y="217"/>
                    </a:cubicBezTo>
                    <a:cubicBezTo>
                      <a:pt x="847" y="216"/>
                      <a:pt x="847" y="216"/>
                      <a:pt x="848" y="216"/>
                    </a:cubicBezTo>
                    <a:cubicBezTo>
                      <a:pt x="847" y="216"/>
                      <a:pt x="847" y="216"/>
                      <a:pt x="847" y="215"/>
                    </a:cubicBezTo>
                    <a:cubicBezTo>
                      <a:pt x="847" y="215"/>
                      <a:pt x="848" y="214"/>
                      <a:pt x="848" y="214"/>
                    </a:cubicBezTo>
                    <a:cubicBezTo>
                      <a:pt x="848" y="214"/>
                      <a:pt x="848" y="214"/>
                      <a:pt x="848" y="213"/>
                    </a:cubicBezTo>
                    <a:cubicBezTo>
                      <a:pt x="849" y="213"/>
                      <a:pt x="849" y="213"/>
                      <a:pt x="849" y="213"/>
                    </a:cubicBezTo>
                    <a:cubicBezTo>
                      <a:pt x="850" y="213"/>
                      <a:pt x="850" y="212"/>
                      <a:pt x="850" y="212"/>
                    </a:cubicBezTo>
                    <a:cubicBezTo>
                      <a:pt x="850" y="212"/>
                      <a:pt x="851" y="212"/>
                      <a:pt x="851" y="212"/>
                    </a:cubicBezTo>
                    <a:cubicBezTo>
                      <a:pt x="851" y="212"/>
                      <a:pt x="852" y="211"/>
                      <a:pt x="852" y="211"/>
                    </a:cubicBezTo>
                    <a:cubicBezTo>
                      <a:pt x="852" y="211"/>
                      <a:pt x="851" y="211"/>
                      <a:pt x="851" y="211"/>
                    </a:cubicBezTo>
                    <a:cubicBezTo>
                      <a:pt x="852" y="211"/>
                      <a:pt x="852" y="211"/>
                      <a:pt x="853" y="211"/>
                    </a:cubicBezTo>
                    <a:cubicBezTo>
                      <a:pt x="852" y="211"/>
                      <a:pt x="852" y="210"/>
                      <a:pt x="852" y="209"/>
                    </a:cubicBezTo>
                    <a:cubicBezTo>
                      <a:pt x="852" y="209"/>
                      <a:pt x="853" y="208"/>
                      <a:pt x="853" y="207"/>
                    </a:cubicBezTo>
                    <a:cubicBezTo>
                      <a:pt x="854" y="207"/>
                      <a:pt x="854" y="207"/>
                      <a:pt x="854" y="207"/>
                    </a:cubicBezTo>
                    <a:cubicBezTo>
                      <a:pt x="854" y="207"/>
                      <a:pt x="854" y="206"/>
                      <a:pt x="854" y="206"/>
                    </a:cubicBezTo>
                    <a:cubicBezTo>
                      <a:pt x="854" y="205"/>
                      <a:pt x="854" y="205"/>
                      <a:pt x="854" y="205"/>
                    </a:cubicBezTo>
                    <a:cubicBezTo>
                      <a:pt x="854" y="205"/>
                      <a:pt x="853" y="204"/>
                      <a:pt x="853" y="204"/>
                    </a:cubicBezTo>
                    <a:cubicBezTo>
                      <a:pt x="853" y="204"/>
                      <a:pt x="853" y="204"/>
                      <a:pt x="853" y="204"/>
                    </a:cubicBezTo>
                    <a:cubicBezTo>
                      <a:pt x="854" y="204"/>
                      <a:pt x="854" y="204"/>
                      <a:pt x="855" y="204"/>
                    </a:cubicBezTo>
                    <a:cubicBezTo>
                      <a:pt x="855" y="203"/>
                      <a:pt x="855" y="203"/>
                      <a:pt x="855" y="203"/>
                    </a:cubicBezTo>
                    <a:cubicBezTo>
                      <a:pt x="855" y="203"/>
                      <a:pt x="855" y="203"/>
                      <a:pt x="856" y="203"/>
                    </a:cubicBezTo>
                    <a:cubicBezTo>
                      <a:pt x="856" y="203"/>
                      <a:pt x="857" y="202"/>
                      <a:pt x="857" y="202"/>
                    </a:cubicBezTo>
                    <a:cubicBezTo>
                      <a:pt x="858" y="202"/>
                      <a:pt x="858" y="203"/>
                      <a:pt x="859" y="203"/>
                    </a:cubicBezTo>
                    <a:cubicBezTo>
                      <a:pt x="859" y="203"/>
                      <a:pt x="859" y="203"/>
                      <a:pt x="859" y="203"/>
                    </a:cubicBezTo>
                    <a:cubicBezTo>
                      <a:pt x="860" y="203"/>
                      <a:pt x="860" y="203"/>
                      <a:pt x="860" y="203"/>
                    </a:cubicBezTo>
                    <a:cubicBezTo>
                      <a:pt x="860" y="203"/>
                      <a:pt x="861" y="203"/>
                      <a:pt x="861" y="203"/>
                    </a:cubicBezTo>
                    <a:cubicBezTo>
                      <a:pt x="862" y="203"/>
                      <a:pt x="862" y="203"/>
                      <a:pt x="863" y="204"/>
                    </a:cubicBezTo>
                    <a:cubicBezTo>
                      <a:pt x="863" y="204"/>
                      <a:pt x="863" y="203"/>
                      <a:pt x="863" y="203"/>
                    </a:cubicBezTo>
                    <a:cubicBezTo>
                      <a:pt x="864" y="203"/>
                      <a:pt x="864" y="204"/>
                      <a:pt x="864" y="204"/>
                    </a:cubicBezTo>
                    <a:cubicBezTo>
                      <a:pt x="864" y="203"/>
                      <a:pt x="864" y="203"/>
                      <a:pt x="865" y="203"/>
                    </a:cubicBezTo>
                    <a:cubicBezTo>
                      <a:pt x="865" y="203"/>
                      <a:pt x="865" y="203"/>
                      <a:pt x="865" y="203"/>
                    </a:cubicBezTo>
                    <a:cubicBezTo>
                      <a:pt x="865" y="203"/>
                      <a:pt x="865" y="203"/>
                      <a:pt x="866" y="203"/>
                    </a:cubicBezTo>
                    <a:cubicBezTo>
                      <a:pt x="866" y="203"/>
                      <a:pt x="866" y="203"/>
                      <a:pt x="867" y="204"/>
                    </a:cubicBezTo>
                    <a:cubicBezTo>
                      <a:pt x="867" y="204"/>
                      <a:pt x="867" y="204"/>
                      <a:pt x="867" y="204"/>
                    </a:cubicBezTo>
                    <a:cubicBezTo>
                      <a:pt x="867" y="204"/>
                      <a:pt x="867" y="204"/>
                      <a:pt x="867" y="204"/>
                    </a:cubicBezTo>
                    <a:cubicBezTo>
                      <a:pt x="868" y="204"/>
                      <a:pt x="868" y="205"/>
                      <a:pt x="868" y="205"/>
                    </a:cubicBezTo>
                    <a:cubicBezTo>
                      <a:pt x="868" y="205"/>
                      <a:pt x="868" y="205"/>
                      <a:pt x="868" y="206"/>
                    </a:cubicBezTo>
                    <a:cubicBezTo>
                      <a:pt x="868" y="206"/>
                      <a:pt x="868" y="206"/>
                      <a:pt x="869" y="206"/>
                    </a:cubicBezTo>
                    <a:cubicBezTo>
                      <a:pt x="869" y="206"/>
                      <a:pt x="869" y="206"/>
                      <a:pt x="870" y="206"/>
                    </a:cubicBezTo>
                    <a:cubicBezTo>
                      <a:pt x="870" y="205"/>
                      <a:pt x="870" y="205"/>
                      <a:pt x="870" y="205"/>
                    </a:cubicBezTo>
                    <a:cubicBezTo>
                      <a:pt x="870" y="205"/>
                      <a:pt x="871" y="205"/>
                      <a:pt x="871" y="205"/>
                    </a:cubicBezTo>
                    <a:cubicBezTo>
                      <a:pt x="871" y="205"/>
                      <a:pt x="871" y="204"/>
                      <a:pt x="871" y="204"/>
                    </a:cubicBezTo>
                    <a:cubicBezTo>
                      <a:pt x="872" y="204"/>
                      <a:pt x="872" y="204"/>
                      <a:pt x="872" y="204"/>
                    </a:cubicBezTo>
                    <a:cubicBezTo>
                      <a:pt x="872" y="204"/>
                      <a:pt x="872" y="205"/>
                      <a:pt x="872" y="205"/>
                    </a:cubicBezTo>
                    <a:cubicBezTo>
                      <a:pt x="872" y="205"/>
                      <a:pt x="873" y="206"/>
                      <a:pt x="873" y="206"/>
                    </a:cubicBezTo>
                    <a:cubicBezTo>
                      <a:pt x="873" y="206"/>
                      <a:pt x="873" y="206"/>
                      <a:pt x="873" y="207"/>
                    </a:cubicBezTo>
                    <a:cubicBezTo>
                      <a:pt x="872" y="207"/>
                      <a:pt x="872" y="207"/>
                      <a:pt x="872" y="207"/>
                    </a:cubicBezTo>
                    <a:cubicBezTo>
                      <a:pt x="872" y="207"/>
                      <a:pt x="872" y="207"/>
                      <a:pt x="873" y="207"/>
                    </a:cubicBezTo>
                    <a:cubicBezTo>
                      <a:pt x="873" y="208"/>
                      <a:pt x="873" y="208"/>
                      <a:pt x="873" y="208"/>
                    </a:cubicBezTo>
                    <a:cubicBezTo>
                      <a:pt x="872" y="208"/>
                      <a:pt x="872" y="208"/>
                      <a:pt x="872" y="208"/>
                    </a:cubicBezTo>
                    <a:cubicBezTo>
                      <a:pt x="872" y="209"/>
                      <a:pt x="872" y="209"/>
                      <a:pt x="872" y="209"/>
                    </a:cubicBezTo>
                    <a:cubicBezTo>
                      <a:pt x="872" y="209"/>
                      <a:pt x="872" y="209"/>
                      <a:pt x="872" y="210"/>
                    </a:cubicBezTo>
                    <a:cubicBezTo>
                      <a:pt x="872" y="210"/>
                      <a:pt x="872" y="210"/>
                      <a:pt x="872" y="210"/>
                    </a:cubicBezTo>
                    <a:cubicBezTo>
                      <a:pt x="872" y="210"/>
                      <a:pt x="872" y="210"/>
                      <a:pt x="871" y="210"/>
                    </a:cubicBezTo>
                    <a:cubicBezTo>
                      <a:pt x="872" y="210"/>
                      <a:pt x="872" y="210"/>
                      <a:pt x="872" y="211"/>
                    </a:cubicBezTo>
                    <a:cubicBezTo>
                      <a:pt x="871" y="211"/>
                      <a:pt x="871" y="211"/>
                      <a:pt x="871" y="211"/>
                    </a:cubicBezTo>
                    <a:cubicBezTo>
                      <a:pt x="871" y="211"/>
                      <a:pt x="871" y="211"/>
                      <a:pt x="871" y="211"/>
                    </a:cubicBezTo>
                    <a:cubicBezTo>
                      <a:pt x="871" y="211"/>
                      <a:pt x="871" y="211"/>
                      <a:pt x="871" y="211"/>
                    </a:cubicBezTo>
                    <a:cubicBezTo>
                      <a:pt x="871" y="211"/>
                      <a:pt x="872" y="211"/>
                      <a:pt x="872" y="211"/>
                    </a:cubicBezTo>
                    <a:cubicBezTo>
                      <a:pt x="872" y="211"/>
                      <a:pt x="872" y="212"/>
                      <a:pt x="872" y="212"/>
                    </a:cubicBezTo>
                    <a:cubicBezTo>
                      <a:pt x="873" y="212"/>
                      <a:pt x="873" y="212"/>
                      <a:pt x="873" y="212"/>
                    </a:cubicBezTo>
                    <a:cubicBezTo>
                      <a:pt x="873" y="213"/>
                      <a:pt x="873" y="213"/>
                      <a:pt x="873" y="214"/>
                    </a:cubicBezTo>
                    <a:cubicBezTo>
                      <a:pt x="873" y="214"/>
                      <a:pt x="873" y="214"/>
                      <a:pt x="874" y="214"/>
                    </a:cubicBezTo>
                    <a:cubicBezTo>
                      <a:pt x="874" y="214"/>
                      <a:pt x="874" y="213"/>
                      <a:pt x="874" y="213"/>
                    </a:cubicBezTo>
                    <a:cubicBezTo>
                      <a:pt x="874" y="213"/>
                      <a:pt x="875" y="213"/>
                      <a:pt x="875" y="213"/>
                    </a:cubicBezTo>
                    <a:cubicBezTo>
                      <a:pt x="875" y="213"/>
                      <a:pt x="875" y="213"/>
                      <a:pt x="876" y="213"/>
                    </a:cubicBezTo>
                    <a:cubicBezTo>
                      <a:pt x="876" y="214"/>
                      <a:pt x="876" y="214"/>
                      <a:pt x="876" y="214"/>
                    </a:cubicBezTo>
                    <a:cubicBezTo>
                      <a:pt x="876" y="214"/>
                      <a:pt x="875" y="214"/>
                      <a:pt x="875" y="215"/>
                    </a:cubicBezTo>
                    <a:cubicBezTo>
                      <a:pt x="875" y="215"/>
                      <a:pt x="875" y="215"/>
                      <a:pt x="875" y="216"/>
                    </a:cubicBezTo>
                    <a:cubicBezTo>
                      <a:pt x="875" y="216"/>
                      <a:pt x="875" y="216"/>
                      <a:pt x="875" y="216"/>
                    </a:cubicBezTo>
                    <a:cubicBezTo>
                      <a:pt x="876" y="216"/>
                      <a:pt x="876" y="216"/>
                      <a:pt x="877" y="216"/>
                    </a:cubicBezTo>
                    <a:cubicBezTo>
                      <a:pt x="877" y="216"/>
                      <a:pt x="877" y="216"/>
                      <a:pt x="877" y="216"/>
                    </a:cubicBezTo>
                    <a:cubicBezTo>
                      <a:pt x="878" y="216"/>
                      <a:pt x="878" y="215"/>
                      <a:pt x="878" y="215"/>
                    </a:cubicBezTo>
                    <a:cubicBezTo>
                      <a:pt x="878" y="215"/>
                      <a:pt x="878" y="215"/>
                      <a:pt x="878" y="215"/>
                    </a:cubicBezTo>
                    <a:cubicBezTo>
                      <a:pt x="879" y="215"/>
                      <a:pt x="879" y="214"/>
                      <a:pt x="879" y="213"/>
                    </a:cubicBezTo>
                    <a:cubicBezTo>
                      <a:pt x="879" y="213"/>
                      <a:pt x="880" y="213"/>
                      <a:pt x="880" y="213"/>
                    </a:cubicBezTo>
                    <a:cubicBezTo>
                      <a:pt x="880" y="213"/>
                      <a:pt x="880" y="213"/>
                      <a:pt x="879" y="212"/>
                    </a:cubicBezTo>
                    <a:cubicBezTo>
                      <a:pt x="880" y="212"/>
                      <a:pt x="880" y="212"/>
                      <a:pt x="881" y="212"/>
                    </a:cubicBezTo>
                    <a:cubicBezTo>
                      <a:pt x="881" y="212"/>
                      <a:pt x="881" y="212"/>
                      <a:pt x="881" y="212"/>
                    </a:cubicBezTo>
                    <a:cubicBezTo>
                      <a:pt x="881" y="212"/>
                      <a:pt x="881" y="212"/>
                      <a:pt x="881" y="211"/>
                    </a:cubicBezTo>
                    <a:cubicBezTo>
                      <a:pt x="881" y="211"/>
                      <a:pt x="881" y="211"/>
                      <a:pt x="881" y="211"/>
                    </a:cubicBezTo>
                    <a:cubicBezTo>
                      <a:pt x="881" y="211"/>
                      <a:pt x="881" y="211"/>
                      <a:pt x="881" y="211"/>
                    </a:cubicBezTo>
                    <a:cubicBezTo>
                      <a:pt x="881" y="211"/>
                      <a:pt x="882" y="211"/>
                      <a:pt x="882" y="210"/>
                    </a:cubicBezTo>
                    <a:cubicBezTo>
                      <a:pt x="882" y="210"/>
                      <a:pt x="882" y="210"/>
                      <a:pt x="881" y="210"/>
                    </a:cubicBezTo>
                    <a:cubicBezTo>
                      <a:pt x="882" y="209"/>
                      <a:pt x="882" y="209"/>
                      <a:pt x="883" y="209"/>
                    </a:cubicBezTo>
                    <a:cubicBezTo>
                      <a:pt x="883" y="209"/>
                      <a:pt x="883" y="209"/>
                      <a:pt x="884" y="209"/>
                    </a:cubicBezTo>
                    <a:cubicBezTo>
                      <a:pt x="884" y="209"/>
                      <a:pt x="885" y="209"/>
                      <a:pt x="885" y="209"/>
                    </a:cubicBezTo>
                    <a:cubicBezTo>
                      <a:pt x="885" y="209"/>
                      <a:pt x="885" y="210"/>
                      <a:pt x="885" y="210"/>
                    </a:cubicBezTo>
                    <a:cubicBezTo>
                      <a:pt x="886" y="210"/>
                      <a:pt x="886" y="210"/>
                      <a:pt x="886" y="211"/>
                    </a:cubicBezTo>
                    <a:cubicBezTo>
                      <a:pt x="886" y="211"/>
                      <a:pt x="886" y="211"/>
                      <a:pt x="887" y="210"/>
                    </a:cubicBezTo>
                    <a:cubicBezTo>
                      <a:pt x="886" y="210"/>
                      <a:pt x="886" y="210"/>
                      <a:pt x="886" y="210"/>
                    </a:cubicBezTo>
                    <a:cubicBezTo>
                      <a:pt x="886" y="209"/>
                      <a:pt x="886" y="209"/>
                      <a:pt x="887" y="209"/>
                    </a:cubicBezTo>
                    <a:cubicBezTo>
                      <a:pt x="886" y="209"/>
                      <a:pt x="886" y="208"/>
                      <a:pt x="885" y="208"/>
                    </a:cubicBezTo>
                    <a:cubicBezTo>
                      <a:pt x="885" y="207"/>
                      <a:pt x="885" y="207"/>
                      <a:pt x="885" y="206"/>
                    </a:cubicBezTo>
                    <a:cubicBezTo>
                      <a:pt x="885" y="206"/>
                      <a:pt x="885" y="206"/>
                      <a:pt x="885" y="206"/>
                    </a:cubicBezTo>
                    <a:cubicBezTo>
                      <a:pt x="885" y="206"/>
                      <a:pt x="885" y="205"/>
                      <a:pt x="885" y="205"/>
                    </a:cubicBezTo>
                    <a:cubicBezTo>
                      <a:pt x="884" y="205"/>
                      <a:pt x="884" y="205"/>
                      <a:pt x="884" y="204"/>
                    </a:cubicBezTo>
                    <a:cubicBezTo>
                      <a:pt x="884" y="204"/>
                      <a:pt x="884" y="204"/>
                      <a:pt x="884" y="203"/>
                    </a:cubicBezTo>
                    <a:cubicBezTo>
                      <a:pt x="884" y="203"/>
                      <a:pt x="884" y="203"/>
                      <a:pt x="885" y="203"/>
                    </a:cubicBezTo>
                    <a:cubicBezTo>
                      <a:pt x="885" y="203"/>
                      <a:pt x="885" y="203"/>
                      <a:pt x="885" y="202"/>
                    </a:cubicBezTo>
                    <a:cubicBezTo>
                      <a:pt x="884" y="202"/>
                      <a:pt x="884" y="202"/>
                      <a:pt x="884" y="201"/>
                    </a:cubicBezTo>
                    <a:cubicBezTo>
                      <a:pt x="884" y="201"/>
                      <a:pt x="884" y="201"/>
                      <a:pt x="884" y="201"/>
                    </a:cubicBezTo>
                    <a:cubicBezTo>
                      <a:pt x="884" y="201"/>
                      <a:pt x="884" y="200"/>
                      <a:pt x="884" y="200"/>
                    </a:cubicBezTo>
                    <a:cubicBezTo>
                      <a:pt x="884" y="200"/>
                      <a:pt x="885" y="200"/>
                      <a:pt x="886" y="200"/>
                    </a:cubicBezTo>
                    <a:cubicBezTo>
                      <a:pt x="886" y="200"/>
                      <a:pt x="886" y="200"/>
                      <a:pt x="887" y="200"/>
                    </a:cubicBezTo>
                    <a:cubicBezTo>
                      <a:pt x="887" y="200"/>
                      <a:pt x="888" y="200"/>
                      <a:pt x="888" y="200"/>
                    </a:cubicBezTo>
                    <a:cubicBezTo>
                      <a:pt x="889" y="200"/>
                      <a:pt x="889" y="200"/>
                      <a:pt x="889" y="201"/>
                    </a:cubicBezTo>
                    <a:cubicBezTo>
                      <a:pt x="890" y="201"/>
                      <a:pt x="890" y="201"/>
                      <a:pt x="890" y="201"/>
                    </a:cubicBezTo>
                    <a:cubicBezTo>
                      <a:pt x="890" y="201"/>
                      <a:pt x="891" y="202"/>
                      <a:pt x="891" y="202"/>
                    </a:cubicBezTo>
                    <a:cubicBezTo>
                      <a:pt x="892" y="202"/>
                      <a:pt x="892" y="202"/>
                      <a:pt x="893" y="203"/>
                    </a:cubicBezTo>
                    <a:cubicBezTo>
                      <a:pt x="893" y="203"/>
                      <a:pt x="893" y="203"/>
                      <a:pt x="893" y="203"/>
                    </a:cubicBezTo>
                    <a:cubicBezTo>
                      <a:pt x="894" y="203"/>
                      <a:pt x="894" y="203"/>
                      <a:pt x="894" y="204"/>
                    </a:cubicBezTo>
                    <a:cubicBezTo>
                      <a:pt x="895" y="204"/>
                      <a:pt x="895" y="204"/>
                      <a:pt x="895" y="204"/>
                    </a:cubicBezTo>
                    <a:cubicBezTo>
                      <a:pt x="895" y="204"/>
                      <a:pt x="894" y="204"/>
                      <a:pt x="893" y="204"/>
                    </a:cubicBezTo>
                    <a:cubicBezTo>
                      <a:pt x="894" y="204"/>
                      <a:pt x="894" y="204"/>
                      <a:pt x="894" y="204"/>
                    </a:cubicBezTo>
                    <a:cubicBezTo>
                      <a:pt x="894" y="204"/>
                      <a:pt x="893" y="204"/>
                      <a:pt x="893" y="204"/>
                    </a:cubicBezTo>
                    <a:cubicBezTo>
                      <a:pt x="892" y="204"/>
                      <a:pt x="892" y="204"/>
                      <a:pt x="892" y="203"/>
                    </a:cubicBezTo>
                    <a:cubicBezTo>
                      <a:pt x="891" y="204"/>
                      <a:pt x="890" y="204"/>
                      <a:pt x="890" y="204"/>
                    </a:cubicBezTo>
                    <a:cubicBezTo>
                      <a:pt x="890" y="204"/>
                      <a:pt x="889" y="204"/>
                      <a:pt x="889" y="204"/>
                    </a:cubicBezTo>
                    <a:cubicBezTo>
                      <a:pt x="889" y="205"/>
                      <a:pt x="889" y="205"/>
                      <a:pt x="890" y="205"/>
                    </a:cubicBezTo>
                    <a:cubicBezTo>
                      <a:pt x="889" y="206"/>
                      <a:pt x="889" y="206"/>
                      <a:pt x="889" y="206"/>
                    </a:cubicBezTo>
                    <a:cubicBezTo>
                      <a:pt x="890" y="206"/>
                      <a:pt x="890" y="207"/>
                      <a:pt x="890" y="207"/>
                    </a:cubicBezTo>
                    <a:cubicBezTo>
                      <a:pt x="890" y="207"/>
                      <a:pt x="890" y="207"/>
                      <a:pt x="890" y="207"/>
                    </a:cubicBezTo>
                    <a:cubicBezTo>
                      <a:pt x="890" y="208"/>
                      <a:pt x="890" y="208"/>
                      <a:pt x="891" y="209"/>
                    </a:cubicBezTo>
                    <a:cubicBezTo>
                      <a:pt x="891" y="209"/>
                      <a:pt x="891" y="209"/>
                      <a:pt x="891" y="209"/>
                    </a:cubicBezTo>
                    <a:cubicBezTo>
                      <a:pt x="891" y="209"/>
                      <a:pt x="891" y="209"/>
                      <a:pt x="891" y="209"/>
                    </a:cubicBezTo>
                    <a:cubicBezTo>
                      <a:pt x="891" y="209"/>
                      <a:pt x="890" y="209"/>
                      <a:pt x="890" y="209"/>
                    </a:cubicBezTo>
                    <a:cubicBezTo>
                      <a:pt x="891" y="210"/>
                      <a:pt x="891" y="210"/>
                      <a:pt x="891" y="210"/>
                    </a:cubicBezTo>
                    <a:cubicBezTo>
                      <a:pt x="891" y="210"/>
                      <a:pt x="891" y="211"/>
                      <a:pt x="891" y="211"/>
                    </a:cubicBezTo>
                    <a:cubicBezTo>
                      <a:pt x="891" y="211"/>
                      <a:pt x="891" y="211"/>
                      <a:pt x="891" y="211"/>
                    </a:cubicBezTo>
                    <a:cubicBezTo>
                      <a:pt x="891" y="212"/>
                      <a:pt x="891" y="212"/>
                      <a:pt x="890" y="212"/>
                    </a:cubicBezTo>
                    <a:cubicBezTo>
                      <a:pt x="890" y="212"/>
                      <a:pt x="890" y="213"/>
                      <a:pt x="890" y="213"/>
                    </a:cubicBezTo>
                    <a:cubicBezTo>
                      <a:pt x="890" y="213"/>
                      <a:pt x="890" y="214"/>
                      <a:pt x="890" y="214"/>
                    </a:cubicBezTo>
                    <a:cubicBezTo>
                      <a:pt x="890" y="213"/>
                      <a:pt x="891" y="213"/>
                      <a:pt x="891" y="213"/>
                    </a:cubicBezTo>
                    <a:cubicBezTo>
                      <a:pt x="891" y="213"/>
                      <a:pt x="891" y="213"/>
                      <a:pt x="891" y="214"/>
                    </a:cubicBezTo>
                    <a:cubicBezTo>
                      <a:pt x="891" y="214"/>
                      <a:pt x="891" y="214"/>
                      <a:pt x="892" y="214"/>
                    </a:cubicBezTo>
                    <a:cubicBezTo>
                      <a:pt x="892" y="215"/>
                      <a:pt x="892" y="215"/>
                      <a:pt x="892" y="215"/>
                    </a:cubicBezTo>
                    <a:cubicBezTo>
                      <a:pt x="891" y="215"/>
                      <a:pt x="891" y="216"/>
                      <a:pt x="891" y="216"/>
                    </a:cubicBezTo>
                    <a:cubicBezTo>
                      <a:pt x="890" y="216"/>
                      <a:pt x="890" y="217"/>
                      <a:pt x="890" y="217"/>
                    </a:cubicBezTo>
                    <a:cubicBezTo>
                      <a:pt x="890" y="217"/>
                      <a:pt x="890" y="218"/>
                      <a:pt x="891" y="218"/>
                    </a:cubicBezTo>
                    <a:cubicBezTo>
                      <a:pt x="891" y="218"/>
                      <a:pt x="891" y="218"/>
                      <a:pt x="892" y="218"/>
                    </a:cubicBezTo>
                    <a:cubicBezTo>
                      <a:pt x="892" y="218"/>
                      <a:pt x="892" y="218"/>
                      <a:pt x="893" y="218"/>
                    </a:cubicBezTo>
                    <a:cubicBezTo>
                      <a:pt x="893" y="219"/>
                      <a:pt x="893" y="219"/>
                      <a:pt x="893" y="219"/>
                    </a:cubicBezTo>
                    <a:cubicBezTo>
                      <a:pt x="893" y="219"/>
                      <a:pt x="892" y="219"/>
                      <a:pt x="892" y="219"/>
                    </a:cubicBezTo>
                    <a:cubicBezTo>
                      <a:pt x="892" y="219"/>
                      <a:pt x="892" y="219"/>
                      <a:pt x="892" y="219"/>
                    </a:cubicBezTo>
                    <a:cubicBezTo>
                      <a:pt x="891" y="219"/>
                      <a:pt x="891" y="219"/>
                      <a:pt x="890" y="219"/>
                    </a:cubicBezTo>
                    <a:cubicBezTo>
                      <a:pt x="890" y="219"/>
                      <a:pt x="890" y="219"/>
                      <a:pt x="890" y="219"/>
                    </a:cubicBezTo>
                    <a:cubicBezTo>
                      <a:pt x="889" y="219"/>
                      <a:pt x="889" y="219"/>
                      <a:pt x="888" y="219"/>
                    </a:cubicBezTo>
                    <a:cubicBezTo>
                      <a:pt x="888" y="219"/>
                      <a:pt x="888" y="219"/>
                      <a:pt x="888" y="220"/>
                    </a:cubicBezTo>
                    <a:cubicBezTo>
                      <a:pt x="887" y="220"/>
                      <a:pt x="887" y="220"/>
                      <a:pt x="886" y="220"/>
                    </a:cubicBezTo>
                    <a:cubicBezTo>
                      <a:pt x="886" y="220"/>
                      <a:pt x="886" y="220"/>
                      <a:pt x="886" y="220"/>
                    </a:cubicBezTo>
                    <a:cubicBezTo>
                      <a:pt x="886" y="220"/>
                      <a:pt x="885" y="220"/>
                      <a:pt x="885" y="220"/>
                    </a:cubicBezTo>
                    <a:cubicBezTo>
                      <a:pt x="885" y="220"/>
                      <a:pt x="885" y="220"/>
                      <a:pt x="885" y="220"/>
                    </a:cubicBezTo>
                    <a:cubicBezTo>
                      <a:pt x="884" y="220"/>
                      <a:pt x="884" y="220"/>
                      <a:pt x="884" y="220"/>
                    </a:cubicBezTo>
                    <a:cubicBezTo>
                      <a:pt x="884" y="221"/>
                      <a:pt x="884" y="221"/>
                      <a:pt x="884" y="221"/>
                    </a:cubicBezTo>
                    <a:cubicBezTo>
                      <a:pt x="884" y="222"/>
                      <a:pt x="884" y="222"/>
                      <a:pt x="885" y="222"/>
                    </a:cubicBezTo>
                    <a:cubicBezTo>
                      <a:pt x="885" y="222"/>
                      <a:pt x="884" y="222"/>
                      <a:pt x="884" y="223"/>
                    </a:cubicBezTo>
                    <a:cubicBezTo>
                      <a:pt x="884" y="223"/>
                      <a:pt x="883" y="223"/>
                      <a:pt x="883" y="223"/>
                    </a:cubicBezTo>
                    <a:cubicBezTo>
                      <a:pt x="883" y="223"/>
                      <a:pt x="883" y="224"/>
                      <a:pt x="883" y="224"/>
                    </a:cubicBezTo>
                    <a:cubicBezTo>
                      <a:pt x="883" y="224"/>
                      <a:pt x="883" y="224"/>
                      <a:pt x="883" y="224"/>
                    </a:cubicBezTo>
                    <a:cubicBezTo>
                      <a:pt x="883" y="225"/>
                      <a:pt x="883" y="225"/>
                      <a:pt x="882" y="225"/>
                    </a:cubicBezTo>
                    <a:cubicBezTo>
                      <a:pt x="882" y="226"/>
                      <a:pt x="882" y="226"/>
                      <a:pt x="882" y="227"/>
                    </a:cubicBezTo>
                    <a:cubicBezTo>
                      <a:pt x="882" y="227"/>
                      <a:pt x="882" y="227"/>
                      <a:pt x="881" y="227"/>
                    </a:cubicBezTo>
                    <a:cubicBezTo>
                      <a:pt x="881" y="227"/>
                      <a:pt x="881" y="227"/>
                      <a:pt x="880" y="227"/>
                    </a:cubicBezTo>
                    <a:cubicBezTo>
                      <a:pt x="880" y="227"/>
                      <a:pt x="880" y="227"/>
                      <a:pt x="880" y="227"/>
                    </a:cubicBezTo>
                    <a:cubicBezTo>
                      <a:pt x="880" y="228"/>
                      <a:pt x="880" y="228"/>
                      <a:pt x="880" y="228"/>
                    </a:cubicBezTo>
                    <a:cubicBezTo>
                      <a:pt x="880" y="228"/>
                      <a:pt x="879" y="229"/>
                      <a:pt x="879" y="229"/>
                    </a:cubicBezTo>
                    <a:cubicBezTo>
                      <a:pt x="879" y="229"/>
                      <a:pt x="879" y="229"/>
                      <a:pt x="879" y="229"/>
                    </a:cubicBezTo>
                    <a:cubicBezTo>
                      <a:pt x="879" y="229"/>
                      <a:pt x="879" y="230"/>
                      <a:pt x="879" y="230"/>
                    </a:cubicBezTo>
                    <a:cubicBezTo>
                      <a:pt x="879" y="230"/>
                      <a:pt x="879" y="231"/>
                      <a:pt x="879" y="231"/>
                    </a:cubicBezTo>
                    <a:cubicBezTo>
                      <a:pt x="879" y="231"/>
                      <a:pt x="879" y="231"/>
                      <a:pt x="878" y="231"/>
                    </a:cubicBezTo>
                    <a:cubicBezTo>
                      <a:pt x="878" y="231"/>
                      <a:pt x="878" y="231"/>
                      <a:pt x="878" y="231"/>
                    </a:cubicBezTo>
                    <a:cubicBezTo>
                      <a:pt x="878" y="232"/>
                      <a:pt x="878" y="232"/>
                      <a:pt x="878" y="232"/>
                    </a:cubicBezTo>
                    <a:cubicBezTo>
                      <a:pt x="878" y="232"/>
                      <a:pt x="878" y="233"/>
                      <a:pt x="877" y="233"/>
                    </a:cubicBezTo>
                    <a:cubicBezTo>
                      <a:pt x="877" y="233"/>
                      <a:pt x="877" y="233"/>
                      <a:pt x="876" y="233"/>
                    </a:cubicBezTo>
                    <a:cubicBezTo>
                      <a:pt x="876" y="233"/>
                      <a:pt x="876" y="234"/>
                      <a:pt x="877" y="234"/>
                    </a:cubicBezTo>
                    <a:cubicBezTo>
                      <a:pt x="876" y="235"/>
                      <a:pt x="876" y="235"/>
                      <a:pt x="876" y="235"/>
                    </a:cubicBezTo>
                    <a:cubicBezTo>
                      <a:pt x="876" y="236"/>
                      <a:pt x="876" y="236"/>
                      <a:pt x="876" y="237"/>
                    </a:cubicBezTo>
                    <a:cubicBezTo>
                      <a:pt x="875" y="237"/>
                      <a:pt x="874" y="238"/>
                      <a:pt x="873" y="238"/>
                    </a:cubicBezTo>
                    <a:cubicBezTo>
                      <a:pt x="874" y="239"/>
                      <a:pt x="874" y="239"/>
                      <a:pt x="874" y="239"/>
                    </a:cubicBezTo>
                    <a:cubicBezTo>
                      <a:pt x="874" y="239"/>
                      <a:pt x="873" y="239"/>
                      <a:pt x="873" y="239"/>
                    </a:cubicBezTo>
                    <a:cubicBezTo>
                      <a:pt x="872" y="239"/>
                      <a:pt x="872" y="238"/>
                      <a:pt x="871" y="238"/>
                    </a:cubicBezTo>
                    <a:cubicBezTo>
                      <a:pt x="871" y="239"/>
                      <a:pt x="871" y="239"/>
                      <a:pt x="871" y="240"/>
                    </a:cubicBezTo>
                    <a:cubicBezTo>
                      <a:pt x="871" y="240"/>
                      <a:pt x="871" y="240"/>
                      <a:pt x="871" y="240"/>
                    </a:cubicBezTo>
                    <a:cubicBezTo>
                      <a:pt x="870" y="240"/>
                      <a:pt x="870" y="240"/>
                      <a:pt x="869" y="241"/>
                    </a:cubicBezTo>
                    <a:cubicBezTo>
                      <a:pt x="868" y="240"/>
                      <a:pt x="868" y="240"/>
                      <a:pt x="867" y="239"/>
                    </a:cubicBezTo>
                    <a:cubicBezTo>
                      <a:pt x="867" y="239"/>
                      <a:pt x="866" y="239"/>
                      <a:pt x="866" y="239"/>
                    </a:cubicBezTo>
                    <a:cubicBezTo>
                      <a:pt x="866" y="239"/>
                      <a:pt x="866" y="240"/>
                      <a:pt x="866" y="240"/>
                    </a:cubicBezTo>
                    <a:cubicBezTo>
                      <a:pt x="866" y="240"/>
                      <a:pt x="867" y="240"/>
                      <a:pt x="867" y="240"/>
                    </a:cubicBezTo>
                    <a:cubicBezTo>
                      <a:pt x="868" y="241"/>
                      <a:pt x="868" y="242"/>
                      <a:pt x="868" y="243"/>
                    </a:cubicBezTo>
                    <a:cubicBezTo>
                      <a:pt x="868" y="243"/>
                      <a:pt x="868" y="244"/>
                      <a:pt x="868" y="245"/>
                    </a:cubicBezTo>
                    <a:cubicBezTo>
                      <a:pt x="867" y="245"/>
                      <a:pt x="867" y="245"/>
                      <a:pt x="867" y="245"/>
                    </a:cubicBezTo>
                    <a:cubicBezTo>
                      <a:pt x="867" y="245"/>
                      <a:pt x="867" y="245"/>
                      <a:pt x="867" y="246"/>
                    </a:cubicBezTo>
                    <a:cubicBezTo>
                      <a:pt x="867" y="245"/>
                      <a:pt x="867" y="245"/>
                      <a:pt x="866" y="245"/>
                    </a:cubicBezTo>
                    <a:cubicBezTo>
                      <a:pt x="866" y="246"/>
                      <a:pt x="866" y="246"/>
                      <a:pt x="866" y="246"/>
                    </a:cubicBezTo>
                    <a:cubicBezTo>
                      <a:pt x="865" y="247"/>
                      <a:pt x="864" y="247"/>
                      <a:pt x="864" y="247"/>
                    </a:cubicBezTo>
                    <a:cubicBezTo>
                      <a:pt x="864" y="247"/>
                      <a:pt x="863" y="248"/>
                      <a:pt x="863" y="248"/>
                    </a:cubicBezTo>
                    <a:cubicBezTo>
                      <a:pt x="863" y="249"/>
                      <a:pt x="863" y="249"/>
                      <a:pt x="863" y="250"/>
                    </a:cubicBezTo>
                    <a:cubicBezTo>
                      <a:pt x="863" y="251"/>
                      <a:pt x="863" y="251"/>
                      <a:pt x="863" y="252"/>
                    </a:cubicBezTo>
                    <a:cubicBezTo>
                      <a:pt x="863" y="253"/>
                      <a:pt x="863" y="254"/>
                      <a:pt x="864" y="254"/>
                    </a:cubicBezTo>
                    <a:cubicBezTo>
                      <a:pt x="864" y="255"/>
                      <a:pt x="863" y="255"/>
                      <a:pt x="863" y="256"/>
                    </a:cubicBezTo>
                    <a:cubicBezTo>
                      <a:pt x="863" y="257"/>
                      <a:pt x="864" y="258"/>
                      <a:pt x="864" y="260"/>
                    </a:cubicBezTo>
                    <a:cubicBezTo>
                      <a:pt x="864" y="262"/>
                      <a:pt x="865" y="263"/>
                      <a:pt x="865" y="265"/>
                    </a:cubicBezTo>
                    <a:cubicBezTo>
                      <a:pt x="866" y="266"/>
                      <a:pt x="866" y="267"/>
                      <a:pt x="867" y="269"/>
                    </a:cubicBezTo>
                    <a:cubicBezTo>
                      <a:pt x="867" y="269"/>
                      <a:pt x="867" y="270"/>
                      <a:pt x="868" y="270"/>
                    </a:cubicBezTo>
                    <a:cubicBezTo>
                      <a:pt x="868" y="271"/>
                      <a:pt x="868" y="271"/>
                      <a:pt x="867" y="271"/>
                    </a:cubicBezTo>
                    <a:cubicBezTo>
                      <a:pt x="868" y="273"/>
                      <a:pt x="869" y="274"/>
                      <a:pt x="870" y="276"/>
                    </a:cubicBezTo>
                    <a:cubicBezTo>
                      <a:pt x="871" y="278"/>
                      <a:pt x="871" y="280"/>
                      <a:pt x="872" y="282"/>
                    </a:cubicBezTo>
                    <a:cubicBezTo>
                      <a:pt x="872" y="283"/>
                      <a:pt x="873" y="283"/>
                      <a:pt x="873" y="284"/>
                    </a:cubicBezTo>
                    <a:cubicBezTo>
                      <a:pt x="874" y="284"/>
                      <a:pt x="874" y="284"/>
                      <a:pt x="875" y="284"/>
                    </a:cubicBezTo>
                    <a:cubicBezTo>
                      <a:pt x="875" y="284"/>
                      <a:pt x="875" y="284"/>
                      <a:pt x="876" y="284"/>
                    </a:cubicBezTo>
                    <a:cubicBezTo>
                      <a:pt x="876" y="285"/>
                      <a:pt x="875" y="285"/>
                      <a:pt x="875" y="285"/>
                    </a:cubicBezTo>
                    <a:cubicBezTo>
                      <a:pt x="875" y="285"/>
                      <a:pt x="874" y="285"/>
                      <a:pt x="874" y="285"/>
                    </a:cubicBezTo>
                    <a:cubicBezTo>
                      <a:pt x="874" y="285"/>
                      <a:pt x="874" y="285"/>
                      <a:pt x="873" y="284"/>
                    </a:cubicBezTo>
                    <a:cubicBezTo>
                      <a:pt x="874" y="285"/>
                      <a:pt x="874" y="286"/>
                      <a:pt x="874" y="286"/>
                    </a:cubicBezTo>
                    <a:cubicBezTo>
                      <a:pt x="874" y="288"/>
                      <a:pt x="875" y="289"/>
                      <a:pt x="875" y="290"/>
                    </a:cubicBezTo>
                    <a:cubicBezTo>
                      <a:pt x="875" y="291"/>
                      <a:pt x="875" y="291"/>
                      <a:pt x="874" y="291"/>
                    </a:cubicBezTo>
                    <a:cubicBezTo>
                      <a:pt x="875" y="292"/>
                      <a:pt x="875" y="292"/>
                      <a:pt x="875" y="293"/>
                    </a:cubicBezTo>
                    <a:cubicBezTo>
                      <a:pt x="876" y="293"/>
                      <a:pt x="876" y="294"/>
                      <a:pt x="877" y="294"/>
                    </a:cubicBezTo>
                    <a:cubicBezTo>
                      <a:pt x="877" y="294"/>
                      <a:pt x="877" y="294"/>
                      <a:pt x="877" y="295"/>
                    </a:cubicBezTo>
                    <a:cubicBezTo>
                      <a:pt x="877" y="295"/>
                      <a:pt x="877" y="295"/>
                      <a:pt x="877" y="295"/>
                    </a:cubicBezTo>
                    <a:cubicBezTo>
                      <a:pt x="877" y="296"/>
                      <a:pt x="877" y="296"/>
                      <a:pt x="877" y="296"/>
                    </a:cubicBezTo>
                    <a:cubicBezTo>
                      <a:pt x="877" y="296"/>
                      <a:pt x="876" y="296"/>
                      <a:pt x="876" y="297"/>
                    </a:cubicBezTo>
                    <a:cubicBezTo>
                      <a:pt x="877" y="296"/>
                      <a:pt x="878" y="296"/>
                      <a:pt x="878" y="295"/>
                    </a:cubicBezTo>
                    <a:cubicBezTo>
                      <a:pt x="879" y="295"/>
                      <a:pt x="879" y="295"/>
                      <a:pt x="879" y="294"/>
                    </a:cubicBezTo>
                    <a:cubicBezTo>
                      <a:pt x="880" y="294"/>
                      <a:pt x="880" y="294"/>
                      <a:pt x="880" y="294"/>
                    </a:cubicBezTo>
                    <a:cubicBezTo>
                      <a:pt x="880" y="294"/>
                      <a:pt x="880" y="294"/>
                      <a:pt x="880" y="294"/>
                    </a:cubicBezTo>
                    <a:cubicBezTo>
                      <a:pt x="881" y="294"/>
                      <a:pt x="881" y="294"/>
                      <a:pt x="882" y="293"/>
                    </a:cubicBezTo>
                    <a:cubicBezTo>
                      <a:pt x="882" y="293"/>
                      <a:pt x="882" y="293"/>
                      <a:pt x="882" y="293"/>
                    </a:cubicBezTo>
                    <a:cubicBezTo>
                      <a:pt x="882" y="293"/>
                      <a:pt x="882" y="293"/>
                      <a:pt x="882" y="293"/>
                    </a:cubicBezTo>
                    <a:cubicBezTo>
                      <a:pt x="882" y="292"/>
                      <a:pt x="883" y="292"/>
                      <a:pt x="883" y="292"/>
                    </a:cubicBezTo>
                    <a:cubicBezTo>
                      <a:pt x="883" y="292"/>
                      <a:pt x="884" y="291"/>
                      <a:pt x="884" y="291"/>
                    </a:cubicBezTo>
                    <a:cubicBezTo>
                      <a:pt x="884" y="291"/>
                      <a:pt x="884" y="290"/>
                      <a:pt x="884" y="290"/>
                    </a:cubicBezTo>
                    <a:cubicBezTo>
                      <a:pt x="884" y="290"/>
                      <a:pt x="884" y="289"/>
                      <a:pt x="884" y="289"/>
                    </a:cubicBezTo>
                    <a:cubicBezTo>
                      <a:pt x="885" y="289"/>
                      <a:pt x="885" y="289"/>
                      <a:pt x="885" y="289"/>
                    </a:cubicBezTo>
                    <a:cubicBezTo>
                      <a:pt x="885" y="289"/>
                      <a:pt x="885" y="288"/>
                      <a:pt x="885" y="288"/>
                    </a:cubicBezTo>
                    <a:cubicBezTo>
                      <a:pt x="884" y="288"/>
                      <a:pt x="884" y="288"/>
                      <a:pt x="884" y="288"/>
                    </a:cubicBezTo>
                    <a:cubicBezTo>
                      <a:pt x="884" y="288"/>
                      <a:pt x="884" y="288"/>
                      <a:pt x="883" y="287"/>
                    </a:cubicBezTo>
                    <a:cubicBezTo>
                      <a:pt x="884" y="287"/>
                      <a:pt x="884" y="287"/>
                      <a:pt x="884" y="287"/>
                    </a:cubicBezTo>
                    <a:cubicBezTo>
                      <a:pt x="884" y="287"/>
                      <a:pt x="884" y="286"/>
                      <a:pt x="884" y="286"/>
                    </a:cubicBezTo>
                    <a:cubicBezTo>
                      <a:pt x="884" y="286"/>
                      <a:pt x="884" y="286"/>
                      <a:pt x="884" y="286"/>
                    </a:cubicBezTo>
                    <a:cubicBezTo>
                      <a:pt x="884" y="286"/>
                      <a:pt x="885" y="286"/>
                      <a:pt x="885" y="286"/>
                    </a:cubicBezTo>
                    <a:cubicBezTo>
                      <a:pt x="885" y="286"/>
                      <a:pt x="884" y="285"/>
                      <a:pt x="884" y="285"/>
                    </a:cubicBezTo>
                    <a:cubicBezTo>
                      <a:pt x="884" y="285"/>
                      <a:pt x="884" y="285"/>
                      <a:pt x="885" y="285"/>
                    </a:cubicBezTo>
                    <a:cubicBezTo>
                      <a:pt x="885" y="284"/>
                      <a:pt x="885" y="284"/>
                      <a:pt x="885" y="284"/>
                    </a:cubicBezTo>
                    <a:cubicBezTo>
                      <a:pt x="885" y="284"/>
                      <a:pt x="884" y="284"/>
                      <a:pt x="884" y="284"/>
                    </a:cubicBezTo>
                    <a:cubicBezTo>
                      <a:pt x="884" y="283"/>
                      <a:pt x="884" y="283"/>
                      <a:pt x="884" y="283"/>
                    </a:cubicBezTo>
                    <a:cubicBezTo>
                      <a:pt x="884" y="283"/>
                      <a:pt x="884" y="283"/>
                      <a:pt x="884" y="282"/>
                    </a:cubicBezTo>
                    <a:cubicBezTo>
                      <a:pt x="885" y="283"/>
                      <a:pt x="885" y="283"/>
                      <a:pt x="885" y="283"/>
                    </a:cubicBezTo>
                    <a:cubicBezTo>
                      <a:pt x="886" y="283"/>
                      <a:pt x="887" y="283"/>
                      <a:pt x="887" y="283"/>
                    </a:cubicBezTo>
                    <a:cubicBezTo>
                      <a:pt x="887" y="283"/>
                      <a:pt x="888" y="284"/>
                      <a:pt x="888" y="284"/>
                    </a:cubicBezTo>
                    <a:cubicBezTo>
                      <a:pt x="888" y="284"/>
                      <a:pt x="889" y="284"/>
                      <a:pt x="889" y="283"/>
                    </a:cubicBezTo>
                    <a:cubicBezTo>
                      <a:pt x="889" y="284"/>
                      <a:pt x="890" y="284"/>
                      <a:pt x="890" y="284"/>
                    </a:cubicBezTo>
                    <a:cubicBezTo>
                      <a:pt x="890" y="284"/>
                      <a:pt x="890" y="284"/>
                      <a:pt x="891" y="284"/>
                    </a:cubicBezTo>
                    <a:cubicBezTo>
                      <a:pt x="891" y="284"/>
                      <a:pt x="891" y="284"/>
                      <a:pt x="892" y="285"/>
                    </a:cubicBezTo>
                    <a:cubicBezTo>
                      <a:pt x="892" y="284"/>
                      <a:pt x="891" y="284"/>
                      <a:pt x="891" y="284"/>
                    </a:cubicBezTo>
                    <a:cubicBezTo>
                      <a:pt x="891" y="283"/>
                      <a:pt x="890" y="283"/>
                      <a:pt x="890" y="282"/>
                    </a:cubicBezTo>
                    <a:cubicBezTo>
                      <a:pt x="890" y="282"/>
                      <a:pt x="890" y="282"/>
                      <a:pt x="890" y="282"/>
                    </a:cubicBezTo>
                    <a:cubicBezTo>
                      <a:pt x="890" y="281"/>
                      <a:pt x="890" y="281"/>
                      <a:pt x="889" y="280"/>
                    </a:cubicBezTo>
                    <a:cubicBezTo>
                      <a:pt x="889" y="280"/>
                      <a:pt x="889" y="279"/>
                      <a:pt x="889" y="278"/>
                    </a:cubicBezTo>
                    <a:cubicBezTo>
                      <a:pt x="890" y="278"/>
                      <a:pt x="890" y="277"/>
                      <a:pt x="891" y="277"/>
                    </a:cubicBezTo>
                    <a:cubicBezTo>
                      <a:pt x="890" y="276"/>
                      <a:pt x="890" y="276"/>
                      <a:pt x="890" y="276"/>
                    </a:cubicBezTo>
                    <a:cubicBezTo>
                      <a:pt x="890" y="276"/>
                      <a:pt x="891" y="276"/>
                      <a:pt x="891" y="276"/>
                    </a:cubicBezTo>
                    <a:cubicBezTo>
                      <a:pt x="891" y="275"/>
                      <a:pt x="891" y="275"/>
                      <a:pt x="891" y="275"/>
                    </a:cubicBezTo>
                    <a:cubicBezTo>
                      <a:pt x="892" y="274"/>
                      <a:pt x="892" y="274"/>
                      <a:pt x="893" y="274"/>
                    </a:cubicBezTo>
                    <a:cubicBezTo>
                      <a:pt x="893" y="274"/>
                      <a:pt x="893" y="274"/>
                      <a:pt x="893" y="273"/>
                    </a:cubicBezTo>
                    <a:cubicBezTo>
                      <a:pt x="893" y="273"/>
                      <a:pt x="893" y="274"/>
                      <a:pt x="893" y="274"/>
                    </a:cubicBezTo>
                    <a:cubicBezTo>
                      <a:pt x="894" y="274"/>
                      <a:pt x="895" y="274"/>
                      <a:pt x="896" y="274"/>
                    </a:cubicBezTo>
                    <a:cubicBezTo>
                      <a:pt x="896" y="274"/>
                      <a:pt x="896" y="274"/>
                      <a:pt x="896" y="274"/>
                    </a:cubicBezTo>
                    <a:cubicBezTo>
                      <a:pt x="897" y="275"/>
                      <a:pt x="898" y="275"/>
                      <a:pt x="899" y="275"/>
                    </a:cubicBezTo>
                    <a:cubicBezTo>
                      <a:pt x="899" y="275"/>
                      <a:pt x="899" y="274"/>
                      <a:pt x="899" y="274"/>
                    </a:cubicBezTo>
                    <a:cubicBezTo>
                      <a:pt x="900" y="274"/>
                      <a:pt x="900" y="274"/>
                      <a:pt x="900" y="274"/>
                    </a:cubicBezTo>
                    <a:cubicBezTo>
                      <a:pt x="900" y="273"/>
                      <a:pt x="900" y="273"/>
                      <a:pt x="899" y="273"/>
                    </a:cubicBezTo>
                    <a:cubicBezTo>
                      <a:pt x="899" y="272"/>
                      <a:pt x="899" y="271"/>
                      <a:pt x="898" y="270"/>
                    </a:cubicBezTo>
                    <a:cubicBezTo>
                      <a:pt x="898" y="270"/>
                      <a:pt x="898" y="270"/>
                      <a:pt x="898" y="270"/>
                    </a:cubicBezTo>
                    <a:cubicBezTo>
                      <a:pt x="897" y="269"/>
                      <a:pt x="896" y="268"/>
                      <a:pt x="896" y="266"/>
                    </a:cubicBezTo>
                    <a:cubicBezTo>
                      <a:pt x="896" y="266"/>
                      <a:pt x="896" y="266"/>
                      <a:pt x="896" y="266"/>
                    </a:cubicBezTo>
                    <a:cubicBezTo>
                      <a:pt x="896" y="266"/>
                      <a:pt x="896" y="265"/>
                      <a:pt x="896" y="265"/>
                    </a:cubicBezTo>
                    <a:cubicBezTo>
                      <a:pt x="896" y="264"/>
                      <a:pt x="896" y="263"/>
                      <a:pt x="897" y="263"/>
                    </a:cubicBezTo>
                    <a:cubicBezTo>
                      <a:pt x="897" y="262"/>
                      <a:pt x="897" y="262"/>
                      <a:pt x="897" y="262"/>
                    </a:cubicBezTo>
                    <a:cubicBezTo>
                      <a:pt x="897" y="262"/>
                      <a:pt x="897" y="262"/>
                      <a:pt x="897" y="261"/>
                    </a:cubicBezTo>
                    <a:cubicBezTo>
                      <a:pt x="898" y="261"/>
                      <a:pt x="898" y="261"/>
                      <a:pt x="898" y="261"/>
                    </a:cubicBezTo>
                    <a:cubicBezTo>
                      <a:pt x="898" y="260"/>
                      <a:pt x="899" y="260"/>
                      <a:pt x="899" y="260"/>
                    </a:cubicBezTo>
                    <a:cubicBezTo>
                      <a:pt x="898" y="260"/>
                      <a:pt x="898" y="260"/>
                      <a:pt x="897" y="260"/>
                    </a:cubicBezTo>
                    <a:cubicBezTo>
                      <a:pt x="897" y="259"/>
                      <a:pt x="897" y="259"/>
                      <a:pt x="897" y="259"/>
                    </a:cubicBezTo>
                    <a:cubicBezTo>
                      <a:pt x="898" y="259"/>
                      <a:pt x="898" y="259"/>
                      <a:pt x="899" y="259"/>
                    </a:cubicBezTo>
                    <a:cubicBezTo>
                      <a:pt x="899" y="259"/>
                      <a:pt x="899" y="259"/>
                      <a:pt x="900" y="259"/>
                    </a:cubicBezTo>
                    <a:cubicBezTo>
                      <a:pt x="900" y="259"/>
                      <a:pt x="900" y="259"/>
                      <a:pt x="900" y="258"/>
                    </a:cubicBezTo>
                    <a:cubicBezTo>
                      <a:pt x="900" y="258"/>
                      <a:pt x="900" y="258"/>
                      <a:pt x="900" y="258"/>
                    </a:cubicBezTo>
                    <a:cubicBezTo>
                      <a:pt x="900" y="258"/>
                      <a:pt x="900" y="258"/>
                      <a:pt x="901" y="258"/>
                    </a:cubicBezTo>
                    <a:cubicBezTo>
                      <a:pt x="901" y="258"/>
                      <a:pt x="901" y="258"/>
                      <a:pt x="901" y="259"/>
                    </a:cubicBezTo>
                    <a:cubicBezTo>
                      <a:pt x="900" y="259"/>
                      <a:pt x="900" y="259"/>
                      <a:pt x="900" y="259"/>
                    </a:cubicBezTo>
                    <a:cubicBezTo>
                      <a:pt x="900" y="260"/>
                      <a:pt x="900" y="260"/>
                      <a:pt x="899" y="260"/>
                    </a:cubicBezTo>
                    <a:cubicBezTo>
                      <a:pt x="899" y="260"/>
                      <a:pt x="899" y="261"/>
                      <a:pt x="899" y="261"/>
                    </a:cubicBezTo>
                    <a:cubicBezTo>
                      <a:pt x="899" y="261"/>
                      <a:pt x="900" y="262"/>
                      <a:pt x="900" y="262"/>
                    </a:cubicBezTo>
                    <a:cubicBezTo>
                      <a:pt x="901" y="262"/>
                      <a:pt x="901" y="263"/>
                      <a:pt x="902" y="263"/>
                    </a:cubicBezTo>
                    <a:cubicBezTo>
                      <a:pt x="902" y="263"/>
                      <a:pt x="902" y="263"/>
                      <a:pt x="902" y="263"/>
                    </a:cubicBezTo>
                    <a:cubicBezTo>
                      <a:pt x="902" y="263"/>
                      <a:pt x="903" y="263"/>
                      <a:pt x="903" y="263"/>
                    </a:cubicBezTo>
                    <a:cubicBezTo>
                      <a:pt x="903" y="262"/>
                      <a:pt x="903" y="262"/>
                      <a:pt x="904" y="262"/>
                    </a:cubicBezTo>
                    <a:cubicBezTo>
                      <a:pt x="903" y="262"/>
                      <a:pt x="903" y="261"/>
                      <a:pt x="903" y="261"/>
                    </a:cubicBezTo>
                    <a:cubicBezTo>
                      <a:pt x="903" y="260"/>
                      <a:pt x="902" y="259"/>
                      <a:pt x="901" y="258"/>
                    </a:cubicBezTo>
                    <a:cubicBezTo>
                      <a:pt x="902" y="258"/>
                      <a:pt x="902" y="257"/>
                      <a:pt x="902" y="257"/>
                    </a:cubicBezTo>
                    <a:cubicBezTo>
                      <a:pt x="902" y="257"/>
                      <a:pt x="902" y="256"/>
                      <a:pt x="901" y="256"/>
                    </a:cubicBezTo>
                    <a:cubicBezTo>
                      <a:pt x="901" y="256"/>
                      <a:pt x="901" y="256"/>
                      <a:pt x="901" y="256"/>
                    </a:cubicBezTo>
                    <a:cubicBezTo>
                      <a:pt x="901" y="256"/>
                      <a:pt x="901" y="256"/>
                      <a:pt x="901" y="256"/>
                    </a:cubicBezTo>
                    <a:cubicBezTo>
                      <a:pt x="900" y="256"/>
                      <a:pt x="900" y="256"/>
                      <a:pt x="899" y="256"/>
                    </a:cubicBezTo>
                    <a:cubicBezTo>
                      <a:pt x="899" y="256"/>
                      <a:pt x="899" y="256"/>
                      <a:pt x="899" y="256"/>
                    </a:cubicBezTo>
                    <a:cubicBezTo>
                      <a:pt x="899" y="256"/>
                      <a:pt x="899" y="256"/>
                      <a:pt x="899" y="256"/>
                    </a:cubicBezTo>
                    <a:cubicBezTo>
                      <a:pt x="898" y="256"/>
                      <a:pt x="898" y="256"/>
                      <a:pt x="898" y="255"/>
                    </a:cubicBezTo>
                    <a:cubicBezTo>
                      <a:pt x="898" y="255"/>
                      <a:pt x="898" y="255"/>
                      <a:pt x="898" y="254"/>
                    </a:cubicBezTo>
                    <a:cubicBezTo>
                      <a:pt x="898" y="254"/>
                      <a:pt x="898" y="253"/>
                      <a:pt x="898" y="253"/>
                    </a:cubicBezTo>
                    <a:cubicBezTo>
                      <a:pt x="898" y="253"/>
                      <a:pt x="898" y="252"/>
                      <a:pt x="898" y="251"/>
                    </a:cubicBezTo>
                    <a:cubicBezTo>
                      <a:pt x="898" y="251"/>
                      <a:pt x="898" y="251"/>
                      <a:pt x="899" y="251"/>
                    </a:cubicBezTo>
                    <a:cubicBezTo>
                      <a:pt x="899" y="251"/>
                      <a:pt x="899" y="251"/>
                      <a:pt x="899" y="251"/>
                    </a:cubicBezTo>
                    <a:cubicBezTo>
                      <a:pt x="899" y="251"/>
                      <a:pt x="899" y="251"/>
                      <a:pt x="899" y="250"/>
                    </a:cubicBezTo>
                    <a:cubicBezTo>
                      <a:pt x="899" y="250"/>
                      <a:pt x="900" y="250"/>
                      <a:pt x="900" y="250"/>
                    </a:cubicBezTo>
                    <a:cubicBezTo>
                      <a:pt x="900" y="250"/>
                      <a:pt x="900" y="250"/>
                      <a:pt x="900" y="249"/>
                    </a:cubicBezTo>
                    <a:cubicBezTo>
                      <a:pt x="900" y="249"/>
                      <a:pt x="900" y="249"/>
                      <a:pt x="900" y="249"/>
                    </a:cubicBezTo>
                    <a:cubicBezTo>
                      <a:pt x="900" y="249"/>
                      <a:pt x="900" y="249"/>
                      <a:pt x="900" y="248"/>
                    </a:cubicBezTo>
                    <a:cubicBezTo>
                      <a:pt x="900" y="248"/>
                      <a:pt x="900" y="248"/>
                      <a:pt x="900" y="248"/>
                    </a:cubicBezTo>
                    <a:cubicBezTo>
                      <a:pt x="899" y="248"/>
                      <a:pt x="899" y="248"/>
                      <a:pt x="899" y="248"/>
                    </a:cubicBezTo>
                    <a:cubicBezTo>
                      <a:pt x="898" y="247"/>
                      <a:pt x="898" y="246"/>
                      <a:pt x="897" y="246"/>
                    </a:cubicBezTo>
                    <a:cubicBezTo>
                      <a:pt x="897" y="246"/>
                      <a:pt x="896" y="246"/>
                      <a:pt x="896" y="245"/>
                    </a:cubicBezTo>
                    <a:cubicBezTo>
                      <a:pt x="896" y="245"/>
                      <a:pt x="895" y="245"/>
                      <a:pt x="895" y="245"/>
                    </a:cubicBezTo>
                    <a:cubicBezTo>
                      <a:pt x="895" y="246"/>
                      <a:pt x="895" y="246"/>
                      <a:pt x="895" y="246"/>
                    </a:cubicBezTo>
                    <a:cubicBezTo>
                      <a:pt x="895" y="246"/>
                      <a:pt x="896" y="247"/>
                      <a:pt x="896" y="247"/>
                    </a:cubicBezTo>
                    <a:cubicBezTo>
                      <a:pt x="896" y="248"/>
                      <a:pt x="896" y="248"/>
                      <a:pt x="895" y="248"/>
                    </a:cubicBezTo>
                    <a:cubicBezTo>
                      <a:pt x="895" y="248"/>
                      <a:pt x="895" y="248"/>
                      <a:pt x="895" y="248"/>
                    </a:cubicBezTo>
                    <a:cubicBezTo>
                      <a:pt x="895" y="248"/>
                      <a:pt x="894" y="247"/>
                      <a:pt x="894" y="247"/>
                    </a:cubicBezTo>
                    <a:cubicBezTo>
                      <a:pt x="893" y="246"/>
                      <a:pt x="893" y="246"/>
                      <a:pt x="893" y="245"/>
                    </a:cubicBezTo>
                    <a:cubicBezTo>
                      <a:pt x="893" y="245"/>
                      <a:pt x="892" y="245"/>
                      <a:pt x="892" y="244"/>
                    </a:cubicBezTo>
                    <a:cubicBezTo>
                      <a:pt x="892" y="244"/>
                      <a:pt x="892" y="244"/>
                      <a:pt x="892" y="243"/>
                    </a:cubicBezTo>
                    <a:cubicBezTo>
                      <a:pt x="892" y="243"/>
                      <a:pt x="892" y="243"/>
                      <a:pt x="892" y="243"/>
                    </a:cubicBezTo>
                    <a:cubicBezTo>
                      <a:pt x="892" y="243"/>
                      <a:pt x="892" y="242"/>
                      <a:pt x="892" y="242"/>
                    </a:cubicBezTo>
                    <a:cubicBezTo>
                      <a:pt x="892" y="242"/>
                      <a:pt x="892" y="241"/>
                      <a:pt x="892" y="241"/>
                    </a:cubicBezTo>
                    <a:cubicBezTo>
                      <a:pt x="892" y="241"/>
                      <a:pt x="892" y="241"/>
                      <a:pt x="892" y="241"/>
                    </a:cubicBezTo>
                    <a:cubicBezTo>
                      <a:pt x="892" y="240"/>
                      <a:pt x="892" y="240"/>
                      <a:pt x="892" y="240"/>
                    </a:cubicBezTo>
                    <a:cubicBezTo>
                      <a:pt x="892" y="240"/>
                      <a:pt x="892" y="240"/>
                      <a:pt x="893" y="239"/>
                    </a:cubicBezTo>
                    <a:cubicBezTo>
                      <a:pt x="893" y="239"/>
                      <a:pt x="893" y="239"/>
                      <a:pt x="893" y="238"/>
                    </a:cubicBezTo>
                    <a:cubicBezTo>
                      <a:pt x="893" y="238"/>
                      <a:pt x="893" y="238"/>
                      <a:pt x="894" y="238"/>
                    </a:cubicBezTo>
                    <a:cubicBezTo>
                      <a:pt x="894" y="238"/>
                      <a:pt x="894" y="237"/>
                      <a:pt x="894" y="237"/>
                    </a:cubicBezTo>
                    <a:cubicBezTo>
                      <a:pt x="894" y="237"/>
                      <a:pt x="894" y="237"/>
                      <a:pt x="894" y="237"/>
                    </a:cubicBezTo>
                    <a:cubicBezTo>
                      <a:pt x="894" y="236"/>
                      <a:pt x="895" y="236"/>
                      <a:pt x="895" y="236"/>
                    </a:cubicBezTo>
                    <a:cubicBezTo>
                      <a:pt x="894" y="236"/>
                      <a:pt x="894" y="236"/>
                      <a:pt x="894" y="236"/>
                    </a:cubicBezTo>
                    <a:cubicBezTo>
                      <a:pt x="894" y="235"/>
                      <a:pt x="893" y="235"/>
                      <a:pt x="893" y="235"/>
                    </a:cubicBezTo>
                    <a:cubicBezTo>
                      <a:pt x="893" y="235"/>
                      <a:pt x="893" y="235"/>
                      <a:pt x="894" y="234"/>
                    </a:cubicBezTo>
                    <a:cubicBezTo>
                      <a:pt x="894" y="235"/>
                      <a:pt x="894" y="235"/>
                      <a:pt x="894" y="235"/>
                    </a:cubicBezTo>
                    <a:cubicBezTo>
                      <a:pt x="895" y="235"/>
                      <a:pt x="895" y="235"/>
                      <a:pt x="895" y="235"/>
                    </a:cubicBezTo>
                    <a:cubicBezTo>
                      <a:pt x="895" y="235"/>
                      <a:pt x="895" y="235"/>
                      <a:pt x="895" y="235"/>
                    </a:cubicBezTo>
                    <a:cubicBezTo>
                      <a:pt x="895" y="235"/>
                      <a:pt x="895" y="235"/>
                      <a:pt x="895" y="234"/>
                    </a:cubicBezTo>
                    <a:cubicBezTo>
                      <a:pt x="895" y="234"/>
                      <a:pt x="894" y="234"/>
                      <a:pt x="894" y="234"/>
                    </a:cubicBezTo>
                    <a:cubicBezTo>
                      <a:pt x="894" y="234"/>
                      <a:pt x="894" y="233"/>
                      <a:pt x="895" y="233"/>
                    </a:cubicBezTo>
                    <a:cubicBezTo>
                      <a:pt x="895" y="233"/>
                      <a:pt x="895" y="233"/>
                      <a:pt x="895" y="233"/>
                    </a:cubicBezTo>
                    <a:cubicBezTo>
                      <a:pt x="895" y="233"/>
                      <a:pt x="895" y="233"/>
                      <a:pt x="895" y="233"/>
                    </a:cubicBezTo>
                    <a:cubicBezTo>
                      <a:pt x="895" y="233"/>
                      <a:pt x="895" y="232"/>
                      <a:pt x="894" y="232"/>
                    </a:cubicBezTo>
                    <a:cubicBezTo>
                      <a:pt x="894" y="232"/>
                      <a:pt x="894" y="232"/>
                      <a:pt x="893" y="231"/>
                    </a:cubicBezTo>
                    <a:cubicBezTo>
                      <a:pt x="893" y="231"/>
                      <a:pt x="893" y="231"/>
                      <a:pt x="893" y="231"/>
                    </a:cubicBezTo>
                    <a:cubicBezTo>
                      <a:pt x="894" y="231"/>
                      <a:pt x="894" y="231"/>
                      <a:pt x="894" y="231"/>
                    </a:cubicBezTo>
                    <a:cubicBezTo>
                      <a:pt x="894" y="231"/>
                      <a:pt x="894" y="230"/>
                      <a:pt x="894" y="230"/>
                    </a:cubicBezTo>
                    <a:cubicBezTo>
                      <a:pt x="894" y="230"/>
                      <a:pt x="894" y="229"/>
                      <a:pt x="893" y="229"/>
                    </a:cubicBezTo>
                    <a:cubicBezTo>
                      <a:pt x="894" y="229"/>
                      <a:pt x="894" y="229"/>
                      <a:pt x="894" y="228"/>
                    </a:cubicBezTo>
                    <a:cubicBezTo>
                      <a:pt x="894" y="228"/>
                      <a:pt x="894" y="228"/>
                      <a:pt x="894" y="228"/>
                    </a:cubicBezTo>
                    <a:cubicBezTo>
                      <a:pt x="895" y="228"/>
                      <a:pt x="895" y="228"/>
                      <a:pt x="895" y="228"/>
                    </a:cubicBezTo>
                    <a:cubicBezTo>
                      <a:pt x="895" y="228"/>
                      <a:pt x="895" y="227"/>
                      <a:pt x="895" y="227"/>
                    </a:cubicBezTo>
                    <a:cubicBezTo>
                      <a:pt x="895" y="227"/>
                      <a:pt x="895" y="227"/>
                      <a:pt x="895" y="227"/>
                    </a:cubicBezTo>
                    <a:cubicBezTo>
                      <a:pt x="895" y="227"/>
                      <a:pt x="896" y="227"/>
                      <a:pt x="896" y="227"/>
                    </a:cubicBezTo>
                    <a:cubicBezTo>
                      <a:pt x="896" y="227"/>
                      <a:pt x="896" y="227"/>
                      <a:pt x="897" y="228"/>
                    </a:cubicBezTo>
                    <a:cubicBezTo>
                      <a:pt x="897" y="228"/>
                      <a:pt x="897" y="228"/>
                      <a:pt x="897" y="228"/>
                    </a:cubicBezTo>
                    <a:cubicBezTo>
                      <a:pt x="898" y="228"/>
                      <a:pt x="898" y="227"/>
                      <a:pt x="898" y="227"/>
                    </a:cubicBezTo>
                    <a:cubicBezTo>
                      <a:pt x="899" y="227"/>
                      <a:pt x="899" y="227"/>
                      <a:pt x="899" y="227"/>
                    </a:cubicBezTo>
                    <a:cubicBezTo>
                      <a:pt x="899" y="228"/>
                      <a:pt x="899" y="228"/>
                      <a:pt x="900" y="228"/>
                    </a:cubicBezTo>
                    <a:cubicBezTo>
                      <a:pt x="900" y="228"/>
                      <a:pt x="900" y="228"/>
                      <a:pt x="900" y="228"/>
                    </a:cubicBezTo>
                    <a:cubicBezTo>
                      <a:pt x="900" y="229"/>
                      <a:pt x="900" y="229"/>
                      <a:pt x="901" y="229"/>
                    </a:cubicBezTo>
                    <a:cubicBezTo>
                      <a:pt x="901" y="229"/>
                      <a:pt x="902" y="229"/>
                      <a:pt x="902" y="228"/>
                    </a:cubicBezTo>
                    <a:cubicBezTo>
                      <a:pt x="902" y="228"/>
                      <a:pt x="902" y="228"/>
                      <a:pt x="901" y="228"/>
                    </a:cubicBezTo>
                    <a:cubicBezTo>
                      <a:pt x="902" y="227"/>
                      <a:pt x="902" y="227"/>
                      <a:pt x="902" y="227"/>
                    </a:cubicBezTo>
                    <a:cubicBezTo>
                      <a:pt x="902" y="227"/>
                      <a:pt x="903" y="227"/>
                      <a:pt x="903" y="227"/>
                    </a:cubicBezTo>
                    <a:cubicBezTo>
                      <a:pt x="904" y="227"/>
                      <a:pt x="904" y="227"/>
                      <a:pt x="905" y="226"/>
                    </a:cubicBezTo>
                    <a:cubicBezTo>
                      <a:pt x="905" y="226"/>
                      <a:pt x="905" y="226"/>
                      <a:pt x="905" y="226"/>
                    </a:cubicBezTo>
                    <a:cubicBezTo>
                      <a:pt x="906" y="226"/>
                      <a:pt x="906" y="226"/>
                      <a:pt x="906" y="227"/>
                    </a:cubicBezTo>
                    <a:cubicBezTo>
                      <a:pt x="906" y="227"/>
                      <a:pt x="906" y="227"/>
                      <a:pt x="907" y="227"/>
                    </a:cubicBezTo>
                    <a:cubicBezTo>
                      <a:pt x="907" y="228"/>
                      <a:pt x="907" y="228"/>
                      <a:pt x="906" y="228"/>
                    </a:cubicBezTo>
                    <a:cubicBezTo>
                      <a:pt x="907" y="229"/>
                      <a:pt x="907" y="230"/>
                      <a:pt x="907" y="231"/>
                    </a:cubicBezTo>
                    <a:cubicBezTo>
                      <a:pt x="907" y="231"/>
                      <a:pt x="907" y="231"/>
                      <a:pt x="907" y="232"/>
                    </a:cubicBezTo>
                    <a:cubicBezTo>
                      <a:pt x="907" y="232"/>
                      <a:pt x="908" y="232"/>
                      <a:pt x="908" y="232"/>
                    </a:cubicBezTo>
                    <a:cubicBezTo>
                      <a:pt x="908" y="231"/>
                      <a:pt x="909" y="231"/>
                      <a:pt x="909" y="230"/>
                    </a:cubicBezTo>
                    <a:cubicBezTo>
                      <a:pt x="909" y="230"/>
                      <a:pt x="910" y="230"/>
                      <a:pt x="910" y="230"/>
                    </a:cubicBezTo>
                    <a:cubicBezTo>
                      <a:pt x="910" y="229"/>
                      <a:pt x="910" y="229"/>
                      <a:pt x="910" y="229"/>
                    </a:cubicBezTo>
                    <a:cubicBezTo>
                      <a:pt x="910" y="229"/>
                      <a:pt x="910" y="229"/>
                      <a:pt x="911" y="228"/>
                    </a:cubicBezTo>
                    <a:cubicBezTo>
                      <a:pt x="911" y="228"/>
                      <a:pt x="910" y="228"/>
                      <a:pt x="910" y="227"/>
                    </a:cubicBezTo>
                    <a:cubicBezTo>
                      <a:pt x="911" y="227"/>
                      <a:pt x="911" y="228"/>
                      <a:pt x="911" y="228"/>
                    </a:cubicBezTo>
                    <a:cubicBezTo>
                      <a:pt x="912" y="228"/>
                      <a:pt x="912" y="228"/>
                      <a:pt x="912" y="228"/>
                    </a:cubicBezTo>
                    <a:cubicBezTo>
                      <a:pt x="913" y="228"/>
                      <a:pt x="913" y="227"/>
                      <a:pt x="913" y="227"/>
                    </a:cubicBezTo>
                    <a:cubicBezTo>
                      <a:pt x="914" y="227"/>
                      <a:pt x="914" y="227"/>
                      <a:pt x="914" y="227"/>
                    </a:cubicBezTo>
                    <a:cubicBezTo>
                      <a:pt x="915" y="227"/>
                      <a:pt x="915" y="227"/>
                      <a:pt x="916" y="227"/>
                    </a:cubicBezTo>
                    <a:cubicBezTo>
                      <a:pt x="916" y="227"/>
                      <a:pt x="917" y="227"/>
                      <a:pt x="917" y="227"/>
                    </a:cubicBezTo>
                    <a:cubicBezTo>
                      <a:pt x="917" y="227"/>
                      <a:pt x="918" y="228"/>
                      <a:pt x="918" y="228"/>
                    </a:cubicBezTo>
                    <a:cubicBezTo>
                      <a:pt x="918" y="228"/>
                      <a:pt x="919" y="228"/>
                      <a:pt x="920" y="228"/>
                    </a:cubicBezTo>
                    <a:cubicBezTo>
                      <a:pt x="920" y="228"/>
                      <a:pt x="921" y="228"/>
                      <a:pt x="921" y="229"/>
                    </a:cubicBezTo>
                    <a:cubicBezTo>
                      <a:pt x="922" y="229"/>
                      <a:pt x="923" y="230"/>
                      <a:pt x="924" y="231"/>
                    </a:cubicBezTo>
                    <a:cubicBezTo>
                      <a:pt x="924" y="231"/>
                      <a:pt x="924" y="231"/>
                      <a:pt x="924" y="232"/>
                    </a:cubicBezTo>
                    <a:cubicBezTo>
                      <a:pt x="924" y="232"/>
                      <a:pt x="924" y="232"/>
                      <a:pt x="924" y="232"/>
                    </a:cubicBezTo>
                    <a:cubicBezTo>
                      <a:pt x="925" y="232"/>
                      <a:pt x="925" y="232"/>
                      <a:pt x="925" y="232"/>
                    </a:cubicBezTo>
                    <a:cubicBezTo>
                      <a:pt x="926" y="233"/>
                      <a:pt x="926" y="233"/>
                      <a:pt x="926" y="233"/>
                    </a:cubicBezTo>
                    <a:cubicBezTo>
                      <a:pt x="926" y="233"/>
                      <a:pt x="925" y="233"/>
                      <a:pt x="925" y="233"/>
                    </a:cubicBezTo>
                    <a:cubicBezTo>
                      <a:pt x="926" y="233"/>
                      <a:pt x="926" y="234"/>
                      <a:pt x="926" y="235"/>
                    </a:cubicBezTo>
                    <a:cubicBezTo>
                      <a:pt x="927" y="235"/>
                      <a:pt x="927" y="235"/>
                      <a:pt x="927" y="235"/>
                    </a:cubicBezTo>
                    <a:cubicBezTo>
                      <a:pt x="927" y="235"/>
                      <a:pt x="927" y="235"/>
                      <a:pt x="928" y="236"/>
                    </a:cubicBezTo>
                    <a:cubicBezTo>
                      <a:pt x="928" y="236"/>
                      <a:pt x="929" y="236"/>
                      <a:pt x="929" y="236"/>
                    </a:cubicBezTo>
                    <a:cubicBezTo>
                      <a:pt x="929" y="236"/>
                      <a:pt x="930" y="236"/>
                      <a:pt x="930" y="237"/>
                    </a:cubicBezTo>
                    <a:cubicBezTo>
                      <a:pt x="930" y="236"/>
                      <a:pt x="930" y="236"/>
                      <a:pt x="930" y="236"/>
                    </a:cubicBezTo>
                    <a:cubicBezTo>
                      <a:pt x="930" y="235"/>
                      <a:pt x="929" y="235"/>
                      <a:pt x="929" y="234"/>
                    </a:cubicBezTo>
                    <a:cubicBezTo>
                      <a:pt x="929" y="234"/>
                      <a:pt x="929" y="234"/>
                      <a:pt x="930" y="234"/>
                    </a:cubicBezTo>
                    <a:cubicBezTo>
                      <a:pt x="930" y="234"/>
                      <a:pt x="930" y="233"/>
                      <a:pt x="930" y="233"/>
                    </a:cubicBezTo>
                    <a:cubicBezTo>
                      <a:pt x="929" y="233"/>
                      <a:pt x="929" y="233"/>
                      <a:pt x="929" y="233"/>
                    </a:cubicBezTo>
                    <a:cubicBezTo>
                      <a:pt x="929" y="233"/>
                      <a:pt x="929" y="232"/>
                      <a:pt x="929" y="232"/>
                    </a:cubicBezTo>
                    <a:cubicBezTo>
                      <a:pt x="930" y="232"/>
                      <a:pt x="930" y="232"/>
                      <a:pt x="930" y="232"/>
                    </a:cubicBezTo>
                    <a:cubicBezTo>
                      <a:pt x="931" y="231"/>
                      <a:pt x="931" y="231"/>
                      <a:pt x="931" y="230"/>
                    </a:cubicBezTo>
                    <a:cubicBezTo>
                      <a:pt x="932" y="230"/>
                      <a:pt x="932" y="230"/>
                      <a:pt x="933" y="230"/>
                    </a:cubicBezTo>
                    <a:cubicBezTo>
                      <a:pt x="933" y="229"/>
                      <a:pt x="933" y="229"/>
                      <a:pt x="933" y="229"/>
                    </a:cubicBezTo>
                    <a:cubicBezTo>
                      <a:pt x="933" y="229"/>
                      <a:pt x="934" y="229"/>
                      <a:pt x="934" y="228"/>
                    </a:cubicBezTo>
                    <a:cubicBezTo>
                      <a:pt x="934" y="228"/>
                      <a:pt x="934" y="228"/>
                      <a:pt x="934" y="228"/>
                    </a:cubicBezTo>
                    <a:cubicBezTo>
                      <a:pt x="934" y="228"/>
                      <a:pt x="935" y="228"/>
                      <a:pt x="935" y="228"/>
                    </a:cubicBezTo>
                    <a:cubicBezTo>
                      <a:pt x="935" y="227"/>
                      <a:pt x="935" y="227"/>
                      <a:pt x="935" y="226"/>
                    </a:cubicBezTo>
                    <a:cubicBezTo>
                      <a:pt x="934" y="226"/>
                      <a:pt x="934" y="226"/>
                      <a:pt x="934" y="226"/>
                    </a:cubicBezTo>
                    <a:cubicBezTo>
                      <a:pt x="934" y="226"/>
                      <a:pt x="934" y="226"/>
                      <a:pt x="934" y="225"/>
                    </a:cubicBezTo>
                    <a:cubicBezTo>
                      <a:pt x="935" y="226"/>
                      <a:pt x="935" y="226"/>
                      <a:pt x="936" y="226"/>
                    </a:cubicBezTo>
                    <a:cubicBezTo>
                      <a:pt x="936" y="226"/>
                      <a:pt x="936" y="226"/>
                      <a:pt x="937" y="225"/>
                    </a:cubicBezTo>
                    <a:cubicBezTo>
                      <a:pt x="936" y="225"/>
                      <a:pt x="936" y="225"/>
                      <a:pt x="935" y="224"/>
                    </a:cubicBezTo>
                    <a:cubicBezTo>
                      <a:pt x="935" y="224"/>
                      <a:pt x="935" y="224"/>
                      <a:pt x="935" y="224"/>
                    </a:cubicBezTo>
                    <a:cubicBezTo>
                      <a:pt x="935" y="224"/>
                      <a:pt x="935" y="224"/>
                      <a:pt x="936" y="224"/>
                    </a:cubicBezTo>
                    <a:cubicBezTo>
                      <a:pt x="936" y="224"/>
                      <a:pt x="936" y="224"/>
                      <a:pt x="936" y="224"/>
                    </a:cubicBezTo>
                    <a:cubicBezTo>
                      <a:pt x="936" y="224"/>
                      <a:pt x="937" y="224"/>
                      <a:pt x="937" y="225"/>
                    </a:cubicBezTo>
                    <a:cubicBezTo>
                      <a:pt x="937" y="224"/>
                      <a:pt x="937" y="224"/>
                      <a:pt x="937" y="224"/>
                    </a:cubicBezTo>
                    <a:cubicBezTo>
                      <a:pt x="937" y="224"/>
                      <a:pt x="937" y="224"/>
                      <a:pt x="937" y="223"/>
                    </a:cubicBezTo>
                    <a:cubicBezTo>
                      <a:pt x="938" y="223"/>
                      <a:pt x="938" y="223"/>
                      <a:pt x="939" y="223"/>
                    </a:cubicBezTo>
                    <a:cubicBezTo>
                      <a:pt x="939" y="223"/>
                      <a:pt x="939" y="223"/>
                      <a:pt x="939" y="223"/>
                    </a:cubicBezTo>
                    <a:cubicBezTo>
                      <a:pt x="939" y="223"/>
                      <a:pt x="938" y="222"/>
                      <a:pt x="938" y="222"/>
                    </a:cubicBezTo>
                    <a:cubicBezTo>
                      <a:pt x="939" y="222"/>
                      <a:pt x="939" y="222"/>
                      <a:pt x="939" y="222"/>
                    </a:cubicBezTo>
                    <a:cubicBezTo>
                      <a:pt x="939" y="222"/>
                      <a:pt x="940" y="222"/>
                      <a:pt x="940" y="223"/>
                    </a:cubicBezTo>
                    <a:cubicBezTo>
                      <a:pt x="940" y="222"/>
                      <a:pt x="940" y="222"/>
                      <a:pt x="940" y="222"/>
                    </a:cubicBezTo>
                    <a:cubicBezTo>
                      <a:pt x="941" y="222"/>
                      <a:pt x="941" y="222"/>
                      <a:pt x="941" y="222"/>
                    </a:cubicBezTo>
                    <a:cubicBezTo>
                      <a:pt x="941" y="222"/>
                      <a:pt x="941" y="222"/>
                      <a:pt x="941" y="221"/>
                    </a:cubicBezTo>
                    <a:cubicBezTo>
                      <a:pt x="941" y="222"/>
                      <a:pt x="941" y="222"/>
                      <a:pt x="942" y="222"/>
                    </a:cubicBezTo>
                    <a:cubicBezTo>
                      <a:pt x="942" y="222"/>
                      <a:pt x="943" y="222"/>
                      <a:pt x="943" y="221"/>
                    </a:cubicBezTo>
                    <a:cubicBezTo>
                      <a:pt x="943" y="221"/>
                      <a:pt x="943" y="221"/>
                      <a:pt x="943" y="221"/>
                    </a:cubicBezTo>
                    <a:cubicBezTo>
                      <a:pt x="943" y="221"/>
                      <a:pt x="943" y="220"/>
                      <a:pt x="943" y="220"/>
                    </a:cubicBezTo>
                    <a:cubicBezTo>
                      <a:pt x="944" y="220"/>
                      <a:pt x="944" y="221"/>
                      <a:pt x="944" y="221"/>
                    </a:cubicBezTo>
                    <a:cubicBezTo>
                      <a:pt x="944" y="221"/>
                      <a:pt x="945" y="221"/>
                      <a:pt x="945" y="221"/>
                    </a:cubicBezTo>
                    <a:cubicBezTo>
                      <a:pt x="945" y="220"/>
                      <a:pt x="945" y="220"/>
                      <a:pt x="945" y="219"/>
                    </a:cubicBezTo>
                    <a:cubicBezTo>
                      <a:pt x="945" y="219"/>
                      <a:pt x="945" y="219"/>
                      <a:pt x="946" y="218"/>
                    </a:cubicBezTo>
                    <a:cubicBezTo>
                      <a:pt x="946" y="219"/>
                      <a:pt x="946" y="219"/>
                      <a:pt x="946" y="219"/>
                    </a:cubicBezTo>
                    <a:cubicBezTo>
                      <a:pt x="946" y="219"/>
                      <a:pt x="946" y="219"/>
                      <a:pt x="947" y="219"/>
                    </a:cubicBezTo>
                    <a:cubicBezTo>
                      <a:pt x="947" y="219"/>
                      <a:pt x="947" y="219"/>
                      <a:pt x="947" y="219"/>
                    </a:cubicBezTo>
                    <a:cubicBezTo>
                      <a:pt x="948" y="219"/>
                      <a:pt x="949" y="219"/>
                      <a:pt x="950" y="218"/>
                    </a:cubicBezTo>
                    <a:cubicBezTo>
                      <a:pt x="949" y="218"/>
                      <a:pt x="949" y="218"/>
                      <a:pt x="949" y="218"/>
                    </a:cubicBezTo>
                    <a:cubicBezTo>
                      <a:pt x="949" y="218"/>
                      <a:pt x="949" y="218"/>
                      <a:pt x="949" y="217"/>
                    </a:cubicBezTo>
                    <a:cubicBezTo>
                      <a:pt x="950" y="218"/>
                      <a:pt x="950" y="218"/>
                      <a:pt x="950" y="218"/>
                    </a:cubicBezTo>
                    <a:cubicBezTo>
                      <a:pt x="951" y="218"/>
                      <a:pt x="952" y="218"/>
                      <a:pt x="953" y="218"/>
                    </a:cubicBezTo>
                    <a:cubicBezTo>
                      <a:pt x="952" y="217"/>
                      <a:pt x="952" y="217"/>
                      <a:pt x="952" y="217"/>
                    </a:cubicBezTo>
                    <a:cubicBezTo>
                      <a:pt x="952" y="217"/>
                      <a:pt x="952" y="217"/>
                      <a:pt x="953" y="217"/>
                    </a:cubicBezTo>
                    <a:cubicBezTo>
                      <a:pt x="953" y="217"/>
                      <a:pt x="954" y="217"/>
                      <a:pt x="954" y="218"/>
                    </a:cubicBezTo>
                    <a:cubicBezTo>
                      <a:pt x="955" y="218"/>
                      <a:pt x="955" y="218"/>
                      <a:pt x="956" y="218"/>
                    </a:cubicBezTo>
                    <a:cubicBezTo>
                      <a:pt x="956" y="217"/>
                      <a:pt x="956" y="217"/>
                      <a:pt x="956" y="217"/>
                    </a:cubicBezTo>
                    <a:cubicBezTo>
                      <a:pt x="956" y="217"/>
                      <a:pt x="956" y="217"/>
                      <a:pt x="956" y="217"/>
                    </a:cubicBezTo>
                    <a:cubicBezTo>
                      <a:pt x="956" y="217"/>
                      <a:pt x="957" y="217"/>
                      <a:pt x="957" y="217"/>
                    </a:cubicBezTo>
                    <a:cubicBezTo>
                      <a:pt x="957" y="218"/>
                      <a:pt x="957" y="218"/>
                      <a:pt x="957" y="218"/>
                    </a:cubicBezTo>
                    <a:cubicBezTo>
                      <a:pt x="957" y="218"/>
                      <a:pt x="957" y="218"/>
                      <a:pt x="958" y="219"/>
                    </a:cubicBezTo>
                    <a:cubicBezTo>
                      <a:pt x="958" y="219"/>
                      <a:pt x="958" y="219"/>
                      <a:pt x="959" y="219"/>
                    </a:cubicBezTo>
                    <a:cubicBezTo>
                      <a:pt x="959" y="219"/>
                      <a:pt x="959" y="219"/>
                      <a:pt x="959" y="220"/>
                    </a:cubicBezTo>
                    <a:cubicBezTo>
                      <a:pt x="961" y="220"/>
                      <a:pt x="962" y="221"/>
                      <a:pt x="964" y="222"/>
                    </a:cubicBezTo>
                    <a:cubicBezTo>
                      <a:pt x="964" y="222"/>
                      <a:pt x="964" y="222"/>
                      <a:pt x="964" y="222"/>
                    </a:cubicBezTo>
                    <a:cubicBezTo>
                      <a:pt x="964" y="222"/>
                      <a:pt x="964" y="222"/>
                      <a:pt x="965" y="222"/>
                    </a:cubicBezTo>
                    <a:cubicBezTo>
                      <a:pt x="965" y="222"/>
                      <a:pt x="965" y="222"/>
                      <a:pt x="965" y="221"/>
                    </a:cubicBezTo>
                    <a:cubicBezTo>
                      <a:pt x="964" y="221"/>
                      <a:pt x="964" y="221"/>
                      <a:pt x="964" y="220"/>
                    </a:cubicBezTo>
                    <a:cubicBezTo>
                      <a:pt x="964" y="220"/>
                      <a:pt x="964" y="220"/>
                      <a:pt x="964" y="220"/>
                    </a:cubicBezTo>
                    <a:cubicBezTo>
                      <a:pt x="964" y="220"/>
                      <a:pt x="964" y="220"/>
                      <a:pt x="965" y="220"/>
                    </a:cubicBezTo>
                    <a:cubicBezTo>
                      <a:pt x="965" y="220"/>
                      <a:pt x="965" y="219"/>
                      <a:pt x="965" y="218"/>
                    </a:cubicBezTo>
                    <a:cubicBezTo>
                      <a:pt x="965" y="218"/>
                      <a:pt x="965" y="217"/>
                      <a:pt x="965" y="216"/>
                    </a:cubicBezTo>
                    <a:cubicBezTo>
                      <a:pt x="964" y="216"/>
                      <a:pt x="964" y="216"/>
                      <a:pt x="964" y="215"/>
                    </a:cubicBezTo>
                    <a:cubicBezTo>
                      <a:pt x="963" y="215"/>
                      <a:pt x="963" y="214"/>
                      <a:pt x="963" y="214"/>
                    </a:cubicBezTo>
                    <a:cubicBezTo>
                      <a:pt x="963" y="214"/>
                      <a:pt x="963" y="213"/>
                      <a:pt x="964" y="213"/>
                    </a:cubicBezTo>
                    <a:cubicBezTo>
                      <a:pt x="963" y="213"/>
                      <a:pt x="963" y="212"/>
                      <a:pt x="963" y="212"/>
                    </a:cubicBezTo>
                    <a:cubicBezTo>
                      <a:pt x="962" y="211"/>
                      <a:pt x="961" y="211"/>
                      <a:pt x="960" y="210"/>
                    </a:cubicBezTo>
                    <a:cubicBezTo>
                      <a:pt x="960" y="210"/>
                      <a:pt x="959" y="209"/>
                      <a:pt x="958" y="208"/>
                    </a:cubicBezTo>
                    <a:cubicBezTo>
                      <a:pt x="958" y="208"/>
                      <a:pt x="958" y="207"/>
                      <a:pt x="958" y="207"/>
                    </a:cubicBezTo>
                    <a:cubicBezTo>
                      <a:pt x="958" y="207"/>
                      <a:pt x="958" y="207"/>
                      <a:pt x="957" y="207"/>
                    </a:cubicBezTo>
                    <a:cubicBezTo>
                      <a:pt x="957" y="207"/>
                      <a:pt x="957" y="207"/>
                      <a:pt x="957" y="207"/>
                    </a:cubicBezTo>
                    <a:cubicBezTo>
                      <a:pt x="956" y="207"/>
                      <a:pt x="956" y="207"/>
                      <a:pt x="956" y="207"/>
                    </a:cubicBezTo>
                    <a:cubicBezTo>
                      <a:pt x="956" y="207"/>
                      <a:pt x="956" y="207"/>
                      <a:pt x="956" y="208"/>
                    </a:cubicBezTo>
                    <a:cubicBezTo>
                      <a:pt x="955" y="207"/>
                      <a:pt x="955" y="207"/>
                      <a:pt x="954" y="207"/>
                    </a:cubicBezTo>
                    <a:cubicBezTo>
                      <a:pt x="954" y="207"/>
                      <a:pt x="954" y="207"/>
                      <a:pt x="954" y="207"/>
                    </a:cubicBezTo>
                    <a:cubicBezTo>
                      <a:pt x="954" y="206"/>
                      <a:pt x="954" y="206"/>
                      <a:pt x="955" y="206"/>
                    </a:cubicBezTo>
                    <a:cubicBezTo>
                      <a:pt x="955" y="206"/>
                      <a:pt x="955" y="206"/>
                      <a:pt x="956" y="206"/>
                    </a:cubicBezTo>
                    <a:cubicBezTo>
                      <a:pt x="956" y="206"/>
                      <a:pt x="956" y="205"/>
                      <a:pt x="955" y="205"/>
                    </a:cubicBezTo>
                    <a:cubicBezTo>
                      <a:pt x="956" y="205"/>
                      <a:pt x="956" y="205"/>
                      <a:pt x="956" y="205"/>
                    </a:cubicBezTo>
                    <a:cubicBezTo>
                      <a:pt x="956" y="205"/>
                      <a:pt x="956" y="205"/>
                      <a:pt x="957" y="205"/>
                    </a:cubicBezTo>
                    <a:cubicBezTo>
                      <a:pt x="957" y="205"/>
                      <a:pt x="957" y="206"/>
                      <a:pt x="957" y="206"/>
                    </a:cubicBezTo>
                    <a:cubicBezTo>
                      <a:pt x="957" y="205"/>
                      <a:pt x="956" y="204"/>
                      <a:pt x="956" y="203"/>
                    </a:cubicBezTo>
                    <a:cubicBezTo>
                      <a:pt x="956" y="202"/>
                      <a:pt x="955" y="202"/>
                      <a:pt x="955" y="201"/>
                    </a:cubicBezTo>
                    <a:cubicBezTo>
                      <a:pt x="954" y="202"/>
                      <a:pt x="954" y="202"/>
                      <a:pt x="954" y="202"/>
                    </a:cubicBezTo>
                    <a:cubicBezTo>
                      <a:pt x="954" y="202"/>
                      <a:pt x="954" y="203"/>
                      <a:pt x="954" y="203"/>
                    </a:cubicBezTo>
                    <a:cubicBezTo>
                      <a:pt x="954" y="203"/>
                      <a:pt x="954" y="202"/>
                      <a:pt x="953" y="202"/>
                    </a:cubicBezTo>
                    <a:cubicBezTo>
                      <a:pt x="953" y="202"/>
                      <a:pt x="952" y="201"/>
                      <a:pt x="952" y="200"/>
                    </a:cubicBezTo>
                    <a:cubicBezTo>
                      <a:pt x="952" y="200"/>
                      <a:pt x="952" y="200"/>
                      <a:pt x="952" y="200"/>
                    </a:cubicBezTo>
                    <a:cubicBezTo>
                      <a:pt x="953" y="200"/>
                      <a:pt x="953" y="200"/>
                      <a:pt x="953" y="200"/>
                    </a:cubicBezTo>
                    <a:cubicBezTo>
                      <a:pt x="953" y="200"/>
                      <a:pt x="953" y="200"/>
                      <a:pt x="953" y="200"/>
                    </a:cubicBezTo>
                    <a:cubicBezTo>
                      <a:pt x="952" y="199"/>
                      <a:pt x="952" y="198"/>
                      <a:pt x="951" y="197"/>
                    </a:cubicBezTo>
                    <a:cubicBezTo>
                      <a:pt x="951" y="197"/>
                      <a:pt x="951" y="197"/>
                      <a:pt x="950" y="197"/>
                    </a:cubicBezTo>
                    <a:cubicBezTo>
                      <a:pt x="950" y="197"/>
                      <a:pt x="950" y="197"/>
                      <a:pt x="950" y="197"/>
                    </a:cubicBezTo>
                    <a:cubicBezTo>
                      <a:pt x="950" y="197"/>
                      <a:pt x="950" y="197"/>
                      <a:pt x="950" y="197"/>
                    </a:cubicBezTo>
                    <a:cubicBezTo>
                      <a:pt x="949" y="197"/>
                      <a:pt x="949" y="197"/>
                      <a:pt x="948" y="197"/>
                    </a:cubicBezTo>
                    <a:cubicBezTo>
                      <a:pt x="948" y="196"/>
                      <a:pt x="947" y="196"/>
                      <a:pt x="947" y="196"/>
                    </a:cubicBezTo>
                    <a:cubicBezTo>
                      <a:pt x="947" y="195"/>
                      <a:pt x="946" y="195"/>
                      <a:pt x="946" y="195"/>
                    </a:cubicBezTo>
                    <a:cubicBezTo>
                      <a:pt x="946" y="194"/>
                      <a:pt x="945" y="193"/>
                      <a:pt x="945" y="193"/>
                    </a:cubicBezTo>
                    <a:cubicBezTo>
                      <a:pt x="945" y="193"/>
                      <a:pt x="945" y="192"/>
                      <a:pt x="945" y="192"/>
                    </a:cubicBezTo>
                    <a:cubicBezTo>
                      <a:pt x="945" y="192"/>
                      <a:pt x="945" y="192"/>
                      <a:pt x="945" y="192"/>
                    </a:cubicBezTo>
                    <a:cubicBezTo>
                      <a:pt x="944" y="192"/>
                      <a:pt x="944" y="191"/>
                      <a:pt x="944" y="191"/>
                    </a:cubicBezTo>
                    <a:cubicBezTo>
                      <a:pt x="943" y="191"/>
                      <a:pt x="942" y="191"/>
                      <a:pt x="941" y="192"/>
                    </a:cubicBezTo>
                    <a:cubicBezTo>
                      <a:pt x="941" y="192"/>
                      <a:pt x="941" y="192"/>
                      <a:pt x="941" y="192"/>
                    </a:cubicBezTo>
                    <a:cubicBezTo>
                      <a:pt x="941" y="192"/>
                      <a:pt x="941" y="192"/>
                      <a:pt x="940" y="191"/>
                    </a:cubicBezTo>
                    <a:cubicBezTo>
                      <a:pt x="940" y="191"/>
                      <a:pt x="940" y="191"/>
                      <a:pt x="940" y="191"/>
                    </a:cubicBezTo>
                    <a:cubicBezTo>
                      <a:pt x="939" y="192"/>
                      <a:pt x="939" y="192"/>
                      <a:pt x="939" y="193"/>
                    </a:cubicBezTo>
                    <a:cubicBezTo>
                      <a:pt x="939" y="193"/>
                      <a:pt x="939" y="193"/>
                      <a:pt x="939" y="193"/>
                    </a:cubicBezTo>
                    <a:cubicBezTo>
                      <a:pt x="939" y="193"/>
                      <a:pt x="939" y="193"/>
                      <a:pt x="938" y="193"/>
                    </a:cubicBezTo>
                    <a:cubicBezTo>
                      <a:pt x="938" y="192"/>
                      <a:pt x="938" y="192"/>
                      <a:pt x="938" y="191"/>
                    </a:cubicBezTo>
                    <a:cubicBezTo>
                      <a:pt x="938" y="191"/>
                      <a:pt x="939" y="191"/>
                      <a:pt x="939" y="190"/>
                    </a:cubicBezTo>
                    <a:cubicBezTo>
                      <a:pt x="939" y="190"/>
                      <a:pt x="938" y="189"/>
                      <a:pt x="938" y="189"/>
                    </a:cubicBezTo>
                    <a:cubicBezTo>
                      <a:pt x="938" y="189"/>
                      <a:pt x="938" y="188"/>
                      <a:pt x="937" y="188"/>
                    </a:cubicBezTo>
                    <a:cubicBezTo>
                      <a:pt x="937" y="188"/>
                      <a:pt x="937" y="188"/>
                      <a:pt x="937" y="188"/>
                    </a:cubicBezTo>
                    <a:cubicBezTo>
                      <a:pt x="937" y="188"/>
                      <a:pt x="938" y="188"/>
                      <a:pt x="938" y="188"/>
                    </a:cubicBezTo>
                    <a:cubicBezTo>
                      <a:pt x="938" y="188"/>
                      <a:pt x="939" y="189"/>
                      <a:pt x="939" y="189"/>
                    </a:cubicBezTo>
                    <a:cubicBezTo>
                      <a:pt x="939" y="189"/>
                      <a:pt x="939" y="189"/>
                      <a:pt x="939" y="188"/>
                    </a:cubicBezTo>
                    <a:cubicBezTo>
                      <a:pt x="940" y="189"/>
                      <a:pt x="940" y="189"/>
                      <a:pt x="940" y="189"/>
                    </a:cubicBezTo>
                    <a:cubicBezTo>
                      <a:pt x="941" y="189"/>
                      <a:pt x="941" y="190"/>
                      <a:pt x="941" y="190"/>
                    </a:cubicBezTo>
                    <a:cubicBezTo>
                      <a:pt x="942" y="190"/>
                      <a:pt x="942" y="190"/>
                      <a:pt x="943" y="190"/>
                    </a:cubicBezTo>
                    <a:cubicBezTo>
                      <a:pt x="943" y="190"/>
                      <a:pt x="943" y="189"/>
                      <a:pt x="943" y="189"/>
                    </a:cubicBezTo>
                    <a:cubicBezTo>
                      <a:pt x="942" y="188"/>
                      <a:pt x="941" y="188"/>
                      <a:pt x="940" y="187"/>
                    </a:cubicBezTo>
                    <a:cubicBezTo>
                      <a:pt x="940" y="187"/>
                      <a:pt x="939" y="187"/>
                      <a:pt x="939" y="187"/>
                    </a:cubicBezTo>
                    <a:cubicBezTo>
                      <a:pt x="939" y="187"/>
                      <a:pt x="938" y="187"/>
                      <a:pt x="937" y="187"/>
                    </a:cubicBezTo>
                    <a:cubicBezTo>
                      <a:pt x="937" y="186"/>
                      <a:pt x="937" y="186"/>
                      <a:pt x="936" y="186"/>
                    </a:cubicBezTo>
                    <a:cubicBezTo>
                      <a:pt x="937" y="186"/>
                      <a:pt x="937" y="186"/>
                      <a:pt x="938" y="186"/>
                    </a:cubicBezTo>
                    <a:cubicBezTo>
                      <a:pt x="938" y="186"/>
                      <a:pt x="939" y="186"/>
                      <a:pt x="939" y="186"/>
                    </a:cubicBezTo>
                    <a:cubicBezTo>
                      <a:pt x="939" y="186"/>
                      <a:pt x="940" y="186"/>
                      <a:pt x="940" y="186"/>
                    </a:cubicBezTo>
                    <a:cubicBezTo>
                      <a:pt x="940" y="186"/>
                      <a:pt x="941" y="187"/>
                      <a:pt x="941" y="187"/>
                    </a:cubicBezTo>
                    <a:cubicBezTo>
                      <a:pt x="941" y="187"/>
                      <a:pt x="942" y="187"/>
                      <a:pt x="942" y="188"/>
                    </a:cubicBezTo>
                    <a:cubicBezTo>
                      <a:pt x="943" y="188"/>
                      <a:pt x="943" y="188"/>
                      <a:pt x="943" y="189"/>
                    </a:cubicBezTo>
                    <a:cubicBezTo>
                      <a:pt x="944" y="189"/>
                      <a:pt x="944" y="190"/>
                      <a:pt x="944" y="191"/>
                    </a:cubicBezTo>
                    <a:cubicBezTo>
                      <a:pt x="945" y="191"/>
                      <a:pt x="945" y="191"/>
                      <a:pt x="946" y="191"/>
                    </a:cubicBezTo>
                    <a:cubicBezTo>
                      <a:pt x="946" y="191"/>
                      <a:pt x="946" y="192"/>
                      <a:pt x="946" y="192"/>
                    </a:cubicBezTo>
                    <a:cubicBezTo>
                      <a:pt x="946" y="192"/>
                      <a:pt x="946" y="192"/>
                      <a:pt x="947" y="193"/>
                    </a:cubicBezTo>
                    <a:cubicBezTo>
                      <a:pt x="947" y="193"/>
                      <a:pt x="948" y="193"/>
                      <a:pt x="948" y="193"/>
                    </a:cubicBezTo>
                    <a:cubicBezTo>
                      <a:pt x="948" y="193"/>
                      <a:pt x="948" y="193"/>
                      <a:pt x="948" y="193"/>
                    </a:cubicBezTo>
                    <a:cubicBezTo>
                      <a:pt x="949" y="193"/>
                      <a:pt x="951" y="193"/>
                      <a:pt x="952" y="193"/>
                    </a:cubicBezTo>
                    <a:cubicBezTo>
                      <a:pt x="952" y="193"/>
                      <a:pt x="952" y="194"/>
                      <a:pt x="952" y="194"/>
                    </a:cubicBezTo>
                    <a:cubicBezTo>
                      <a:pt x="952" y="194"/>
                      <a:pt x="951" y="194"/>
                      <a:pt x="951" y="194"/>
                    </a:cubicBezTo>
                    <a:cubicBezTo>
                      <a:pt x="952" y="194"/>
                      <a:pt x="952" y="194"/>
                      <a:pt x="952" y="194"/>
                    </a:cubicBezTo>
                    <a:cubicBezTo>
                      <a:pt x="952" y="194"/>
                      <a:pt x="953" y="194"/>
                      <a:pt x="953" y="193"/>
                    </a:cubicBezTo>
                    <a:cubicBezTo>
                      <a:pt x="953" y="193"/>
                      <a:pt x="954" y="193"/>
                      <a:pt x="955" y="193"/>
                    </a:cubicBezTo>
                    <a:cubicBezTo>
                      <a:pt x="955" y="193"/>
                      <a:pt x="955" y="192"/>
                      <a:pt x="955" y="192"/>
                    </a:cubicBezTo>
                    <a:cubicBezTo>
                      <a:pt x="955" y="192"/>
                      <a:pt x="955" y="192"/>
                      <a:pt x="955" y="191"/>
                    </a:cubicBezTo>
                    <a:cubicBezTo>
                      <a:pt x="955" y="191"/>
                      <a:pt x="955" y="190"/>
                      <a:pt x="955" y="190"/>
                    </a:cubicBezTo>
                    <a:cubicBezTo>
                      <a:pt x="956" y="189"/>
                      <a:pt x="956" y="188"/>
                      <a:pt x="957" y="188"/>
                    </a:cubicBezTo>
                    <a:cubicBezTo>
                      <a:pt x="957" y="187"/>
                      <a:pt x="958" y="187"/>
                      <a:pt x="958" y="186"/>
                    </a:cubicBezTo>
                    <a:cubicBezTo>
                      <a:pt x="958" y="186"/>
                      <a:pt x="957" y="186"/>
                      <a:pt x="957" y="185"/>
                    </a:cubicBezTo>
                    <a:cubicBezTo>
                      <a:pt x="957" y="185"/>
                      <a:pt x="957" y="185"/>
                      <a:pt x="957" y="184"/>
                    </a:cubicBezTo>
                    <a:cubicBezTo>
                      <a:pt x="957" y="184"/>
                      <a:pt x="956" y="183"/>
                      <a:pt x="956" y="183"/>
                    </a:cubicBezTo>
                    <a:cubicBezTo>
                      <a:pt x="956" y="182"/>
                      <a:pt x="956" y="182"/>
                      <a:pt x="956" y="181"/>
                    </a:cubicBezTo>
                    <a:cubicBezTo>
                      <a:pt x="956" y="182"/>
                      <a:pt x="956" y="182"/>
                      <a:pt x="956" y="182"/>
                    </a:cubicBezTo>
                    <a:cubicBezTo>
                      <a:pt x="956" y="182"/>
                      <a:pt x="957" y="183"/>
                      <a:pt x="957" y="183"/>
                    </a:cubicBezTo>
                    <a:cubicBezTo>
                      <a:pt x="957" y="183"/>
                      <a:pt x="957" y="183"/>
                      <a:pt x="957" y="183"/>
                    </a:cubicBezTo>
                    <a:cubicBezTo>
                      <a:pt x="957" y="183"/>
                      <a:pt x="957" y="182"/>
                      <a:pt x="957" y="182"/>
                    </a:cubicBezTo>
                    <a:cubicBezTo>
                      <a:pt x="957" y="182"/>
                      <a:pt x="956" y="181"/>
                      <a:pt x="956" y="181"/>
                    </a:cubicBezTo>
                    <a:cubicBezTo>
                      <a:pt x="955" y="181"/>
                      <a:pt x="955" y="181"/>
                      <a:pt x="954" y="181"/>
                    </a:cubicBezTo>
                    <a:cubicBezTo>
                      <a:pt x="954" y="180"/>
                      <a:pt x="953" y="180"/>
                      <a:pt x="952" y="179"/>
                    </a:cubicBezTo>
                    <a:cubicBezTo>
                      <a:pt x="952" y="178"/>
                      <a:pt x="951" y="177"/>
                      <a:pt x="950" y="176"/>
                    </a:cubicBezTo>
                    <a:cubicBezTo>
                      <a:pt x="950" y="175"/>
                      <a:pt x="950" y="175"/>
                      <a:pt x="950" y="175"/>
                    </a:cubicBezTo>
                    <a:cubicBezTo>
                      <a:pt x="950" y="175"/>
                      <a:pt x="950" y="175"/>
                      <a:pt x="950" y="175"/>
                    </a:cubicBezTo>
                    <a:cubicBezTo>
                      <a:pt x="950" y="175"/>
                      <a:pt x="951" y="175"/>
                      <a:pt x="952" y="175"/>
                    </a:cubicBezTo>
                    <a:cubicBezTo>
                      <a:pt x="952" y="175"/>
                      <a:pt x="952" y="175"/>
                      <a:pt x="952" y="175"/>
                    </a:cubicBezTo>
                    <a:cubicBezTo>
                      <a:pt x="952" y="175"/>
                      <a:pt x="952" y="174"/>
                      <a:pt x="952" y="174"/>
                    </a:cubicBezTo>
                    <a:cubicBezTo>
                      <a:pt x="951" y="174"/>
                      <a:pt x="951" y="174"/>
                      <a:pt x="951" y="173"/>
                    </a:cubicBezTo>
                    <a:cubicBezTo>
                      <a:pt x="950" y="173"/>
                      <a:pt x="950" y="173"/>
                      <a:pt x="950" y="173"/>
                    </a:cubicBezTo>
                    <a:cubicBezTo>
                      <a:pt x="950" y="173"/>
                      <a:pt x="951" y="173"/>
                      <a:pt x="951" y="173"/>
                    </a:cubicBezTo>
                    <a:cubicBezTo>
                      <a:pt x="951" y="173"/>
                      <a:pt x="951" y="172"/>
                      <a:pt x="951" y="172"/>
                    </a:cubicBezTo>
                    <a:cubicBezTo>
                      <a:pt x="951" y="172"/>
                      <a:pt x="951" y="172"/>
                      <a:pt x="951" y="172"/>
                    </a:cubicBezTo>
                    <a:cubicBezTo>
                      <a:pt x="951" y="172"/>
                      <a:pt x="952" y="173"/>
                      <a:pt x="952" y="173"/>
                    </a:cubicBezTo>
                    <a:cubicBezTo>
                      <a:pt x="952" y="174"/>
                      <a:pt x="953" y="174"/>
                      <a:pt x="953" y="175"/>
                    </a:cubicBezTo>
                    <a:cubicBezTo>
                      <a:pt x="954" y="174"/>
                      <a:pt x="954" y="174"/>
                      <a:pt x="954" y="174"/>
                    </a:cubicBezTo>
                    <a:cubicBezTo>
                      <a:pt x="954" y="174"/>
                      <a:pt x="954" y="174"/>
                      <a:pt x="953" y="173"/>
                    </a:cubicBezTo>
                    <a:cubicBezTo>
                      <a:pt x="954" y="173"/>
                      <a:pt x="954" y="173"/>
                      <a:pt x="954" y="173"/>
                    </a:cubicBezTo>
                    <a:cubicBezTo>
                      <a:pt x="954" y="173"/>
                      <a:pt x="954" y="173"/>
                      <a:pt x="954" y="172"/>
                    </a:cubicBezTo>
                    <a:cubicBezTo>
                      <a:pt x="954" y="172"/>
                      <a:pt x="954" y="172"/>
                      <a:pt x="954" y="172"/>
                    </a:cubicBezTo>
                    <a:cubicBezTo>
                      <a:pt x="955" y="172"/>
                      <a:pt x="955" y="173"/>
                      <a:pt x="955" y="173"/>
                    </a:cubicBezTo>
                    <a:cubicBezTo>
                      <a:pt x="955" y="173"/>
                      <a:pt x="955" y="173"/>
                      <a:pt x="955" y="174"/>
                    </a:cubicBezTo>
                    <a:cubicBezTo>
                      <a:pt x="955" y="174"/>
                      <a:pt x="956" y="174"/>
                      <a:pt x="956" y="174"/>
                    </a:cubicBezTo>
                    <a:cubicBezTo>
                      <a:pt x="956" y="175"/>
                      <a:pt x="956" y="175"/>
                      <a:pt x="956" y="176"/>
                    </a:cubicBezTo>
                    <a:cubicBezTo>
                      <a:pt x="955" y="176"/>
                      <a:pt x="955" y="176"/>
                      <a:pt x="955" y="176"/>
                    </a:cubicBezTo>
                    <a:cubicBezTo>
                      <a:pt x="956" y="177"/>
                      <a:pt x="957" y="178"/>
                      <a:pt x="957" y="179"/>
                    </a:cubicBezTo>
                    <a:cubicBezTo>
                      <a:pt x="958" y="179"/>
                      <a:pt x="958" y="179"/>
                      <a:pt x="959" y="179"/>
                    </a:cubicBezTo>
                    <a:cubicBezTo>
                      <a:pt x="959" y="179"/>
                      <a:pt x="959" y="180"/>
                      <a:pt x="960" y="180"/>
                    </a:cubicBezTo>
                    <a:cubicBezTo>
                      <a:pt x="959" y="180"/>
                      <a:pt x="959" y="181"/>
                      <a:pt x="959" y="181"/>
                    </a:cubicBezTo>
                    <a:cubicBezTo>
                      <a:pt x="959" y="181"/>
                      <a:pt x="960" y="181"/>
                      <a:pt x="960" y="182"/>
                    </a:cubicBezTo>
                    <a:cubicBezTo>
                      <a:pt x="961" y="181"/>
                      <a:pt x="962" y="181"/>
                      <a:pt x="963" y="181"/>
                    </a:cubicBezTo>
                    <a:cubicBezTo>
                      <a:pt x="963" y="181"/>
                      <a:pt x="964" y="180"/>
                      <a:pt x="964" y="180"/>
                    </a:cubicBezTo>
                    <a:cubicBezTo>
                      <a:pt x="964" y="180"/>
                      <a:pt x="964" y="180"/>
                      <a:pt x="964" y="179"/>
                    </a:cubicBezTo>
                    <a:cubicBezTo>
                      <a:pt x="964" y="179"/>
                      <a:pt x="964" y="178"/>
                      <a:pt x="965" y="178"/>
                    </a:cubicBezTo>
                    <a:cubicBezTo>
                      <a:pt x="965" y="178"/>
                      <a:pt x="965" y="177"/>
                      <a:pt x="965" y="177"/>
                    </a:cubicBezTo>
                    <a:cubicBezTo>
                      <a:pt x="965" y="177"/>
                      <a:pt x="965" y="178"/>
                      <a:pt x="965" y="178"/>
                    </a:cubicBezTo>
                    <a:cubicBezTo>
                      <a:pt x="965" y="178"/>
                      <a:pt x="965" y="179"/>
                      <a:pt x="965" y="179"/>
                    </a:cubicBezTo>
                    <a:cubicBezTo>
                      <a:pt x="965" y="179"/>
                      <a:pt x="965" y="179"/>
                      <a:pt x="965" y="179"/>
                    </a:cubicBezTo>
                    <a:cubicBezTo>
                      <a:pt x="966" y="179"/>
                      <a:pt x="966" y="179"/>
                      <a:pt x="966" y="179"/>
                    </a:cubicBezTo>
                    <a:cubicBezTo>
                      <a:pt x="967" y="179"/>
                      <a:pt x="968" y="179"/>
                      <a:pt x="969" y="180"/>
                    </a:cubicBezTo>
                    <a:cubicBezTo>
                      <a:pt x="969" y="179"/>
                      <a:pt x="969" y="179"/>
                      <a:pt x="969" y="179"/>
                    </a:cubicBezTo>
                    <a:cubicBezTo>
                      <a:pt x="970" y="180"/>
                      <a:pt x="970" y="180"/>
                      <a:pt x="971" y="180"/>
                    </a:cubicBezTo>
                    <a:cubicBezTo>
                      <a:pt x="971" y="180"/>
                      <a:pt x="971" y="180"/>
                      <a:pt x="970" y="180"/>
                    </a:cubicBezTo>
                    <a:cubicBezTo>
                      <a:pt x="971" y="181"/>
                      <a:pt x="971" y="181"/>
                      <a:pt x="971" y="181"/>
                    </a:cubicBezTo>
                    <a:cubicBezTo>
                      <a:pt x="971" y="182"/>
                      <a:pt x="972" y="182"/>
                      <a:pt x="973" y="183"/>
                    </a:cubicBezTo>
                    <a:cubicBezTo>
                      <a:pt x="973" y="183"/>
                      <a:pt x="973" y="184"/>
                      <a:pt x="973" y="184"/>
                    </a:cubicBezTo>
                    <a:cubicBezTo>
                      <a:pt x="973" y="184"/>
                      <a:pt x="973" y="184"/>
                      <a:pt x="973" y="185"/>
                    </a:cubicBezTo>
                    <a:cubicBezTo>
                      <a:pt x="973" y="185"/>
                      <a:pt x="973" y="185"/>
                      <a:pt x="973" y="185"/>
                    </a:cubicBezTo>
                    <a:cubicBezTo>
                      <a:pt x="973" y="185"/>
                      <a:pt x="973" y="185"/>
                      <a:pt x="973" y="186"/>
                    </a:cubicBezTo>
                    <a:cubicBezTo>
                      <a:pt x="974" y="186"/>
                      <a:pt x="975" y="186"/>
                      <a:pt x="976" y="186"/>
                    </a:cubicBezTo>
                    <a:cubicBezTo>
                      <a:pt x="976" y="186"/>
                      <a:pt x="976" y="186"/>
                      <a:pt x="976" y="187"/>
                    </a:cubicBezTo>
                    <a:cubicBezTo>
                      <a:pt x="976" y="187"/>
                      <a:pt x="976" y="187"/>
                      <a:pt x="976" y="187"/>
                    </a:cubicBezTo>
                    <a:cubicBezTo>
                      <a:pt x="976" y="187"/>
                      <a:pt x="976" y="187"/>
                      <a:pt x="976" y="187"/>
                    </a:cubicBezTo>
                    <a:cubicBezTo>
                      <a:pt x="977" y="187"/>
                      <a:pt x="977" y="187"/>
                      <a:pt x="978" y="187"/>
                    </a:cubicBezTo>
                    <a:cubicBezTo>
                      <a:pt x="978" y="187"/>
                      <a:pt x="977" y="186"/>
                      <a:pt x="977" y="186"/>
                    </a:cubicBezTo>
                    <a:cubicBezTo>
                      <a:pt x="978" y="186"/>
                      <a:pt x="978" y="186"/>
                      <a:pt x="978" y="186"/>
                    </a:cubicBezTo>
                    <a:cubicBezTo>
                      <a:pt x="978" y="186"/>
                      <a:pt x="978" y="186"/>
                      <a:pt x="978" y="186"/>
                    </a:cubicBezTo>
                    <a:cubicBezTo>
                      <a:pt x="978" y="186"/>
                      <a:pt x="979" y="186"/>
                      <a:pt x="979" y="185"/>
                    </a:cubicBezTo>
                    <a:cubicBezTo>
                      <a:pt x="979" y="185"/>
                      <a:pt x="979" y="186"/>
                      <a:pt x="979" y="186"/>
                    </a:cubicBezTo>
                    <a:cubicBezTo>
                      <a:pt x="979" y="186"/>
                      <a:pt x="980" y="186"/>
                      <a:pt x="980" y="186"/>
                    </a:cubicBezTo>
                    <a:cubicBezTo>
                      <a:pt x="979" y="187"/>
                      <a:pt x="979" y="187"/>
                      <a:pt x="979" y="187"/>
                    </a:cubicBezTo>
                    <a:cubicBezTo>
                      <a:pt x="979" y="187"/>
                      <a:pt x="980" y="187"/>
                      <a:pt x="980" y="187"/>
                    </a:cubicBezTo>
                    <a:cubicBezTo>
                      <a:pt x="981" y="187"/>
                      <a:pt x="981" y="187"/>
                      <a:pt x="981" y="187"/>
                    </a:cubicBezTo>
                    <a:cubicBezTo>
                      <a:pt x="982" y="188"/>
                      <a:pt x="983" y="188"/>
                      <a:pt x="984" y="189"/>
                    </a:cubicBezTo>
                    <a:cubicBezTo>
                      <a:pt x="984" y="189"/>
                      <a:pt x="984" y="189"/>
                      <a:pt x="984" y="189"/>
                    </a:cubicBezTo>
                    <a:cubicBezTo>
                      <a:pt x="985" y="189"/>
                      <a:pt x="985" y="190"/>
                      <a:pt x="985" y="190"/>
                    </a:cubicBezTo>
                    <a:cubicBezTo>
                      <a:pt x="985" y="190"/>
                      <a:pt x="985" y="190"/>
                      <a:pt x="985" y="190"/>
                    </a:cubicBezTo>
                    <a:cubicBezTo>
                      <a:pt x="986" y="190"/>
                      <a:pt x="986" y="190"/>
                      <a:pt x="986" y="190"/>
                    </a:cubicBezTo>
                    <a:cubicBezTo>
                      <a:pt x="986" y="190"/>
                      <a:pt x="987" y="190"/>
                      <a:pt x="987" y="190"/>
                    </a:cubicBezTo>
                    <a:cubicBezTo>
                      <a:pt x="987" y="190"/>
                      <a:pt x="987" y="189"/>
                      <a:pt x="987" y="189"/>
                    </a:cubicBezTo>
                    <a:cubicBezTo>
                      <a:pt x="987" y="189"/>
                      <a:pt x="987" y="189"/>
                      <a:pt x="987" y="189"/>
                    </a:cubicBezTo>
                    <a:cubicBezTo>
                      <a:pt x="988" y="190"/>
                      <a:pt x="988" y="190"/>
                      <a:pt x="988" y="191"/>
                    </a:cubicBezTo>
                    <a:cubicBezTo>
                      <a:pt x="989" y="191"/>
                      <a:pt x="989" y="191"/>
                      <a:pt x="990" y="191"/>
                    </a:cubicBezTo>
                    <a:cubicBezTo>
                      <a:pt x="990" y="191"/>
                      <a:pt x="990" y="191"/>
                      <a:pt x="990" y="191"/>
                    </a:cubicBezTo>
                    <a:cubicBezTo>
                      <a:pt x="990" y="190"/>
                      <a:pt x="990" y="190"/>
                      <a:pt x="990" y="189"/>
                    </a:cubicBezTo>
                    <a:cubicBezTo>
                      <a:pt x="990" y="189"/>
                      <a:pt x="989" y="189"/>
                      <a:pt x="989" y="189"/>
                    </a:cubicBezTo>
                    <a:cubicBezTo>
                      <a:pt x="989" y="189"/>
                      <a:pt x="988" y="188"/>
                      <a:pt x="988" y="188"/>
                    </a:cubicBezTo>
                    <a:cubicBezTo>
                      <a:pt x="988" y="188"/>
                      <a:pt x="989" y="188"/>
                      <a:pt x="989" y="188"/>
                    </a:cubicBezTo>
                    <a:cubicBezTo>
                      <a:pt x="989" y="188"/>
                      <a:pt x="989" y="188"/>
                      <a:pt x="990" y="189"/>
                    </a:cubicBezTo>
                    <a:cubicBezTo>
                      <a:pt x="990" y="189"/>
                      <a:pt x="990" y="189"/>
                      <a:pt x="991" y="189"/>
                    </a:cubicBezTo>
                    <a:cubicBezTo>
                      <a:pt x="991" y="189"/>
                      <a:pt x="991" y="188"/>
                      <a:pt x="991" y="188"/>
                    </a:cubicBezTo>
                    <a:cubicBezTo>
                      <a:pt x="991" y="188"/>
                      <a:pt x="990" y="188"/>
                      <a:pt x="990" y="187"/>
                    </a:cubicBezTo>
                    <a:cubicBezTo>
                      <a:pt x="990" y="187"/>
                      <a:pt x="989" y="187"/>
                      <a:pt x="989" y="187"/>
                    </a:cubicBezTo>
                    <a:cubicBezTo>
                      <a:pt x="989" y="187"/>
                      <a:pt x="989" y="187"/>
                      <a:pt x="988" y="187"/>
                    </a:cubicBezTo>
                    <a:cubicBezTo>
                      <a:pt x="988" y="187"/>
                      <a:pt x="988" y="187"/>
                      <a:pt x="988" y="187"/>
                    </a:cubicBezTo>
                    <a:cubicBezTo>
                      <a:pt x="988" y="187"/>
                      <a:pt x="988" y="187"/>
                      <a:pt x="988" y="187"/>
                    </a:cubicBezTo>
                    <a:cubicBezTo>
                      <a:pt x="987" y="186"/>
                      <a:pt x="987" y="186"/>
                      <a:pt x="986" y="186"/>
                    </a:cubicBezTo>
                    <a:cubicBezTo>
                      <a:pt x="987" y="186"/>
                      <a:pt x="987" y="186"/>
                      <a:pt x="987" y="185"/>
                    </a:cubicBezTo>
                    <a:cubicBezTo>
                      <a:pt x="987" y="185"/>
                      <a:pt x="987" y="185"/>
                      <a:pt x="987" y="185"/>
                    </a:cubicBezTo>
                    <a:cubicBezTo>
                      <a:pt x="986" y="185"/>
                      <a:pt x="986" y="184"/>
                      <a:pt x="986" y="184"/>
                    </a:cubicBezTo>
                    <a:cubicBezTo>
                      <a:pt x="986" y="185"/>
                      <a:pt x="985" y="185"/>
                      <a:pt x="985" y="185"/>
                    </a:cubicBezTo>
                    <a:cubicBezTo>
                      <a:pt x="985" y="185"/>
                      <a:pt x="985" y="184"/>
                      <a:pt x="985" y="184"/>
                    </a:cubicBezTo>
                    <a:cubicBezTo>
                      <a:pt x="985" y="184"/>
                      <a:pt x="985" y="184"/>
                      <a:pt x="985" y="184"/>
                    </a:cubicBezTo>
                    <a:cubicBezTo>
                      <a:pt x="986" y="184"/>
                      <a:pt x="986" y="184"/>
                      <a:pt x="987" y="184"/>
                    </a:cubicBezTo>
                    <a:cubicBezTo>
                      <a:pt x="987" y="184"/>
                      <a:pt x="987" y="183"/>
                      <a:pt x="987" y="183"/>
                    </a:cubicBezTo>
                    <a:cubicBezTo>
                      <a:pt x="987" y="183"/>
                      <a:pt x="987" y="183"/>
                      <a:pt x="986" y="182"/>
                    </a:cubicBezTo>
                    <a:cubicBezTo>
                      <a:pt x="987" y="182"/>
                      <a:pt x="987" y="182"/>
                      <a:pt x="988" y="182"/>
                    </a:cubicBezTo>
                    <a:cubicBezTo>
                      <a:pt x="988" y="182"/>
                      <a:pt x="988" y="182"/>
                      <a:pt x="988" y="181"/>
                    </a:cubicBezTo>
                    <a:cubicBezTo>
                      <a:pt x="988" y="181"/>
                      <a:pt x="988" y="181"/>
                      <a:pt x="988" y="181"/>
                    </a:cubicBezTo>
                    <a:cubicBezTo>
                      <a:pt x="988" y="180"/>
                      <a:pt x="987" y="180"/>
                      <a:pt x="987" y="179"/>
                    </a:cubicBezTo>
                    <a:cubicBezTo>
                      <a:pt x="986" y="179"/>
                      <a:pt x="986" y="179"/>
                      <a:pt x="985" y="179"/>
                    </a:cubicBezTo>
                    <a:cubicBezTo>
                      <a:pt x="985" y="179"/>
                      <a:pt x="984" y="179"/>
                      <a:pt x="984" y="179"/>
                    </a:cubicBezTo>
                    <a:cubicBezTo>
                      <a:pt x="984" y="179"/>
                      <a:pt x="984" y="178"/>
                      <a:pt x="984" y="178"/>
                    </a:cubicBezTo>
                    <a:cubicBezTo>
                      <a:pt x="985" y="178"/>
                      <a:pt x="985" y="178"/>
                      <a:pt x="986" y="178"/>
                    </a:cubicBezTo>
                    <a:cubicBezTo>
                      <a:pt x="985" y="178"/>
                      <a:pt x="985" y="177"/>
                      <a:pt x="985" y="177"/>
                    </a:cubicBezTo>
                    <a:cubicBezTo>
                      <a:pt x="985" y="177"/>
                      <a:pt x="985" y="176"/>
                      <a:pt x="985" y="176"/>
                    </a:cubicBezTo>
                    <a:cubicBezTo>
                      <a:pt x="985" y="176"/>
                      <a:pt x="985" y="176"/>
                      <a:pt x="985" y="176"/>
                    </a:cubicBezTo>
                    <a:cubicBezTo>
                      <a:pt x="984" y="176"/>
                      <a:pt x="984" y="176"/>
                      <a:pt x="983" y="176"/>
                    </a:cubicBezTo>
                    <a:cubicBezTo>
                      <a:pt x="983" y="176"/>
                      <a:pt x="983" y="175"/>
                      <a:pt x="983" y="175"/>
                    </a:cubicBezTo>
                    <a:cubicBezTo>
                      <a:pt x="983" y="175"/>
                      <a:pt x="983" y="175"/>
                      <a:pt x="982" y="175"/>
                    </a:cubicBezTo>
                    <a:cubicBezTo>
                      <a:pt x="982" y="174"/>
                      <a:pt x="981" y="174"/>
                      <a:pt x="981" y="174"/>
                    </a:cubicBezTo>
                    <a:cubicBezTo>
                      <a:pt x="981" y="174"/>
                      <a:pt x="982" y="174"/>
                      <a:pt x="982" y="174"/>
                    </a:cubicBezTo>
                    <a:cubicBezTo>
                      <a:pt x="983" y="174"/>
                      <a:pt x="983" y="174"/>
                      <a:pt x="984" y="175"/>
                    </a:cubicBezTo>
                    <a:cubicBezTo>
                      <a:pt x="984" y="175"/>
                      <a:pt x="985" y="175"/>
                      <a:pt x="985" y="175"/>
                    </a:cubicBezTo>
                    <a:cubicBezTo>
                      <a:pt x="985" y="175"/>
                      <a:pt x="986" y="175"/>
                      <a:pt x="986" y="175"/>
                    </a:cubicBezTo>
                    <a:cubicBezTo>
                      <a:pt x="986" y="175"/>
                      <a:pt x="987" y="175"/>
                      <a:pt x="987" y="174"/>
                    </a:cubicBezTo>
                    <a:cubicBezTo>
                      <a:pt x="988" y="175"/>
                      <a:pt x="988" y="175"/>
                      <a:pt x="989" y="175"/>
                    </a:cubicBezTo>
                    <a:cubicBezTo>
                      <a:pt x="989" y="175"/>
                      <a:pt x="989" y="175"/>
                      <a:pt x="989" y="174"/>
                    </a:cubicBezTo>
                    <a:cubicBezTo>
                      <a:pt x="989" y="174"/>
                      <a:pt x="989" y="174"/>
                      <a:pt x="989" y="174"/>
                    </a:cubicBezTo>
                    <a:cubicBezTo>
                      <a:pt x="988" y="173"/>
                      <a:pt x="987" y="173"/>
                      <a:pt x="986" y="172"/>
                    </a:cubicBezTo>
                    <a:cubicBezTo>
                      <a:pt x="987" y="172"/>
                      <a:pt x="988" y="173"/>
                      <a:pt x="988" y="173"/>
                    </a:cubicBezTo>
                    <a:cubicBezTo>
                      <a:pt x="989" y="173"/>
                      <a:pt x="990" y="173"/>
                      <a:pt x="990" y="174"/>
                    </a:cubicBezTo>
                    <a:cubicBezTo>
                      <a:pt x="990" y="174"/>
                      <a:pt x="991" y="174"/>
                      <a:pt x="991" y="173"/>
                    </a:cubicBezTo>
                    <a:cubicBezTo>
                      <a:pt x="991" y="173"/>
                      <a:pt x="991" y="173"/>
                      <a:pt x="991" y="173"/>
                    </a:cubicBezTo>
                    <a:cubicBezTo>
                      <a:pt x="990" y="172"/>
                      <a:pt x="990" y="172"/>
                      <a:pt x="990" y="172"/>
                    </a:cubicBezTo>
                    <a:cubicBezTo>
                      <a:pt x="990" y="171"/>
                      <a:pt x="990" y="171"/>
                      <a:pt x="989" y="171"/>
                    </a:cubicBezTo>
                    <a:cubicBezTo>
                      <a:pt x="989" y="171"/>
                      <a:pt x="989" y="170"/>
                      <a:pt x="988" y="170"/>
                    </a:cubicBezTo>
                    <a:cubicBezTo>
                      <a:pt x="988" y="170"/>
                      <a:pt x="988" y="170"/>
                      <a:pt x="988" y="170"/>
                    </a:cubicBezTo>
                    <a:cubicBezTo>
                      <a:pt x="989" y="170"/>
                      <a:pt x="989" y="169"/>
                      <a:pt x="989" y="169"/>
                    </a:cubicBezTo>
                    <a:cubicBezTo>
                      <a:pt x="989" y="168"/>
                      <a:pt x="989" y="168"/>
                      <a:pt x="989" y="167"/>
                    </a:cubicBezTo>
                    <a:cubicBezTo>
                      <a:pt x="989" y="167"/>
                      <a:pt x="989" y="167"/>
                      <a:pt x="990" y="167"/>
                    </a:cubicBezTo>
                    <a:cubicBezTo>
                      <a:pt x="990" y="167"/>
                      <a:pt x="990" y="166"/>
                      <a:pt x="990" y="166"/>
                    </a:cubicBezTo>
                    <a:cubicBezTo>
                      <a:pt x="991" y="166"/>
                      <a:pt x="991" y="166"/>
                      <a:pt x="991" y="166"/>
                    </a:cubicBezTo>
                    <a:cubicBezTo>
                      <a:pt x="990" y="166"/>
                      <a:pt x="990" y="165"/>
                      <a:pt x="990" y="165"/>
                    </a:cubicBezTo>
                    <a:cubicBezTo>
                      <a:pt x="989" y="165"/>
                      <a:pt x="989" y="165"/>
                      <a:pt x="988" y="165"/>
                    </a:cubicBezTo>
                    <a:cubicBezTo>
                      <a:pt x="988" y="165"/>
                      <a:pt x="988" y="165"/>
                      <a:pt x="987" y="165"/>
                    </a:cubicBezTo>
                    <a:cubicBezTo>
                      <a:pt x="987" y="165"/>
                      <a:pt x="987" y="165"/>
                      <a:pt x="988" y="165"/>
                    </a:cubicBezTo>
                    <a:cubicBezTo>
                      <a:pt x="987" y="164"/>
                      <a:pt x="987" y="164"/>
                      <a:pt x="987" y="164"/>
                    </a:cubicBezTo>
                    <a:cubicBezTo>
                      <a:pt x="986" y="164"/>
                      <a:pt x="986" y="164"/>
                      <a:pt x="986" y="165"/>
                    </a:cubicBezTo>
                    <a:cubicBezTo>
                      <a:pt x="986" y="164"/>
                      <a:pt x="986" y="164"/>
                      <a:pt x="985" y="164"/>
                    </a:cubicBezTo>
                    <a:cubicBezTo>
                      <a:pt x="985" y="164"/>
                      <a:pt x="985" y="164"/>
                      <a:pt x="985" y="164"/>
                    </a:cubicBezTo>
                    <a:cubicBezTo>
                      <a:pt x="985" y="164"/>
                      <a:pt x="986" y="164"/>
                      <a:pt x="986" y="163"/>
                    </a:cubicBezTo>
                    <a:cubicBezTo>
                      <a:pt x="985" y="163"/>
                      <a:pt x="984" y="162"/>
                      <a:pt x="983" y="161"/>
                    </a:cubicBezTo>
                    <a:cubicBezTo>
                      <a:pt x="982" y="161"/>
                      <a:pt x="982" y="161"/>
                      <a:pt x="982" y="161"/>
                    </a:cubicBezTo>
                    <a:cubicBezTo>
                      <a:pt x="981" y="161"/>
                      <a:pt x="981" y="161"/>
                      <a:pt x="980" y="160"/>
                    </a:cubicBezTo>
                    <a:cubicBezTo>
                      <a:pt x="980" y="160"/>
                      <a:pt x="980" y="160"/>
                      <a:pt x="979" y="159"/>
                    </a:cubicBezTo>
                    <a:cubicBezTo>
                      <a:pt x="979" y="159"/>
                      <a:pt x="979" y="159"/>
                      <a:pt x="979" y="159"/>
                    </a:cubicBezTo>
                    <a:cubicBezTo>
                      <a:pt x="979" y="159"/>
                      <a:pt x="979" y="159"/>
                      <a:pt x="978" y="158"/>
                    </a:cubicBezTo>
                    <a:cubicBezTo>
                      <a:pt x="978" y="158"/>
                      <a:pt x="978" y="158"/>
                      <a:pt x="978" y="158"/>
                    </a:cubicBezTo>
                    <a:cubicBezTo>
                      <a:pt x="978" y="158"/>
                      <a:pt x="978" y="158"/>
                      <a:pt x="978" y="158"/>
                    </a:cubicBezTo>
                    <a:cubicBezTo>
                      <a:pt x="977" y="157"/>
                      <a:pt x="977" y="157"/>
                      <a:pt x="977" y="157"/>
                    </a:cubicBezTo>
                    <a:cubicBezTo>
                      <a:pt x="976" y="157"/>
                      <a:pt x="976" y="157"/>
                      <a:pt x="975" y="158"/>
                    </a:cubicBezTo>
                    <a:cubicBezTo>
                      <a:pt x="975" y="157"/>
                      <a:pt x="974" y="157"/>
                      <a:pt x="974" y="157"/>
                    </a:cubicBezTo>
                    <a:cubicBezTo>
                      <a:pt x="974" y="157"/>
                      <a:pt x="974" y="157"/>
                      <a:pt x="973" y="157"/>
                    </a:cubicBezTo>
                    <a:cubicBezTo>
                      <a:pt x="973" y="157"/>
                      <a:pt x="973" y="157"/>
                      <a:pt x="973" y="157"/>
                    </a:cubicBezTo>
                    <a:cubicBezTo>
                      <a:pt x="973" y="157"/>
                      <a:pt x="974" y="158"/>
                      <a:pt x="974" y="158"/>
                    </a:cubicBezTo>
                    <a:cubicBezTo>
                      <a:pt x="974" y="158"/>
                      <a:pt x="974" y="158"/>
                      <a:pt x="973" y="158"/>
                    </a:cubicBezTo>
                    <a:cubicBezTo>
                      <a:pt x="973" y="158"/>
                      <a:pt x="972" y="158"/>
                      <a:pt x="972" y="158"/>
                    </a:cubicBezTo>
                    <a:cubicBezTo>
                      <a:pt x="972" y="158"/>
                      <a:pt x="971" y="158"/>
                      <a:pt x="971" y="158"/>
                    </a:cubicBezTo>
                    <a:cubicBezTo>
                      <a:pt x="971" y="158"/>
                      <a:pt x="971" y="158"/>
                      <a:pt x="971" y="159"/>
                    </a:cubicBezTo>
                    <a:cubicBezTo>
                      <a:pt x="972" y="159"/>
                      <a:pt x="972" y="159"/>
                      <a:pt x="972" y="160"/>
                    </a:cubicBezTo>
                    <a:cubicBezTo>
                      <a:pt x="972" y="160"/>
                      <a:pt x="972" y="160"/>
                      <a:pt x="972" y="160"/>
                    </a:cubicBezTo>
                    <a:cubicBezTo>
                      <a:pt x="971" y="159"/>
                      <a:pt x="971" y="159"/>
                      <a:pt x="971" y="159"/>
                    </a:cubicBezTo>
                    <a:cubicBezTo>
                      <a:pt x="971" y="158"/>
                      <a:pt x="970" y="158"/>
                      <a:pt x="970" y="157"/>
                    </a:cubicBezTo>
                    <a:cubicBezTo>
                      <a:pt x="970" y="157"/>
                      <a:pt x="971" y="157"/>
                      <a:pt x="971" y="157"/>
                    </a:cubicBezTo>
                    <a:cubicBezTo>
                      <a:pt x="970" y="157"/>
                      <a:pt x="970" y="157"/>
                      <a:pt x="970" y="157"/>
                    </a:cubicBezTo>
                    <a:cubicBezTo>
                      <a:pt x="969" y="157"/>
                      <a:pt x="968" y="157"/>
                      <a:pt x="968" y="157"/>
                    </a:cubicBezTo>
                    <a:cubicBezTo>
                      <a:pt x="967" y="158"/>
                      <a:pt x="967" y="158"/>
                      <a:pt x="966" y="158"/>
                    </a:cubicBezTo>
                    <a:cubicBezTo>
                      <a:pt x="966" y="158"/>
                      <a:pt x="966" y="158"/>
                      <a:pt x="965" y="158"/>
                    </a:cubicBezTo>
                    <a:cubicBezTo>
                      <a:pt x="965" y="158"/>
                      <a:pt x="965" y="158"/>
                      <a:pt x="965" y="158"/>
                    </a:cubicBezTo>
                    <a:cubicBezTo>
                      <a:pt x="966" y="158"/>
                      <a:pt x="966" y="158"/>
                      <a:pt x="967" y="158"/>
                    </a:cubicBezTo>
                    <a:cubicBezTo>
                      <a:pt x="967" y="159"/>
                      <a:pt x="967" y="159"/>
                      <a:pt x="968" y="159"/>
                    </a:cubicBezTo>
                    <a:cubicBezTo>
                      <a:pt x="968" y="159"/>
                      <a:pt x="968" y="159"/>
                      <a:pt x="968" y="160"/>
                    </a:cubicBezTo>
                    <a:cubicBezTo>
                      <a:pt x="968" y="160"/>
                      <a:pt x="968" y="160"/>
                      <a:pt x="969" y="161"/>
                    </a:cubicBezTo>
                    <a:cubicBezTo>
                      <a:pt x="969" y="161"/>
                      <a:pt x="970" y="162"/>
                      <a:pt x="970" y="162"/>
                    </a:cubicBezTo>
                    <a:cubicBezTo>
                      <a:pt x="970" y="163"/>
                      <a:pt x="970" y="163"/>
                      <a:pt x="970" y="163"/>
                    </a:cubicBezTo>
                    <a:cubicBezTo>
                      <a:pt x="970" y="163"/>
                      <a:pt x="970" y="164"/>
                      <a:pt x="969" y="164"/>
                    </a:cubicBezTo>
                    <a:cubicBezTo>
                      <a:pt x="969" y="164"/>
                      <a:pt x="969" y="164"/>
                      <a:pt x="969" y="164"/>
                    </a:cubicBezTo>
                    <a:cubicBezTo>
                      <a:pt x="970" y="164"/>
                      <a:pt x="970" y="165"/>
                      <a:pt x="971" y="165"/>
                    </a:cubicBezTo>
                    <a:cubicBezTo>
                      <a:pt x="971" y="165"/>
                      <a:pt x="972" y="165"/>
                      <a:pt x="972" y="165"/>
                    </a:cubicBezTo>
                    <a:cubicBezTo>
                      <a:pt x="973" y="165"/>
                      <a:pt x="973" y="166"/>
                      <a:pt x="973" y="166"/>
                    </a:cubicBezTo>
                    <a:cubicBezTo>
                      <a:pt x="973" y="166"/>
                      <a:pt x="973" y="166"/>
                      <a:pt x="973" y="167"/>
                    </a:cubicBezTo>
                    <a:cubicBezTo>
                      <a:pt x="973" y="167"/>
                      <a:pt x="973" y="167"/>
                      <a:pt x="973" y="168"/>
                    </a:cubicBezTo>
                    <a:cubicBezTo>
                      <a:pt x="973" y="168"/>
                      <a:pt x="973" y="168"/>
                      <a:pt x="973" y="168"/>
                    </a:cubicBezTo>
                    <a:cubicBezTo>
                      <a:pt x="973" y="168"/>
                      <a:pt x="972" y="168"/>
                      <a:pt x="972" y="167"/>
                    </a:cubicBezTo>
                    <a:cubicBezTo>
                      <a:pt x="972" y="167"/>
                      <a:pt x="972" y="166"/>
                      <a:pt x="972" y="166"/>
                    </a:cubicBezTo>
                    <a:cubicBezTo>
                      <a:pt x="972" y="166"/>
                      <a:pt x="972" y="166"/>
                      <a:pt x="971" y="166"/>
                    </a:cubicBezTo>
                    <a:cubicBezTo>
                      <a:pt x="971" y="166"/>
                      <a:pt x="971" y="166"/>
                      <a:pt x="970" y="166"/>
                    </a:cubicBezTo>
                    <a:cubicBezTo>
                      <a:pt x="970" y="166"/>
                      <a:pt x="970" y="166"/>
                      <a:pt x="970" y="167"/>
                    </a:cubicBezTo>
                    <a:cubicBezTo>
                      <a:pt x="971" y="167"/>
                      <a:pt x="971" y="167"/>
                      <a:pt x="971" y="167"/>
                    </a:cubicBezTo>
                    <a:cubicBezTo>
                      <a:pt x="971" y="167"/>
                      <a:pt x="971" y="167"/>
                      <a:pt x="971" y="167"/>
                    </a:cubicBezTo>
                    <a:cubicBezTo>
                      <a:pt x="970" y="167"/>
                      <a:pt x="970" y="167"/>
                      <a:pt x="970" y="167"/>
                    </a:cubicBezTo>
                    <a:cubicBezTo>
                      <a:pt x="969" y="166"/>
                      <a:pt x="969" y="166"/>
                      <a:pt x="969" y="165"/>
                    </a:cubicBezTo>
                    <a:cubicBezTo>
                      <a:pt x="969" y="165"/>
                      <a:pt x="968" y="165"/>
                      <a:pt x="968" y="164"/>
                    </a:cubicBezTo>
                    <a:cubicBezTo>
                      <a:pt x="967" y="164"/>
                      <a:pt x="967" y="164"/>
                      <a:pt x="966" y="164"/>
                    </a:cubicBezTo>
                    <a:cubicBezTo>
                      <a:pt x="966" y="164"/>
                      <a:pt x="966" y="164"/>
                      <a:pt x="966" y="164"/>
                    </a:cubicBezTo>
                    <a:cubicBezTo>
                      <a:pt x="966" y="164"/>
                      <a:pt x="966" y="163"/>
                      <a:pt x="966" y="163"/>
                    </a:cubicBezTo>
                    <a:cubicBezTo>
                      <a:pt x="966" y="163"/>
                      <a:pt x="966" y="163"/>
                      <a:pt x="966" y="163"/>
                    </a:cubicBezTo>
                    <a:cubicBezTo>
                      <a:pt x="966" y="163"/>
                      <a:pt x="966" y="162"/>
                      <a:pt x="966" y="162"/>
                    </a:cubicBezTo>
                    <a:cubicBezTo>
                      <a:pt x="966" y="162"/>
                      <a:pt x="965" y="161"/>
                      <a:pt x="965" y="161"/>
                    </a:cubicBezTo>
                    <a:cubicBezTo>
                      <a:pt x="965" y="161"/>
                      <a:pt x="965" y="160"/>
                      <a:pt x="965" y="160"/>
                    </a:cubicBezTo>
                    <a:cubicBezTo>
                      <a:pt x="964" y="160"/>
                      <a:pt x="964" y="159"/>
                      <a:pt x="963" y="159"/>
                    </a:cubicBezTo>
                    <a:cubicBezTo>
                      <a:pt x="963" y="158"/>
                      <a:pt x="963" y="157"/>
                      <a:pt x="962" y="156"/>
                    </a:cubicBezTo>
                    <a:cubicBezTo>
                      <a:pt x="962" y="156"/>
                      <a:pt x="962" y="155"/>
                      <a:pt x="962" y="155"/>
                    </a:cubicBezTo>
                    <a:cubicBezTo>
                      <a:pt x="962" y="155"/>
                      <a:pt x="962" y="155"/>
                      <a:pt x="962" y="155"/>
                    </a:cubicBezTo>
                    <a:cubicBezTo>
                      <a:pt x="962" y="154"/>
                      <a:pt x="962" y="154"/>
                      <a:pt x="961" y="154"/>
                    </a:cubicBezTo>
                    <a:cubicBezTo>
                      <a:pt x="961" y="154"/>
                      <a:pt x="961" y="153"/>
                      <a:pt x="960" y="153"/>
                    </a:cubicBezTo>
                    <a:cubicBezTo>
                      <a:pt x="961" y="153"/>
                      <a:pt x="961" y="154"/>
                      <a:pt x="961" y="154"/>
                    </a:cubicBezTo>
                    <a:cubicBezTo>
                      <a:pt x="960" y="154"/>
                      <a:pt x="960" y="154"/>
                      <a:pt x="960" y="154"/>
                    </a:cubicBezTo>
                    <a:cubicBezTo>
                      <a:pt x="960" y="154"/>
                      <a:pt x="960" y="154"/>
                      <a:pt x="960" y="154"/>
                    </a:cubicBezTo>
                    <a:cubicBezTo>
                      <a:pt x="960" y="153"/>
                      <a:pt x="960" y="153"/>
                      <a:pt x="960" y="153"/>
                    </a:cubicBezTo>
                    <a:cubicBezTo>
                      <a:pt x="959" y="152"/>
                      <a:pt x="958" y="152"/>
                      <a:pt x="958" y="151"/>
                    </a:cubicBezTo>
                    <a:cubicBezTo>
                      <a:pt x="957" y="151"/>
                      <a:pt x="957" y="150"/>
                      <a:pt x="956" y="150"/>
                    </a:cubicBezTo>
                    <a:cubicBezTo>
                      <a:pt x="956" y="150"/>
                      <a:pt x="955" y="150"/>
                      <a:pt x="955" y="150"/>
                    </a:cubicBezTo>
                    <a:cubicBezTo>
                      <a:pt x="955" y="150"/>
                      <a:pt x="955" y="150"/>
                      <a:pt x="955" y="150"/>
                    </a:cubicBezTo>
                    <a:cubicBezTo>
                      <a:pt x="955" y="151"/>
                      <a:pt x="956" y="151"/>
                      <a:pt x="956" y="151"/>
                    </a:cubicBezTo>
                    <a:cubicBezTo>
                      <a:pt x="957" y="152"/>
                      <a:pt x="957" y="152"/>
                      <a:pt x="958" y="153"/>
                    </a:cubicBezTo>
                    <a:cubicBezTo>
                      <a:pt x="957" y="153"/>
                      <a:pt x="957" y="152"/>
                      <a:pt x="956" y="152"/>
                    </a:cubicBezTo>
                    <a:cubicBezTo>
                      <a:pt x="956" y="152"/>
                      <a:pt x="955" y="151"/>
                      <a:pt x="954" y="151"/>
                    </a:cubicBezTo>
                    <a:cubicBezTo>
                      <a:pt x="954" y="151"/>
                      <a:pt x="954" y="150"/>
                      <a:pt x="954" y="150"/>
                    </a:cubicBezTo>
                    <a:cubicBezTo>
                      <a:pt x="954" y="150"/>
                      <a:pt x="954" y="150"/>
                      <a:pt x="954" y="150"/>
                    </a:cubicBezTo>
                    <a:cubicBezTo>
                      <a:pt x="954" y="149"/>
                      <a:pt x="954" y="149"/>
                      <a:pt x="954" y="149"/>
                    </a:cubicBezTo>
                    <a:cubicBezTo>
                      <a:pt x="953" y="149"/>
                      <a:pt x="952" y="148"/>
                      <a:pt x="952" y="148"/>
                    </a:cubicBezTo>
                    <a:cubicBezTo>
                      <a:pt x="952" y="148"/>
                      <a:pt x="952" y="149"/>
                      <a:pt x="952" y="149"/>
                    </a:cubicBezTo>
                    <a:cubicBezTo>
                      <a:pt x="952" y="149"/>
                      <a:pt x="952" y="149"/>
                      <a:pt x="952" y="149"/>
                    </a:cubicBezTo>
                    <a:cubicBezTo>
                      <a:pt x="952" y="149"/>
                      <a:pt x="951" y="149"/>
                      <a:pt x="950" y="149"/>
                    </a:cubicBezTo>
                    <a:cubicBezTo>
                      <a:pt x="950" y="148"/>
                      <a:pt x="950" y="148"/>
                      <a:pt x="950" y="148"/>
                    </a:cubicBezTo>
                    <a:cubicBezTo>
                      <a:pt x="950" y="147"/>
                      <a:pt x="950" y="147"/>
                      <a:pt x="950" y="147"/>
                    </a:cubicBezTo>
                    <a:cubicBezTo>
                      <a:pt x="950" y="147"/>
                      <a:pt x="949" y="147"/>
                      <a:pt x="949" y="146"/>
                    </a:cubicBezTo>
                    <a:cubicBezTo>
                      <a:pt x="948" y="146"/>
                      <a:pt x="948" y="146"/>
                      <a:pt x="948" y="146"/>
                    </a:cubicBezTo>
                    <a:cubicBezTo>
                      <a:pt x="948" y="147"/>
                      <a:pt x="948" y="147"/>
                      <a:pt x="948" y="147"/>
                    </a:cubicBezTo>
                    <a:cubicBezTo>
                      <a:pt x="948" y="147"/>
                      <a:pt x="947" y="147"/>
                      <a:pt x="947" y="146"/>
                    </a:cubicBezTo>
                    <a:cubicBezTo>
                      <a:pt x="947" y="146"/>
                      <a:pt x="947" y="146"/>
                      <a:pt x="947" y="146"/>
                    </a:cubicBezTo>
                    <a:cubicBezTo>
                      <a:pt x="946" y="145"/>
                      <a:pt x="946" y="145"/>
                      <a:pt x="945" y="145"/>
                    </a:cubicBezTo>
                    <a:cubicBezTo>
                      <a:pt x="945" y="145"/>
                      <a:pt x="945" y="145"/>
                      <a:pt x="946" y="146"/>
                    </a:cubicBezTo>
                    <a:cubicBezTo>
                      <a:pt x="944" y="145"/>
                      <a:pt x="942" y="144"/>
                      <a:pt x="941" y="143"/>
                    </a:cubicBezTo>
                    <a:cubicBezTo>
                      <a:pt x="940" y="143"/>
                      <a:pt x="940" y="143"/>
                      <a:pt x="939" y="143"/>
                    </a:cubicBezTo>
                    <a:cubicBezTo>
                      <a:pt x="939" y="142"/>
                      <a:pt x="938" y="142"/>
                      <a:pt x="938" y="142"/>
                    </a:cubicBezTo>
                    <a:cubicBezTo>
                      <a:pt x="938" y="141"/>
                      <a:pt x="938" y="141"/>
                      <a:pt x="938" y="141"/>
                    </a:cubicBezTo>
                    <a:cubicBezTo>
                      <a:pt x="937" y="141"/>
                      <a:pt x="937" y="140"/>
                      <a:pt x="936" y="140"/>
                    </a:cubicBezTo>
                    <a:cubicBezTo>
                      <a:pt x="936" y="140"/>
                      <a:pt x="936" y="140"/>
                      <a:pt x="936" y="140"/>
                    </a:cubicBezTo>
                    <a:cubicBezTo>
                      <a:pt x="936" y="140"/>
                      <a:pt x="936" y="140"/>
                      <a:pt x="936" y="141"/>
                    </a:cubicBezTo>
                    <a:cubicBezTo>
                      <a:pt x="936" y="140"/>
                      <a:pt x="936" y="140"/>
                      <a:pt x="935" y="140"/>
                    </a:cubicBezTo>
                    <a:cubicBezTo>
                      <a:pt x="935" y="140"/>
                      <a:pt x="935" y="140"/>
                      <a:pt x="934" y="139"/>
                    </a:cubicBezTo>
                    <a:cubicBezTo>
                      <a:pt x="934" y="139"/>
                      <a:pt x="934" y="139"/>
                      <a:pt x="934" y="138"/>
                    </a:cubicBezTo>
                    <a:cubicBezTo>
                      <a:pt x="933" y="138"/>
                      <a:pt x="933" y="138"/>
                      <a:pt x="933" y="138"/>
                    </a:cubicBezTo>
                    <a:cubicBezTo>
                      <a:pt x="933" y="139"/>
                      <a:pt x="933" y="139"/>
                      <a:pt x="933" y="139"/>
                    </a:cubicBezTo>
                    <a:cubicBezTo>
                      <a:pt x="932" y="139"/>
                      <a:pt x="932" y="139"/>
                      <a:pt x="931" y="138"/>
                    </a:cubicBezTo>
                    <a:cubicBezTo>
                      <a:pt x="931" y="138"/>
                      <a:pt x="930" y="138"/>
                      <a:pt x="930" y="138"/>
                    </a:cubicBezTo>
                    <a:cubicBezTo>
                      <a:pt x="929" y="138"/>
                      <a:pt x="929" y="138"/>
                      <a:pt x="929" y="138"/>
                    </a:cubicBezTo>
                    <a:cubicBezTo>
                      <a:pt x="928" y="138"/>
                      <a:pt x="928" y="138"/>
                      <a:pt x="927" y="137"/>
                    </a:cubicBezTo>
                    <a:cubicBezTo>
                      <a:pt x="926" y="137"/>
                      <a:pt x="925" y="136"/>
                      <a:pt x="924" y="135"/>
                    </a:cubicBezTo>
                    <a:cubicBezTo>
                      <a:pt x="924" y="135"/>
                      <a:pt x="924" y="135"/>
                      <a:pt x="924" y="135"/>
                    </a:cubicBezTo>
                    <a:cubicBezTo>
                      <a:pt x="925" y="135"/>
                      <a:pt x="926" y="136"/>
                      <a:pt x="926" y="136"/>
                    </a:cubicBezTo>
                    <a:cubicBezTo>
                      <a:pt x="927" y="137"/>
                      <a:pt x="927" y="137"/>
                      <a:pt x="927" y="137"/>
                    </a:cubicBezTo>
                    <a:cubicBezTo>
                      <a:pt x="927" y="137"/>
                      <a:pt x="927" y="137"/>
                      <a:pt x="927" y="137"/>
                    </a:cubicBezTo>
                    <a:cubicBezTo>
                      <a:pt x="927" y="136"/>
                      <a:pt x="926" y="135"/>
                      <a:pt x="925" y="134"/>
                    </a:cubicBezTo>
                    <a:cubicBezTo>
                      <a:pt x="923" y="133"/>
                      <a:pt x="922" y="133"/>
                      <a:pt x="921" y="132"/>
                    </a:cubicBezTo>
                    <a:cubicBezTo>
                      <a:pt x="920" y="132"/>
                      <a:pt x="920" y="132"/>
                      <a:pt x="919" y="132"/>
                    </a:cubicBezTo>
                    <a:cubicBezTo>
                      <a:pt x="919" y="132"/>
                      <a:pt x="919" y="131"/>
                      <a:pt x="919" y="131"/>
                    </a:cubicBezTo>
                    <a:cubicBezTo>
                      <a:pt x="919" y="131"/>
                      <a:pt x="919" y="131"/>
                      <a:pt x="919" y="131"/>
                    </a:cubicBezTo>
                    <a:cubicBezTo>
                      <a:pt x="919" y="131"/>
                      <a:pt x="919" y="131"/>
                      <a:pt x="919" y="130"/>
                    </a:cubicBezTo>
                    <a:cubicBezTo>
                      <a:pt x="918" y="130"/>
                      <a:pt x="918" y="130"/>
                      <a:pt x="917" y="130"/>
                    </a:cubicBezTo>
                    <a:cubicBezTo>
                      <a:pt x="917" y="130"/>
                      <a:pt x="918" y="130"/>
                      <a:pt x="918" y="130"/>
                    </a:cubicBezTo>
                    <a:cubicBezTo>
                      <a:pt x="917" y="130"/>
                      <a:pt x="917" y="130"/>
                      <a:pt x="917" y="130"/>
                    </a:cubicBezTo>
                    <a:cubicBezTo>
                      <a:pt x="916" y="130"/>
                      <a:pt x="916" y="130"/>
                      <a:pt x="916" y="129"/>
                    </a:cubicBezTo>
                    <a:cubicBezTo>
                      <a:pt x="914" y="129"/>
                      <a:pt x="913" y="128"/>
                      <a:pt x="912" y="127"/>
                    </a:cubicBezTo>
                    <a:cubicBezTo>
                      <a:pt x="912" y="127"/>
                      <a:pt x="911" y="127"/>
                      <a:pt x="910" y="127"/>
                    </a:cubicBezTo>
                    <a:cubicBezTo>
                      <a:pt x="910" y="127"/>
                      <a:pt x="910" y="127"/>
                      <a:pt x="910" y="127"/>
                    </a:cubicBezTo>
                    <a:cubicBezTo>
                      <a:pt x="909" y="127"/>
                      <a:pt x="909" y="126"/>
                      <a:pt x="909" y="126"/>
                    </a:cubicBezTo>
                    <a:cubicBezTo>
                      <a:pt x="909" y="126"/>
                      <a:pt x="909" y="126"/>
                      <a:pt x="908" y="126"/>
                    </a:cubicBezTo>
                    <a:cubicBezTo>
                      <a:pt x="908" y="125"/>
                      <a:pt x="908" y="125"/>
                      <a:pt x="907" y="125"/>
                    </a:cubicBezTo>
                    <a:cubicBezTo>
                      <a:pt x="906" y="125"/>
                      <a:pt x="906" y="125"/>
                      <a:pt x="905" y="124"/>
                    </a:cubicBezTo>
                    <a:cubicBezTo>
                      <a:pt x="905" y="124"/>
                      <a:pt x="904" y="124"/>
                      <a:pt x="904" y="124"/>
                    </a:cubicBezTo>
                    <a:cubicBezTo>
                      <a:pt x="904" y="123"/>
                      <a:pt x="904" y="123"/>
                      <a:pt x="903" y="123"/>
                    </a:cubicBezTo>
                    <a:cubicBezTo>
                      <a:pt x="903" y="123"/>
                      <a:pt x="902" y="123"/>
                      <a:pt x="902" y="123"/>
                    </a:cubicBezTo>
                    <a:cubicBezTo>
                      <a:pt x="902" y="123"/>
                      <a:pt x="902" y="123"/>
                      <a:pt x="901" y="122"/>
                    </a:cubicBezTo>
                    <a:cubicBezTo>
                      <a:pt x="901" y="123"/>
                      <a:pt x="901" y="123"/>
                      <a:pt x="900" y="123"/>
                    </a:cubicBezTo>
                    <a:cubicBezTo>
                      <a:pt x="900" y="123"/>
                      <a:pt x="900" y="123"/>
                      <a:pt x="900" y="123"/>
                    </a:cubicBezTo>
                    <a:cubicBezTo>
                      <a:pt x="900" y="123"/>
                      <a:pt x="900" y="123"/>
                      <a:pt x="900" y="122"/>
                    </a:cubicBezTo>
                    <a:cubicBezTo>
                      <a:pt x="898" y="122"/>
                      <a:pt x="896" y="122"/>
                      <a:pt x="895" y="121"/>
                    </a:cubicBezTo>
                    <a:cubicBezTo>
                      <a:pt x="895" y="121"/>
                      <a:pt x="894" y="122"/>
                      <a:pt x="894" y="122"/>
                    </a:cubicBezTo>
                    <a:cubicBezTo>
                      <a:pt x="894" y="122"/>
                      <a:pt x="894" y="121"/>
                      <a:pt x="893" y="121"/>
                    </a:cubicBezTo>
                    <a:cubicBezTo>
                      <a:pt x="893" y="121"/>
                      <a:pt x="893" y="121"/>
                      <a:pt x="892" y="122"/>
                    </a:cubicBezTo>
                    <a:cubicBezTo>
                      <a:pt x="892" y="122"/>
                      <a:pt x="892" y="122"/>
                      <a:pt x="892" y="121"/>
                    </a:cubicBezTo>
                    <a:cubicBezTo>
                      <a:pt x="892" y="121"/>
                      <a:pt x="892" y="121"/>
                      <a:pt x="892" y="121"/>
                    </a:cubicBezTo>
                    <a:cubicBezTo>
                      <a:pt x="891" y="121"/>
                      <a:pt x="891" y="120"/>
                      <a:pt x="890" y="120"/>
                    </a:cubicBezTo>
                    <a:cubicBezTo>
                      <a:pt x="890" y="121"/>
                      <a:pt x="890" y="121"/>
                      <a:pt x="890" y="121"/>
                    </a:cubicBezTo>
                    <a:cubicBezTo>
                      <a:pt x="889" y="121"/>
                      <a:pt x="889" y="121"/>
                      <a:pt x="889" y="121"/>
                    </a:cubicBezTo>
                    <a:cubicBezTo>
                      <a:pt x="889" y="121"/>
                      <a:pt x="888" y="121"/>
                      <a:pt x="888" y="120"/>
                    </a:cubicBezTo>
                    <a:cubicBezTo>
                      <a:pt x="887" y="120"/>
                      <a:pt x="887" y="120"/>
                      <a:pt x="887" y="119"/>
                    </a:cubicBezTo>
                    <a:cubicBezTo>
                      <a:pt x="886" y="119"/>
                      <a:pt x="886" y="119"/>
                      <a:pt x="885" y="119"/>
                    </a:cubicBez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84" y="119"/>
                      <a:pt x="883" y="119"/>
                      <a:pt x="882" y="118"/>
                    </a:cubicBezTo>
                    <a:cubicBezTo>
                      <a:pt x="881" y="118"/>
                      <a:pt x="880" y="118"/>
                      <a:pt x="879" y="117"/>
                    </a:cubicBezTo>
                    <a:cubicBezTo>
                      <a:pt x="879" y="117"/>
                      <a:pt x="879" y="117"/>
                      <a:pt x="878" y="117"/>
                    </a:cubicBezTo>
                    <a:cubicBezTo>
                      <a:pt x="877" y="116"/>
                      <a:pt x="876" y="116"/>
                      <a:pt x="876" y="116"/>
                    </a:cubicBezTo>
                    <a:cubicBezTo>
                      <a:pt x="875" y="116"/>
                      <a:pt x="875" y="116"/>
                      <a:pt x="875" y="116"/>
                    </a:cubicBezTo>
                    <a:cubicBezTo>
                      <a:pt x="876" y="117"/>
                      <a:pt x="876" y="117"/>
                      <a:pt x="877" y="117"/>
                    </a:cubicBezTo>
                    <a:cubicBezTo>
                      <a:pt x="877" y="118"/>
                      <a:pt x="877" y="118"/>
                      <a:pt x="877" y="119"/>
                    </a:cubicBezTo>
                    <a:cubicBezTo>
                      <a:pt x="877" y="119"/>
                      <a:pt x="877" y="119"/>
                      <a:pt x="877" y="119"/>
                    </a:cubicBezTo>
                    <a:cubicBezTo>
                      <a:pt x="877" y="120"/>
                      <a:pt x="877" y="120"/>
                      <a:pt x="877" y="120"/>
                    </a:cubicBezTo>
                    <a:cubicBezTo>
                      <a:pt x="878" y="121"/>
                      <a:pt x="878" y="121"/>
                      <a:pt x="878" y="122"/>
                    </a:cubicBezTo>
                    <a:cubicBezTo>
                      <a:pt x="878" y="122"/>
                      <a:pt x="877" y="122"/>
                      <a:pt x="877" y="122"/>
                    </a:cubicBezTo>
                    <a:cubicBezTo>
                      <a:pt x="877" y="122"/>
                      <a:pt x="877" y="122"/>
                      <a:pt x="877" y="123"/>
                    </a:cubicBezTo>
                    <a:cubicBezTo>
                      <a:pt x="877" y="123"/>
                      <a:pt x="877" y="123"/>
                      <a:pt x="878" y="123"/>
                    </a:cubicBezTo>
                    <a:cubicBezTo>
                      <a:pt x="878" y="123"/>
                      <a:pt x="878" y="123"/>
                      <a:pt x="879" y="123"/>
                    </a:cubicBezTo>
                    <a:cubicBezTo>
                      <a:pt x="879" y="123"/>
                      <a:pt x="880" y="124"/>
                      <a:pt x="881" y="124"/>
                    </a:cubicBezTo>
                    <a:cubicBezTo>
                      <a:pt x="881" y="125"/>
                      <a:pt x="881" y="125"/>
                      <a:pt x="881" y="125"/>
                    </a:cubicBezTo>
                    <a:cubicBezTo>
                      <a:pt x="881" y="125"/>
                      <a:pt x="881" y="125"/>
                      <a:pt x="882" y="125"/>
                    </a:cubicBezTo>
                    <a:cubicBezTo>
                      <a:pt x="882" y="126"/>
                      <a:pt x="883" y="127"/>
                      <a:pt x="883" y="127"/>
                    </a:cubicBezTo>
                    <a:cubicBezTo>
                      <a:pt x="883" y="128"/>
                      <a:pt x="883" y="128"/>
                      <a:pt x="883" y="129"/>
                    </a:cubicBezTo>
                    <a:cubicBezTo>
                      <a:pt x="884" y="129"/>
                      <a:pt x="884" y="129"/>
                      <a:pt x="885" y="130"/>
                    </a:cubicBezTo>
                    <a:cubicBezTo>
                      <a:pt x="885" y="130"/>
                      <a:pt x="885" y="131"/>
                      <a:pt x="886" y="131"/>
                    </a:cubicBezTo>
                    <a:cubicBezTo>
                      <a:pt x="885" y="131"/>
                      <a:pt x="885" y="131"/>
                      <a:pt x="885" y="131"/>
                    </a:cubicBezTo>
                    <a:cubicBezTo>
                      <a:pt x="885" y="132"/>
                      <a:pt x="885" y="132"/>
                      <a:pt x="885" y="132"/>
                    </a:cubicBezTo>
                    <a:cubicBezTo>
                      <a:pt x="885" y="132"/>
                      <a:pt x="885" y="132"/>
                      <a:pt x="885" y="132"/>
                    </a:cubicBezTo>
                    <a:cubicBezTo>
                      <a:pt x="885" y="132"/>
                      <a:pt x="885" y="133"/>
                      <a:pt x="885" y="133"/>
                    </a:cubicBezTo>
                    <a:cubicBezTo>
                      <a:pt x="885" y="133"/>
                      <a:pt x="885" y="133"/>
                      <a:pt x="885" y="133"/>
                    </a:cubicBezTo>
                    <a:cubicBezTo>
                      <a:pt x="884" y="133"/>
                      <a:pt x="884" y="133"/>
                      <a:pt x="884" y="133"/>
                    </a:cubicBezTo>
                    <a:cubicBezTo>
                      <a:pt x="883" y="133"/>
                      <a:pt x="883" y="133"/>
                      <a:pt x="882" y="133"/>
                    </a:cubicBezTo>
                    <a:cubicBezTo>
                      <a:pt x="882" y="133"/>
                      <a:pt x="882" y="133"/>
                      <a:pt x="882" y="133"/>
                    </a:cubicBezTo>
                    <a:cubicBezTo>
                      <a:pt x="882" y="133"/>
                      <a:pt x="881" y="133"/>
                      <a:pt x="881" y="133"/>
                    </a:cubicBezTo>
                    <a:cubicBezTo>
                      <a:pt x="880" y="133"/>
                      <a:pt x="880" y="133"/>
                      <a:pt x="880" y="133"/>
                    </a:cubicBezTo>
                    <a:cubicBezTo>
                      <a:pt x="879" y="133"/>
                      <a:pt x="878" y="132"/>
                      <a:pt x="878" y="132"/>
                    </a:cubicBezTo>
                    <a:cubicBezTo>
                      <a:pt x="878" y="132"/>
                      <a:pt x="878" y="131"/>
                      <a:pt x="877" y="131"/>
                    </a:cubicBezTo>
                    <a:cubicBezTo>
                      <a:pt x="877" y="131"/>
                      <a:pt x="878" y="131"/>
                      <a:pt x="878" y="130"/>
                    </a:cubicBezTo>
                    <a:cubicBezTo>
                      <a:pt x="877" y="130"/>
                      <a:pt x="877" y="129"/>
                      <a:pt x="876" y="128"/>
                    </a:cubicBezTo>
                    <a:cubicBezTo>
                      <a:pt x="876" y="128"/>
                      <a:pt x="876" y="128"/>
                      <a:pt x="876" y="128"/>
                    </a:cubicBezTo>
                    <a:cubicBezTo>
                      <a:pt x="875" y="128"/>
                      <a:pt x="875" y="128"/>
                      <a:pt x="875" y="128"/>
                    </a:cubicBezTo>
                    <a:cubicBezTo>
                      <a:pt x="874" y="127"/>
                      <a:pt x="873" y="127"/>
                      <a:pt x="872" y="126"/>
                    </a:cubicBezTo>
                    <a:cubicBezTo>
                      <a:pt x="872" y="126"/>
                      <a:pt x="871" y="126"/>
                      <a:pt x="871" y="126"/>
                    </a:cubicBezTo>
                    <a:cubicBezTo>
                      <a:pt x="870" y="126"/>
                      <a:pt x="870" y="125"/>
                      <a:pt x="870" y="125"/>
                    </a:cubicBezTo>
                    <a:cubicBezTo>
                      <a:pt x="870" y="125"/>
                      <a:pt x="869" y="124"/>
                      <a:pt x="869" y="123"/>
                    </a:cubicBezTo>
                    <a:cubicBezTo>
                      <a:pt x="869" y="123"/>
                      <a:pt x="869" y="123"/>
                      <a:pt x="869" y="123"/>
                    </a:cubicBezTo>
                    <a:cubicBezTo>
                      <a:pt x="869" y="122"/>
                      <a:pt x="869" y="122"/>
                      <a:pt x="868" y="122"/>
                    </a:cubicBezTo>
                    <a:cubicBezTo>
                      <a:pt x="868" y="122"/>
                      <a:pt x="867" y="121"/>
                      <a:pt x="867" y="121"/>
                    </a:cubicBezTo>
                    <a:cubicBezTo>
                      <a:pt x="867" y="121"/>
                      <a:pt x="867" y="121"/>
                      <a:pt x="867" y="121"/>
                    </a:cubicBezTo>
                    <a:cubicBezTo>
                      <a:pt x="867" y="120"/>
                      <a:pt x="867" y="120"/>
                      <a:pt x="867" y="120"/>
                    </a:cubicBezTo>
                    <a:cubicBezTo>
                      <a:pt x="866" y="119"/>
                      <a:pt x="865" y="119"/>
                      <a:pt x="865" y="119"/>
                    </a:cubicBezTo>
                    <a:cubicBezTo>
                      <a:pt x="865" y="119"/>
                      <a:pt x="864" y="119"/>
                      <a:pt x="864" y="119"/>
                    </a:cubicBezTo>
                    <a:cubicBezTo>
                      <a:pt x="864" y="119"/>
                      <a:pt x="864" y="119"/>
                      <a:pt x="864" y="119"/>
                    </a:cubicBezTo>
                    <a:cubicBezTo>
                      <a:pt x="863" y="120"/>
                      <a:pt x="863" y="120"/>
                      <a:pt x="863" y="120"/>
                    </a:cubicBezTo>
                    <a:cubicBezTo>
                      <a:pt x="863" y="120"/>
                      <a:pt x="863" y="121"/>
                      <a:pt x="863" y="121"/>
                    </a:cubicBezTo>
                    <a:cubicBezTo>
                      <a:pt x="863" y="121"/>
                      <a:pt x="862" y="121"/>
                      <a:pt x="861" y="121"/>
                    </a:cubicBezTo>
                    <a:cubicBezTo>
                      <a:pt x="861" y="122"/>
                      <a:pt x="861" y="122"/>
                      <a:pt x="861" y="122"/>
                    </a:cubicBezTo>
                    <a:cubicBezTo>
                      <a:pt x="860" y="122"/>
                      <a:pt x="860" y="121"/>
                      <a:pt x="860" y="121"/>
                    </a:cubicBezTo>
                    <a:cubicBezTo>
                      <a:pt x="860" y="121"/>
                      <a:pt x="860" y="121"/>
                      <a:pt x="860" y="121"/>
                    </a:cubicBezTo>
                    <a:cubicBezTo>
                      <a:pt x="860" y="121"/>
                      <a:pt x="860" y="121"/>
                      <a:pt x="860" y="121"/>
                    </a:cubicBezTo>
                    <a:cubicBezTo>
                      <a:pt x="859" y="121"/>
                      <a:pt x="859" y="121"/>
                      <a:pt x="858" y="121"/>
                    </a:cubicBezTo>
                    <a:cubicBezTo>
                      <a:pt x="857" y="120"/>
                      <a:pt x="857" y="120"/>
                      <a:pt x="856" y="120"/>
                    </a:cubicBezTo>
                    <a:cubicBezTo>
                      <a:pt x="855" y="119"/>
                      <a:pt x="854" y="119"/>
                      <a:pt x="854" y="119"/>
                    </a:cubicBezTo>
                    <a:cubicBezTo>
                      <a:pt x="853" y="119"/>
                      <a:pt x="853" y="119"/>
                      <a:pt x="853" y="119"/>
                    </a:cubicBezTo>
                    <a:cubicBezTo>
                      <a:pt x="852" y="119"/>
                      <a:pt x="852" y="119"/>
                      <a:pt x="851" y="119"/>
                    </a:cubicBezTo>
                    <a:cubicBezTo>
                      <a:pt x="850" y="119"/>
                      <a:pt x="850" y="119"/>
                      <a:pt x="849" y="118"/>
                    </a:cubicBezTo>
                    <a:cubicBezTo>
                      <a:pt x="849" y="118"/>
                      <a:pt x="849" y="118"/>
                      <a:pt x="848" y="118"/>
                    </a:cubicBezTo>
                    <a:cubicBezTo>
                      <a:pt x="848" y="118"/>
                      <a:pt x="848" y="117"/>
                      <a:pt x="847" y="117"/>
                    </a:cubicBezTo>
                    <a:cubicBezTo>
                      <a:pt x="847" y="117"/>
                      <a:pt x="847" y="117"/>
                      <a:pt x="847" y="117"/>
                    </a:cubicBezTo>
                    <a:cubicBezTo>
                      <a:pt x="846" y="117"/>
                      <a:pt x="846" y="117"/>
                      <a:pt x="846" y="117"/>
                    </a:cubicBezTo>
                    <a:cubicBezTo>
                      <a:pt x="846" y="117"/>
                      <a:pt x="846" y="117"/>
                      <a:pt x="846" y="117"/>
                    </a:cubicBezTo>
                    <a:cubicBezTo>
                      <a:pt x="845" y="117"/>
                      <a:pt x="845" y="117"/>
                      <a:pt x="844" y="117"/>
                    </a:cubicBezTo>
                    <a:cubicBezTo>
                      <a:pt x="843" y="117"/>
                      <a:pt x="843" y="117"/>
                      <a:pt x="843" y="117"/>
                    </a:cubicBezTo>
                    <a:cubicBezTo>
                      <a:pt x="842" y="117"/>
                      <a:pt x="841" y="117"/>
                      <a:pt x="840" y="116"/>
                    </a:cubicBezTo>
                    <a:cubicBezTo>
                      <a:pt x="840" y="116"/>
                      <a:pt x="839" y="117"/>
                      <a:pt x="838" y="117"/>
                    </a:cubicBezTo>
                    <a:cubicBezTo>
                      <a:pt x="838" y="117"/>
                      <a:pt x="838" y="118"/>
                      <a:pt x="838" y="118"/>
                    </a:cubicBezTo>
                    <a:cubicBezTo>
                      <a:pt x="838" y="119"/>
                      <a:pt x="837" y="119"/>
                      <a:pt x="837" y="120"/>
                    </a:cubicBezTo>
                    <a:cubicBezTo>
                      <a:pt x="838" y="121"/>
                      <a:pt x="838" y="121"/>
                      <a:pt x="839" y="122"/>
                    </a:cubicBezTo>
                    <a:cubicBezTo>
                      <a:pt x="839" y="123"/>
                      <a:pt x="839" y="123"/>
                      <a:pt x="839" y="123"/>
                    </a:cubicBezTo>
                    <a:cubicBezTo>
                      <a:pt x="838" y="123"/>
                      <a:pt x="838" y="122"/>
                      <a:pt x="837" y="122"/>
                    </a:cubicBezTo>
                    <a:cubicBezTo>
                      <a:pt x="837" y="121"/>
                      <a:pt x="837" y="121"/>
                      <a:pt x="837" y="120"/>
                    </a:cubicBezTo>
                    <a:cubicBezTo>
                      <a:pt x="836" y="120"/>
                      <a:pt x="836" y="120"/>
                      <a:pt x="836" y="120"/>
                    </a:cubicBezTo>
                    <a:cubicBezTo>
                      <a:pt x="835" y="120"/>
                      <a:pt x="835" y="120"/>
                      <a:pt x="835" y="119"/>
                    </a:cubicBezTo>
                    <a:cubicBezTo>
                      <a:pt x="835" y="120"/>
                      <a:pt x="835" y="120"/>
                      <a:pt x="835" y="120"/>
                    </a:cubicBezTo>
                    <a:cubicBezTo>
                      <a:pt x="835" y="120"/>
                      <a:pt x="835" y="120"/>
                      <a:pt x="836" y="121"/>
                    </a:cubicBezTo>
                    <a:cubicBezTo>
                      <a:pt x="836" y="121"/>
                      <a:pt x="836" y="122"/>
                      <a:pt x="836" y="122"/>
                    </a:cubicBezTo>
                    <a:cubicBezTo>
                      <a:pt x="836" y="122"/>
                      <a:pt x="836" y="122"/>
                      <a:pt x="836" y="122"/>
                    </a:cubicBezTo>
                    <a:cubicBezTo>
                      <a:pt x="835" y="122"/>
                      <a:pt x="835" y="121"/>
                      <a:pt x="834" y="121"/>
                    </a:cubicBezTo>
                    <a:cubicBezTo>
                      <a:pt x="834" y="120"/>
                      <a:pt x="834" y="120"/>
                      <a:pt x="833" y="120"/>
                    </a:cubicBezTo>
                    <a:cubicBezTo>
                      <a:pt x="833" y="120"/>
                      <a:pt x="833" y="119"/>
                      <a:pt x="833" y="119"/>
                    </a:cubicBezTo>
                    <a:cubicBezTo>
                      <a:pt x="833" y="118"/>
                      <a:pt x="832" y="118"/>
                      <a:pt x="832" y="117"/>
                    </a:cubicBezTo>
                    <a:cubicBezTo>
                      <a:pt x="832" y="117"/>
                      <a:pt x="832" y="116"/>
                      <a:pt x="831" y="116"/>
                    </a:cubicBezTo>
                    <a:cubicBezTo>
                      <a:pt x="831" y="116"/>
                      <a:pt x="831" y="116"/>
                      <a:pt x="830" y="115"/>
                    </a:cubicBezTo>
                    <a:cubicBezTo>
                      <a:pt x="830" y="116"/>
                      <a:pt x="830" y="116"/>
                      <a:pt x="830" y="117"/>
                    </a:cubicBezTo>
                    <a:cubicBezTo>
                      <a:pt x="830" y="117"/>
                      <a:pt x="830" y="117"/>
                      <a:pt x="830" y="117"/>
                    </a:cubicBezTo>
                    <a:cubicBezTo>
                      <a:pt x="830" y="117"/>
                      <a:pt x="830" y="117"/>
                      <a:pt x="830" y="116"/>
                    </a:cubicBezTo>
                    <a:cubicBezTo>
                      <a:pt x="829" y="116"/>
                      <a:pt x="829" y="116"/>
                      <a:pt x="829" y="115"/>
                    </a:cubicBezTo>
                    <a:cubicBezTo>
                      <a:pt x="828" y="115"/>
                      <a:pt x="828" y="115"/>
                      <a:pt x="827" y="115"/>
                    </a:cubicBezTo>
                    <a:cubicBezTo>
                      <a:pt x="827" y="115"/>
                      <a:pt x="827" y="115"/>
                      <a:pt x="827" y="115"/>
                    </a:cubicBezTo>
                    <a:cubicBezTo>
                      <a:pt x="827" y="115"/>
                      <a:pt x="826" y="115"/>
                      <a:pt x="826" y="115"/>
                    </a:cubicBezTo>
                    <a:cubicBezTo>
                      <a:pt x="826" y="114"/>
                      <a:pt x="825" y="114"/>
                      <a:pt x="825" y="114"/>
                    </a:cubicBezTo>
                    <a:cubicBezTo>
                      <a:pt x="824" y="114"/>
                      <a:pt x="823" y="114"/>
                      <a:pt x="823" y="114"/>
                    </a:cubicBezTo>
                    <a:cubicBezTo>
                      <a:pt x="822" y="114"/>
                      <a:pt x="822" y="114"/>
                      <a:pt x="821" y="114"/>
                    </a:cubicBezTo>
                    <a:cubicBezTo>
                      <a:pt x="822" y="114"/>
                      <a:pt x="822" y="114"/>
                      <a:pt x="823" y="114"/>
                    </a:cubicBezTo>
                    <a:cubicBezTo>
                      <a:pt x="823" y="114"/>
                      <a:pt x="823" y="113"/>
                      <a:pt x="823" y="113"/>
                    </a:cubicBezTo>
                    <a:cubicBezTo>
                      <a:pt x="822" y="112"/>
                      <a:pt x="822" y="112"/>
                      <a:pt x="822" y="111"/>
                    </a:cubicBezTo>
                    <a:cubicBezTo>
                      <a:pt x="822" y="111"/>
                      <a:pt x="822" y="111"/>
                      <a:pt x="823" y="110"/>
                    </a:cubicBezTo>
                    <a:cubicBezTo>
                      <a:pt x="822" y="110"/>
                      <a:pt x="822" y="110"/>
                      <a:pt x="822" y="110"/>
                    </a:cubicBezTo>
                    <a:cubicBezTo>
                      <a:pt x="822" y="110"/>
                      <a:pt x="822" y="109"/>
                      <a:pt x="822" y="109"/>
                    </a:cubicBezTo>
                    <a:cubicBezTo>
                      <a:pt x="822" y="109"/>
                      <a:pt x="822" y="108"/>
                      <a:pt x="822" y="107"/>
                    </a:cubicBezTo>
                    <a:cubicBezTo>
                      <a:pt x="821" y="107"/>
                      <a:pt x="821" y="106"/>
                      <a:pt x="820" y="105"/>
                    </a:cubicBezTo>
                    <a:cubicBezTo>
                      <a:pt x="819" y="105"/>
                      <a:pt x="819" y="104"/>
                      <a:pt x="818" y="104"/>
                    </a:cubicBezTo>
                    <a:cubicBezTo>
                      <a:pt x="817" y="103"/>
                      <a:pt x="817" y="102"/>
                      <a:pt x="816" y="101"/>
                    </a:cubicBezTo>
                    <a:cubicBezTo>
                      <a:pt x="814" y="100"/>
                      <a:pt x="813" y="99"/>
                      <a:pt x="811" y="98"/>
                    </a:cubicBezTo>
                    <a:cubicBezTo>
                      <a:pt x="810" y="98"/>
                      <a:pt x="809" y="97"/>
                      <a:pt x="808" y="97"/>
                    </a:cubicBezTo>
                    <a:cubicBezTo>
                      <a:pt x="807" y="97"/>
                      <a:pt x="807" y="97"/>
                      <a:pt x="806" y="97"/>
                    </a:cubicBezTo>
                    <a:cubicBezTo>
                      <a:pt x="805" y="97"/>
                      <a:pt x="804" y="97"/>
                      <a:pt x="804" y="97"/>
                    </a:cubicBezTo>
                    <a:cubicBezTo>
                      <a:pt x="803" y="97"/>
                      <a:pt x="803" y="97"/>
                      <a:pt x="803" y="97"/>
                    </a:cubicBezTo>
                    <a:cubicBezTo>
                      <a:pt x="803" y="97"/>
                      <a:pt x="802" y="97"/>
                      <a:pt x="802" y="96"/>
                    </a:cubicBezTo>
                    <a:cubicBezTo>
                      <a:pt x="801" y="96"/>
                      <a:pt x="800" y="96"/>
                      <a:pt x="800" y="96"/>
                    </a:cubicBezTo>
                    <a:cubicBezTo>
                      <a:pt x="798" y="96"/>
                      <a:pt x="796" y="96"/>
                      <a:pt x="795" y="96"/>
                    </a:cubicBezTo>
                    <a:cubicBezTo>
                      <a:pt x="794" y="96"/>
                      <a:pt x="794" y="96"/>
                      <a:pt x="793" y="96"/>
                    </a:cubicBezTo>
                    <a:cubicBezTo>
                      <a:pt x="792" y="96"/>
                      <a:pt x="792" y="96"/>
                      <a:pt x="791" y="96"/>
                    </a:cubicBezTo>
                    <a:cubicBezTo>
                      <a:pt x="790" y="96"/>
                      <a:pt x="790" y="96"/>
                      <a:pt x="790" y="96"/>
                    </a:cubicBezTo>
                    <a:cubicBezTo>
                      <a:pt x="789" y="96"/>
                      <a:pt x="788" y="96"/>
                      <a:pt x="787" y="96"/>
                    </a:cubicBezTo>
                    <a:cubicBezTo>
                      <a:pt x="786" y="96"/>
                      <a:pt x="786" y="96"/>
                      <a:pt x="785" y="96"/>
                    </a:cubicBezTo>
                    <a:cubicBezTo>
                      <a:pt x="785" y="96"/>
                      <a:pt x="784" y="96"/>
                      <a:pt x="784" y="97"/>
                    </a:cubicBezTo>
                    <a:cubicBezTo>
                      <a:pt x="783" y="96"/>
                      <a:pt x="782" y="96"/>
                      <a:pt x="782" y="96"/>
                    </a:cubicBezTo>
                    <a:cubicBezTo>
                      <a:pt x="781" y="96"/>
                      <a:pt x="781" y="96"/>
                      <a:pt x="780" y="95"/>
                    </a:cubicBezTo>
                    <a:cubicBezTo>
                      <a:pt x="779" y="95"/>
                      <a:pt x="778" y="95"/>
                      <a:pt x="777" y="95"/>
                    </a:cubicBezTo>
                    <a:cubicBezTo>
                      <a:pt x="777" y="95"/>
                      <a:pt x="776" y="95"/>
                      <a:pt x="776" y="95"/>
                    </a:cubicBezTo>
                    <a:cubicBezTo>
                      <a:pt x="776" y="95"/>
                      <a:pt x="777" y="94"/>
                      <a:pt x="777" y="94"/>
                    </a:cubicBezTo>
                    <a:cubicBezTo>
                      <a:pt x="778" y="94"/>
                      <a:pt x="779" y="94"/>
                      <a:pt x="779" y="94"/>
                    </a:cubicBezTo>
                    <a:cubicBezTo>
                      <a:pt x="779" y="94"/>
                      <a:pt x="780" y="94"/>
                      <a:pt x="780" y="94"/>
                    </a:cubicBezTo>
                    <a:cubicBezTo>
                      <a:pt x="779" y="93"/>
                      <a:pt x="779" y="93"/>
                      <a:pt x="779" y="92"/>
                    </a:cubicBezTo>
                    <a:cubicBezTo>
                      <a:pt x="778" y="92"/>
                      <a:pt x="777" y="91"/>
                      <a:pt x="776" y="91"/>
                    </a:cubicBezTo>
                    <a:cubicBezTo>
                      <a:pt x="775" y="90"/>
                      <a:pt x="774" y="89"/>
                      <a:pt x="773" y="89"/>
                    </a:cubicBezTo>
                    <a:cubicBezTo>
                      <a:pt x="773" y="88"/>
                      <a:pt x="773" y="88"/>
                      <a:pt x="773" y="88"/>
                    </a:cubicBezTo>
                    <a:cubicBezTo>
                      <a:pt x="772" y="88"/>
                      <a:pt x="772" y="88"/>
                      <a:pt x="772" y="88"/>
                    </a:cubicBezTo>
                    <a:cubicBezTo>
                      <a:pt x="771" y="89"/>
                      <a:pt x="771" y="89"/>
                      <a:pt x="770" y="89"/>
                    </a:cubicBezTo>
                    <a:cubicBezTo>
                      <a:pt x="770" y="89"/>
                      <a:pt x="770" y="90"/>
                      <a:pt x="770" y="90"/>
                    </a:cubicBezTo>
                    <a:cubicBezTo>
                      <a:pt x="770" y="90"/>
                      <a:pt x="770" y="90"/>
                      <a:pt x="770" y="89"/>
                    </a:cubicBezTo>
                    <a:cubicBezTo>
                      <a:pt x="770" y="89"/>
                      <a:pt x="769" y="89"/>
                      <a:pt x="769" y="89"/>
                    </a:cubicBezTo>
                    <a:cubicBezTo>
                      <a:pt x="769" y="90"/>
                      <a:pt x="769" y="90"/>
                      <a:pt x="768" y="90"/>
                    </a:cubicBezTo>
                    <a:cubicBezTo>
                      <a:pt x="768" y="90"/>
                      <a:pt x="768" y="90"/>
                      <a:pt x="767" y="90"/>
                    </a:cubicBezTo>
                    <a:cubicBezTo>
                      <a:pt x="767" y="90"/>
                      <a:pt x="767" y="90"/>
                      <a:pt x="767" y="89"/>
                    </a:cubicBezTo>
                    <a:cubicBezTo>
                      <a:pt x="767" y="89"/>
                      <a:pt x="768" y="89"/>
                      <a:pt x="768" y="89"/>
                    </a:cubicBezTo>
                    <a:cubicBezTo>
                      <a:pt x="768" y="89"/>
                      <a:pt x="768" y="88"/>
                      <a:pt x="769" y="88"/>
                    </a:cubicBezTo>
                    <a:cubicBezTo>
                      <a:pt x="768" y="88"/>
                      <a:pt x="768" y="88"/>
                      <a:pt x="768" y="87"/>
                    </a:cubicBezTo>
                    <a:cubicBezTo>
                      <a:pt x="768" y="87"/>
                      <a:pt x="767" y="87"/>
                      <a:pt x="767" y="86"/>
                    </a:cubicBezTo>
                    <a:cubicBezTo>
                      <a:pt x="766" y="87"/>
                      <a:pt x="766" y="87"/>
                      <a:pt x="765" y="87"/>
                    </a:cubicBezTo>
                    <a:cubicBezTo>
                      <a:pt x="765" y="87"/>
                      <a:pt x="765" y="87"/>
                      <a:pt x="765" y="87"/>
                    </a:cubicBezTo>
                    <a:cubicBezTo>
                      <a:pt x="765" y="87"/>
                      <a:pt x="765" y="88"/>
                      <a:pt x="764" y="88"/>
                    </a:cubicBezTo>
                    <a:cubicBezTo>
                      <a:pt x="764" y="88"/>
                      <a:pt x="764" y="87"/>
                      <a:pt x="764" y="87"/>
                    </a:cubicBezTo>
                    <a:cubicBezTo>
                      <a:pt x="764" y="87"/>
                      <a:pt x="764" y="87"/>
                      <a:pt x="764" y="86"/>
                    </a:cubicBezTo>
                    <a:cubicBezTo>
                      <a:pt x="764" y="86"/>
                      <a:pt x="764" y="86"/>
                      <a:pt x="764" y="85"/>
                    </a:cubicBezTo>
                    <a:cubicBezTo>
                      <a:pt x="763" y="85"/>
                      <a:pt x="763" y="84"/>
                      <a:pt x="763" y="84"/>
                    </a:cubicBezTo>
                    <a:cubicBezTo>
                      <a:pt x="763" y="84"/>
                      <a:pt x="762" y="84"/>
                      <a:pt x="762" y="84"/>
                    </a:cubicBezTo>
                    <a:cubicBezTo>
                      <a:pt x="761" y="84"/>
                      <a:pt x="761" y="84"/>
                      <a:pt x="760" y="84"/>
                    </a:cubicBezTo>
                    <a:cubicBezTo>
                      <a:pt x="759" y="84"/>
                      <a:pt x="759" y="84"/>
                      <a:pt x="758" y="84"/>
                    </a:cubicBezTo>
                    <a:cubicBezTo>
                      <a:pt x="758" y="84"/>
                      <a:pt x="758" y="84"/>
                      <a:pt x="758" y="83"/>
                    </a:cubicBezTo>
                    <a:cubicBezTo>
                      <a:pt x="758" y="83"/>
                      <a:pt x="758" y="83"/>
                      <a:pt x="759" y="83"/>
                    </a:cubicBezTo>
                    <a:cubicBezTo>
                      <a:pt x="759" y="83"/>
                      <a:pt x="759" y="83"/>
                      <a:pt x="759" y="82"/>
                    </a:cubicBezTo>
                    <a:cubicBezTo>
                      <a:pt x="759" y="82"/>
                      <a:pt x="759" y="82"/>
                      <a:pt x="759" y="82"/>
                    </a:cubicBezTo>
                    <a:cubicBezTo>
                      <a:pt x="759" y="81"/>
                      <a:pt x="759" y="81"/>
                      <a:pt x="759" y="81"/>
                    </a:cubicBezTo>
                    <a:cubicBezTo>
                      <a:pt x="759" y="81"/>
                      <a:pt x="759" y="81"/>
                      <a:pt x="759" y="81"/>
                    </a:cubicBezTo>
                    <a:cubicBezTo>
                      <a:pt x="760" y="81"/>
                      <a:pt x="761" y="82"/>
                      <a:pt x="761" y="82"/>
                    </a:cubicBezTo>
                    <a:cubicBezTo>
                      <a:pt x="761" y="82"/>
                      <a:pt x="762" y="82"/>
                      <a:pt x="762" y="82"/>
                    </a:cubicBezTo>
                    <a:cubicBezTo>
                      <a:pt x="762" y="82"/>
                      <a:pt x="763" y="82"/>
                      <a:pt x="763" y="82"/>
                    </a:cubicBezTo>
                    <a:cubicBezTo>
                      <a:pt x="762" y="81"/>
                      <a:pt x="762" y="80"/>
                      <a:pt x="761" y="79"/>
                    </a:cubicBezTo>
                    <a:cubicBezTo>
                      <a:pt x="760" y="79"/>
                      <a:pt x="759" y="78"/>
                      <a:pt x="758" y="77"/>
                    </a:cubicBezTo>
                    <a:cubicBezTo>
                      <a:pt x="757" y="77"/>
                      <a:pt x="756" y="76"/>
                      <a:pt x="755" y="76"/>
                    </a:cubicBezTo>
                    <a:cubicBezTo>
                      <a:pt x="753" y="76"/>
                      <a:pt x="752" y="76"/>
                      <a:pt x="751" y="75"/>
                    </a:cubicBezTo>
                    <a:cubicBezTo>
                      <a:pt x="750" y="75"/>
                      <a:pt x="749" y="75"/>
                      <a:pt x="748" y="75"/>
                    </a:cubicBezTo>
                    <a:cubicBezTo>
                      <a:pt x="747" y="75"/>
                      <a:pt x="746" y="75"/>
                      <a:pt x="745" y="75"/>
                    </a:cubicBezTo>
                    <a:cubicBezTo>
                      <a:pt x="745" y="76"/>
                      <a:pt x="745" y="78"/>
                      <a:pt x="745" y="79"/>
                    </a:cubicBezTo>
                    <a:cubicBezTo>
                      <a:pt x="744" y="79"/>
                      <a:pt x="744" y="80"/>
                      <a:pt x="744" y="80"/>
                    </a:cubicBezTo>
                    <a:cubicBezTo>
                      <a:pt x="744" y="80"/>
                      <a:pt x="744" y="80"/>
                      <a:pt x="744" y="81"/>
                    </a:cubicBezTo>
                    <a:cubicBezTo>
                      <a:pt x="744" y="81"/>
                      <a:pt x="743" y="81"/>
                      <a:pt x="743" y="81"/>
                    </a:cubicBezTo>
                    <a:cubicBezTo>
                      <a:pt x="743" y="82"/>
                      <a:pt x="743" y="82"/>
                      <a:pt x="742" y="82"/>
                    </a:cubicBezTo>
                    <a:cubicBezTo>
                      <a:pt x="742" y="82"/>
                      <a:pt x="741" y="82"/>
                      <a:pt x="741" y="83"/>
                    </a:cubicBezTo>
                    <a:cubicBezTo>
                      <a:pt x="740" y="82"/>
                      <a:pt x="740" y="82"/>
                      <a:pt x="740" y="82"/>
                    </a:cubicBezTo>
                    <a:cubicBezTo>
                      <a:pt x="740" y="82"/>
                      <a:pt x="739" y="82"/>
                      <a:pt x="739" y="82"/>
                    </a:cubicBezTo>
                    <a:cubicBezTo>
                      <a:pt x="739" y="82"/>
                      <a:pt x="739" y="81"/>
                      <a:pt x="740" y="81"/>
                    </a:cubicBezTo>
                    <a:cubicBezTo>
                      <a:pt x="739" y="81"/>
                      <a:pt x="739" y="81"/>
                      <a:pt x="738" y="80"/>
                    </a:cubicBezTo>
                    <a:cubicBezTo>
                      <a:pt x="739" y="80"/>
                      <a:pt x="739" y="80"/>
                      <a:pt x="739" y="80"/>
                    </a:cubicBezTo>
                    <a:cubicBezTo>
                      <a:pt x="740" y="80"/>
                      <a:pt x="740" y="80"/>
                      <a:pt x="740" y="81"/>
                    </a:cubicBezTo>
                    <a:cubicBezTo>
                      <a:pt x="740" y="80"/>
                      <a:pt x="741" y="80"/>
                      <a:pt x="741" y="80"/>
                    </a:cubicBezTo>
                    <a:cubicBezTo>
                      <a:pt x="741" y="79"/>
                      <a:pt x="741" y="79"/>
                      <a:pt x="741" y="78"/>
                    </a:cubicBezTo>
                    <a:cubicBezTo>
                      <a:pt x="741" y="78"/>
                      <a:pt x="741" y="78"/>
                      <a:pt x="740" y="78"/>
                    </a:cubicBezTo>
                    <a:cubicBezTo>
                      <a:pt x="740" y="77"/>
                      <a:pt x="740" y="77"/>
                      <a:pt x="740" y="76"/>
                    </a:cubicBezTo>
                    <a:cubicBezTo>
                      <a:pt x="740" y="76"/>
                      <a:pt x="740" y="76"/>
                      <a:pt x="741" y="76"/>
                    </a:cubicBezTo>
                    <a:cubicBezTo>
                      <a:pt x="741" y="76"/>
                      <a:pt x="742" y="76"/>
                      <a:pt x="742" y="76"/>
                    </a:cubicBezTo>
                    <a:cubicBezTo>
                      <a:pt x="742" y="76"/>
                      <a:pt x="742" y="77"/>
                      <a:pt x="742" y="77"/>
                    </a:cubicBezTo>
                    <a:cubicBezTo>
                      <a:pt x="742" y="77"/>
                      <a:pt x="742" y="78"/>
                      <a:pt x="743" y="78"/>
                    </a:cubicBezTo>
                    <a:cubicBezTo>
                      <a:pt x="743" y="78"/>
                      <a:pt x="743" y="79"/>
                      <a:pt x="743" y="79"/>
                    </a:cubicBezTo>
                    <a:cubicBezTo>
                      <a:pt x="743" y="79"/>
                      <a:pt x="743" y="79"/>
                      <a:pt x="744" y="79"/>
                    </a:cubicBezTo>
                    <a:cubicBezTo>
                      <a:pt x="744" y="78"/>
                      <a:pt x="744" y="78"/>
                      <a:pt x="744" y="77"/>
                    </a:cubicBezTo>
                    <a:cubicBezTo>
                      <a:pt x="744" y="77"/>
                      <a:pt x="744" y="76"/>
                      <a:pt x="744" y="76"/>
                    </a:cubicBezTo>
                    <a:cubicBezTo>
                      <a:pt x="742" y="76"/>
                      <a:pt x="741" y="76"/>
                      <a:pt x="740" y="75"/>
                    </a:cubicBezTo>
                    <a:cubicBezTo>
                      <a:pt x="738" y="76"/>
                      <a:pt x="737" y="76"/>
                      <a:pt x="736" y="76"/>
                    </a:cubicBezTo>
                    <a:cubicBezTo>
                      <a:pt x="736" y="76"/>
                      <a:pt x="736" y="76"/>
                      <a:pt x="736" y="76"/>
                    </a:cubicBezTo>
                    <a:cubicBezTo>
                      <a:pt x="735" y="77"/>
                      <a:pt x="734" y="77"/>
                      <a:pt x="734" y="77"/>
                    </a:cubicBezTo>
                    <a:cubicBezTo>
                      <a:pt x="733" y="76"/>
                      <a:pt x="733" y="76"/>
                      <a:pt x="733" y="76"/>
                    </a:cubicBezTo>
                    <a:cubicBezTo>
                      <a:pt x="733" y="76"/>
                      <a:pt x="733" y="76"/>
                      <a:pt x="733" y="75"/>
                    </a:cubicBezTo>
                    <a:cubicBezTo>
                      <a:pt x="734" y="75"/>
                      <a:pt x="734" y="75"/>
                      <a:pt x="734" y="75"/>
                    </a:cubicBezTo>
                    <a:cubicBezTo>
                      <a:pt x="734" y="75"/>
                      <a:pt x="734" y="75"/>
                      <a:pt x="733" y="74"/>
                    </a:cubicBezTo>
                    <a:cubicBezTo>
                      <a:pt x="734" y="74"/>
                      <a:pt x="734" y="73"/>
                      <a:pt x="735" y="73"/>
                    </a:cubicBezTo>
                    <a:cubicBezTo>
                      <a:pt x="735" y="73"/>
                      <a:pt x="735" y="74"/>
                      <a:pt x="736" y="74"/>
                    </a:cubicBezTo>
                    <a:cubicBezTo>
                      <a:pt x="736" y="74"/>
                      <a:pt x="736" y="74"/>
                      <a:pt x="736" y="74"/>
                    </a:cubicBezTo>
                    <a:cubicBezTo>
                      <a:pt x="737" y="74"/>
                      <a:pt x="737" y="74"/>
                      <a:pt x="738" y="75"/>
                    </a:cubicBezTo>
                    <a:cubicBezTo>
                      <a:pt x="739" y="75"/>
                      <a:pt x="740" y="75"/>
                      <a:pt x="742" y="75"/>
                    </a:cubicBezTo>
                    <a:cubicBezTo>
                      <a:pt x="742" y="75"/>
                      <a:pt x="743" y="75"/>
                      <a:pt x="743" y="75"/>
                    </a:cubicBezTo>
                    <a:cubicBezTo>
                      <a:pt x="742" y="75"/>
                      <a:pt x="742" y="74"/>
                      <a:pt x="741" y="74"/>
                    </a:cubicBezTo>
                    <a:cubicBezTo>
                      <a:pt x="740" y="74"/>
                      <a:pt x="739" y="74"/>
                      <a:pt x="739" y="74"/>
                    </a:cubicBezTo>
                    <a:cubicBezTo>
                      <a:pt x="738" y="73"/>
                      <a:pt x="737" y="73"/>
                      <a:pt x="737" y="73"/>
                    </a:cubicBezTo>
                    <a:cubicBezTo>
                      <a:pt x="735" y="72"/>
                      <a:pt x="733" y="72"/>
                      <a:pt x="732" y="71"/>
                    </a:cubicBezTo>
                    <a:cubicBezTo>
                      <a:pt x="731" y="71"/>
                      <a:pt x="731" y="71"/>
                      <a:pt x="730" y="71"/>
                    </a:cubicBezTo>
                    <a:cubicBezTo>
                      <a:pt x="728" y="71"/>
                      <a:pt x="726" y="70"/>
                      <a:pt x="723" y="70"/>
                    </a:cubicBezTo>
                    <a:cubicBezTo>
                      <a:pt x="722" y="69"/>
                      <a:pt x="721" y="69"/>
                      <a:pt x="719" y="68"/>
                    </a:cubicBezTo>
                    <a:cubicBezTo>
                      <a:pt x="718" y="68"/>
                      <a:pt x="718" y="68"/>
                      <a:pt x="717" y="68"/>
                    </a:cubicBezTo>
                    <a:cubicBezTo>
                      <a:pt x="716" y="67"/>
                      <a:pt x="715" y="67"/>
                      <a:pt x="714" y="66"/>
                    </a:cubicBezTo>
                    <a:cubicBezTo>
                      <a:pt x="714" y="66"/>
                      <a:pt x="713" y="66"/>
                      <a:pt x="712" y="66"/>
                    </a:cubicBezTo>
                    <a:cubicBezTo>
                      <a:pt x="711" y="66"/>
                      <a:pt x="711" y="66"/>
                      <a:pt x="710" y="66"/>
                    </a:cubicBezTo>
                    <a:cubicBezTo>
                      <a:pt x="710" y="66"/>
                      <a:pt x="711" y="67"/>
                      <a:pt x="711" y="67"/>
                    </a:cubicBezTo>
                    <a:cubicBezTo>
                      <a:pt x="712" y="67"/>
                      <a:pt x="712" y="68"/>
                      <a:pt x="713" y="68"/>
                    </a:cubicBezTo>
                    <a:cubicBezTo>
                      <a:pt x="713" y="68"/>
                      <a:pt x="714" y="68"/>
                      <a:pt x="714" y="68"/>
                    </a:cubicBezTo>
                    <a:cubicBezTo>
                      <a:pt x="715" y="69"/>
                      <a:pt x="715" y="69"/>
                      <a:pt x="715" y="69"/>
                    </a:cubicBezTo>
                    <a:cubicBezTo>
                      <a:pt x="716" y="69"/>
                      <a:pt x="716" y="69"/>
                      <a:pt x="716" y="70"/>
                    </a:cubicBezTo>
                    <a:cubicBezTo>
                      <a:pt x="716" y="70"/>
                      <a:pt x="716" y="70"/>
                      <a:pt x="716" y="70"/>
                    </a:cubicBezTo>
                    <a:cubicBezTo>
                      <a:pt x="715" y="71"/>
                      <a:pt x="714" y="71"/>
                      <a:pt x="714" y="71"/>
                    </a:cubicBezTo>
                    <a:cubicBezTo>
                      <a:pt x="713" y="71"/>
                      <a:pt x="713" y="71"/>
                      <a:pt x="712" y="70"/>
                    </a:cubicBezTo>
                    <a:cubicBezTo>
                      <a:pt x="712" y="70"/>
                      <a:pt x="711" y="70"/>
                      <a:pt x="710" y="70"/>
                    </a:cubicBezTo>
                    <a:cubicBezTo>
                      <a:pt x="710" y="71"/>
                      <a:pt x="710" y="71"/>
                      <a:pt x="710" y="71"/>
                    </a:cubicBezTo>
                    <a:cubicBezTo>
                      <a:pt x="709" y="71"/>
                      <a:pt x="709" y="72"/>
                      <a:pt x="709" y="72"/>
                    </a:cubicBezTo>
                    <a:cubicBezTo>
                      <a:pt x="709" y="72"/>
                      <a:pt x="709" y="73"/>
                      <a:pt x="710" y="73"/>
                    </a:cubicBezTo>
                    <a:cubicBezTo>
                      <a:pt x="710" y="74"/>
                      <a:pt x="711" y="74"/>
                      <a:pt x="712" y="74"/>
                    </a:cubicBezTo>
                    <a:cubicBezTo>
                      <a:pt x="712" y="74"/>
                      <a:pt x="712" y="74"/>
                      <a:pt x="712" y="74"/>
                    </a:cubicBezTo>
                    <a:cubicBezTo>
                      <a:pt x="713" y="74"/>
                      <a:pt x="713" y="73"/>
                      <a:pt x="714" y="73"/>
                    </a:cubicBezTo>
                    <a:cubicBezTo>
                      <a:pt x="714" y="73"/>
                      <a:pt x="715" y="73"/>
                      <a:pt x="716" y="74"/>
                    </a:cubicBezTo>
                    <a:cubicBezTo>
                      <a:pt x="716" y="74"/>
                      <a:pt x="715" y="74"/>
                      <a:pt x="715" y="75"/>
                    </a:cubicBezTo>
                    <a:cubicBezTo>
                      <a:pt x="714" y="74"/>
                      <a:pt x="714" y="74"/>
                      <a:pt x="713" y="74"/>
                    </a:cubicBezTo>
                    <a:cubicBezTo>
                      <a:pt x="713" y="74"/>
                      <a:pt x="713" y="75"/>
                      <a:pt x="714" y="75"/>
                    </a:cubicBezTo>
                    <a:cubicBezTo>
                      <a:pt x="714" y="75"/>
                      <a:pt x="713" y="75"/>
                      <a:pt x="713" y="75"/>
                    </a:cubicBezTo>
                    <a:cubicBezTo>
                      <a:pt x="713" y="76"/>
                      <a:pt x="714" y="76"/>
                      <a:pt x="714" y="76"/>
                    </a:cubicBezTo>
                    <a:cubicBezTo>
                      <a:pt x="713" y="76"/>
                      <a:pt x="713" y="76"/>
                      <a:pt x="712" y="76"/>
                    </a:cubicBezTo>
                    <a:cubicBezTo>
                      <a:pt x="712" y="76"/>
                      <a:pt x="713" y="77"/>
                      <a:pt x="713" y="77"/>
                    </a:cubicBezTo>
                    <a:cubicBezTo>
                      <a:pt x="714" y="77"/>
                      <a:pt x="714" y="77"/>
                      <a:pt x="715" y="77"/>
                    </a:cubicBezTo>
                    <a:cubicBezTo>
                      <a:pt x="715" y="77"/>
                      <a:pt x="715" y="77"/>
                      <a:pt x="715" y="78"/>
                    </a:cubicBezTo>
                    <a:cubicBezTo>
                      <a:pt x="715" y="78"/>
                      <a:pt x="715" y="78"/>
                      <a:pt x="714" y="78"/>
                    </a:cubicBezTo>
                    <a:cubicBezTo>
                      <a:pt x="715" y="79"/>
                      <a:pt x="715" y="79"/>
                      <a:pt x="716" y="80"/>
                    </a:cubicBezTo>
                    <a:cubicBezTo>
                      <a:pt x="716" y="80"/>
                      <a:pt x="717" y="80"/>
                      <a:pt x="717" y="80"/>
                    </a:cubicBezTo>
                    <a:cubicBezTo>
                      <a:pt x="717" y="81"/>
                      <a:pt x="718" y="81"/>
                      <a:pt x="718" y="82"/>
                    </a:cubicBezTo>
                    <a:cubicBezTo>
                      <a:pt x="718" y="82"/>
                      <a:pt x="718" y="82"/>
                      <a:pt x="718" y="82"/>
                    </a:cubicBezTo>
                    <a:cubicBezTo>
                      <a:pt x="718" y="82"/>
                      <a:pt x="717" y="82"/>
                      <a:pt x="717" y="82"/>
                    </a:cubicBezTo>
                    <a:cubicBezTo>
                      <a:pt x="717" y="82"/>
                      <a:pt x="716" y="82"/>
                      <a:pt x="716" y="82"/>
                    </a:cubicBezTo>
                    <a:cubicBezTo>
                      <a:pt x="716" y="82"/>
                      <a:pt x="716" y="82"/>
                      <a:pt x="716" y="83"/>
                    </a:cubicBezTo>
                    <a:cubicBezTo>
                      <a:pt x="716" y="83"/>
                      <a:pt x="715" y="83"/>
                      <a:pt x="715" y="83"/>
                    </a:cubicBezTo>
                    <a:cubicBezTo>
                      <a:pt x="715" y="83"/>
                      <a:pt x="715" y="82"/>
                      <a:pt x="715" y="82"/>
                    </a:cubicBezTo>
                    <a:cubicBezTo>
                      <a:pt x="714" y="82"/>
                      <a:pt x="714" y="82"/>
                      <a:pt x="714" y="82"/>
                    </a:cubicBezTo>
                    <a:cubicBezTo>
                      <a:pt x="714" y="82"/>
                      <a:pt x="714" y="81"/>
                      <a:pt x="714" y="81"/>
                    </a:cubicBezTo>
                    <a:cubicBezTo>
                      <a:pt x="713" y="81"/>
                      <a:pt x="712" y="80"/>
                      <a:pt x="712" y="80"/>
                    </a:cubicBezTo>
                    <a:cubicBezTo>
                      <a:pt x="712" y="80"/>
                      <a:pt x="711" y="80"/>
                      <a:pt x="711" y="80"/>
                    </a:cubicBezTo>
                    <a:cubicBezTo>
                      <a:pt x="711" y="80"/>
                      <a:pt x="711" y="80"/>
                      <a:pt x="711" y="80"/>
                    </a:cubicBezTo>
                    <a:cubicBezTo>
                      <a:pt x="711" y="81"/>
                      <a:pt x="711" y="81"/>
                      <a:pt x="710" y="81"/>
                    </a:cubicBezTo>
                    <a:cubicBezTo>
                      <a:pt x="710" y="80"/>
                      <a:pt x="710" y="80"/>
                      <a:pt x="710" y="80"/>
                    </a:cubicBezTo>
                    <a:cubicBezTo>
                      <a:pt x="709" y="80"/>
                      <a:pt x="709" y="80"/>
                      <a:pt x="709" y="80"/>
                    </a:cubicBezTo>
                    <a:cubicBezTo>
                      <a:pt x="709" y="80"/>
                      <a:pt x="709" y="81"/>
                      <a:pt x="709" y="81"/>
                    </a:cubicBezTo>
                    <a:cubicBezTo>
                      <a:pt x="709" y="81"/>
                      <a:pt x="709" y="82"/>
                      <a:pt x="709" y="82"/>
                    </a:cubicBezTo>
                    <a:cubicBezTo>
                      <a:pt x="709" y="82"/>
                      <a:pt x="710" y="83"/>
                      <a:pt x="710" y="83"/>
                    </a:cubicBezTo>
                    <a:cubicBezTo>
                      <a:pt x="711" y="83"/>
                      <a:pt x="711" y="83"/>
                      <a:pt x="712" y="83"/>
                    </a:cubicBezTo>
                    <a:cubicBezTo>
                      <a:pt x="712" y="83"/>
                      <a:pt x="712" y="83"/>
                      <a:pt x="713" y="84"/>
                    </a:cubicBezTo>
                    <a:cubicBezTo>
                      <a:pt x="712" y="84"/>
                      <a:pt x="712" y="84"/>
                      <a:pt x="712" y="84"/>
                    </a:cubicBezTo>
                    <a:cubicBezTo>
                      <a:pt x="712" y="84"/>
                      <a:pt x="712" y="85"/>
                      <a:pt x="713" y="85"/>
                    </a:cubicBezTo>
                    <a:cubicBezTo>
                      <a:pt x="712" y="85"/>
                      <a:pt x="712" y="85"/>
                      <a:pt x="712" y="85"/>
                    </a:cubicBezTo>
                    <a:cubicBezTo>
                      <a:pt x="711" y="85"/>
                      <a:pt x="711" y="84"/>
                      <a:pt x="710" y="84"/>
                    </a:cubicBezTo>
                    <a:cubicBezTo>
                      <a:pt x="710" y="84"/>
                      <a:pt x="710" y="84"/>
                      <a:pt x="710" y="85"/>
                    </a:cubicBezTo>
                    <a:cubicBezTo>
                      <a:pt x="711" y="85"/>
                      <a:pt x="711" y="85"/>
                      <a:pt x="711" y="86"/>
                    </a:cubicBezTo>
                    <a:cubicBezTo>
                      <a:pt x="711" y="85"/>
                      <a:pt x="710" y="85"/>
                      <a:pt x="709" y="85"/>
                    </a:cubicBezTo>
                    <a:cubicBezTo>
                      <a:pt x="709" y="85"/>
                      <a:pt x="709" y="84"/>
                      <a:pt x="708" y="84"/>
                    </a:cubicBezTo>
                    <a:cubicBezTo>
                      <a:pt x="708" y="84"/>
                      <a:pt x="707" y="84"/>
                      <a:pt x="707" y="83"/>
                    </a:cubicBezTo>
                    <a:cubicBezTo>
                      <a:pt x="706" y="83"/>
                      <a:pt x="706" y="83"/>
                      <a:pt x="706" y="82"/>
                    </a:cubicBezTo>
                    <a:cubicBezTo>
                      <a:pt x="706" y="82"/>
                      <a:pt x="705" y="82"/>
                      <a:pt x="705" y="82"/>
                    </a:cubicBezTo>
                    <a:cubicBezTo>
                      <a:pt x="704" y="81"/>
                      <a:pt x="704" y="81"/>
                      <a:pt x="704" y="81"/>
                    </a:cubicBezTo>
                    <a:cubicBezTo>
                      <a:pt x="703" y="80"/>
                      <a:pt x="702" y="80"/>
                      <a:pt x="702" y="80"/>
                    </a:cubicBezTo>
                    <a:cubicBezTo>
                      <a:pt x="701" y="80"/>
                      <a:pt x="701" y="79"/>
                      <a:pt x="701" y="79"/>
                    </a:cubicBezTo>
                    <a:cubicBezTo>
                      <a:pt x="700" y="79"/>
                      <a:pt x="700" y="79"/>
                      <a:pt x="700" y="79"/>
                    </a:cubicBezTo>
                    <a:cubicBezTo>
                      <a:pt x="699" y="79"/>
                      <a:pt x="699" y="79"/>
                      <a:pt x="699" y="79"/>
                    </a:cubicBezTo>
                    <a:cubicBezTo>
                      <a:pt x="698" y="79"/>
                      <a:pt x="696" y="79"/>
                      <a:pt x="695" y="78"/>
                    </a:cubicBezTo>
                    <a:cubicBezTo>
                      <a:pt x="695" y="79"/>
                      <a:pt x="695" y="79"/>
                      <a:pt x="694" y="79"/>
                    </a:cubicBezTo>
                    <a:cubicBezTo>
                      <a:pt x="694" y="79"/>
                      <a:pt x="694" y="79"/>
                      <a:pt x="694" y="79"/>
                    </a:cubicBezTo>
                    <a:cubicBezTo>
                      <a:pt x="694" y="80"/>
                      <a:pt x="694" y="80"/>
                      <a:pt x="695" y="80"/>
                    </a:cubicBezTo>
                    <a:cubicBezTo>
                      <a:pt x="694" y="80"/>
                      <a:pt x="694" y="80"/>
                      <a:pt x="694" y="80"/>
                    </a:cubicBezTo>
                    <a:cubicBezTo>
                      <a:pt x="694" y="81"/>
                      <a:pt x="695" y="81"/>
                      <a:pt x="695" y="82"/>
                    </a:cubicBezTo>
                    <a:cubicBezTo>
                      <a:pt x="695" y="82"/>
                      <a:pt x="695" y="82"/>
                      <a:pt x="694" y="82"/>
                    </a:cubicBezTo>
                    <a:cubicBezTo>
                      <a:pt x="694" y="81"/>
                      <a:pt x="694" y="81"/>
                      <a:pt x="694" y="81"/>
                    </a:cubicBezTo>
                    <a:cubicBezTo>
                      <a:pt x="693" y="81"/>
                      <a:pt x="693" y="81"/>
                      <a:pt x="693" y="81"/>
                    </a:cubicBezTo>
                    <a:cubicBezTo>
                      <a:pt x="692" y="81"/>
                      <a:pt x="692" y="80"/>
                      <a:pt x="692" y="80"/>
                    </a:cubicBezTo>
                    <a:cubicBezTo>
                      <a:pt x="690" y="80"/>
                      <a:pt x="688" y="80"/>
                      <a:pt x="687" y="79"/>
                    </a:cubicBezTo>
                    <a:cubicBezTo>
                      <a:pt x="686" y="79"/>
                      <a:pt x="685" y="79"/>
                      <a:pt x="685" y="78"/>
                    </a:cubicBezTo>
                    <a:cubicBezTo>
                      <a:pt x="684" y="78"/>
                      <a:pt x="684" y="78"/>
                      <a:pt x="684" y="77"/>
                    </a:cubicBezTo>
                    <a:cubicBezTo>
                      <a:pt x="683" y="77"/>
                      <a:pt x="683" y="77"/>
                      <a:pt x="682" y="77"/>
                    </a:cubicBezTo>
                    <a:cubicBezTo>
                      <a:pt x="682" y="76"/>
                      <a:pt x="682" y="76"/>
                      <a:pt x="681" y="75"/>
                    </a:cubicBezTo>
                    <a:cubicBezTo>
                      <a:pt x="681" y="75"/>
                      <a:pt x="681" y="75"/>
                      <a:pt x="681" y="74"/>
                    </a:cubicBezTo>
                    <a:cubicBezTo>
                      <a:pt x="681" y="74"/>
                      <a:pt x="680" y="74"/>
                      <a:pt x="680" y="74"/>
                    </a:cubicBezTo>
                    <a:cubicBezTo>
                      <a:pt x="680" y="74"/>
                      <a:pt x="680" y="74"/>
                      <a:pt x="680" y="74"/>
                    </a:cubicBezTo>
                    <a:cubicBezTo>
                      <a:pt x="680" y="75"/>
                      <a:pt x="680" y="75"/>
                      <a:pt x="680" y="76"/>
                    </a:cubicBezTo>
                    <a:cubicBezTo>
                      <a:pt x="680" y="76"/>
                      <a:pt x="680" y="77"/>
                      <a:pt x="680" y="78"/>
                    </a:cubicBezTo>
                    <a:cubicBezTo>
                      <a:pt x="681" y="79"/>
                      <a:pt x="681" y="79"/>
                      <a:pt x="681" y="80"/>
                    </a:cubicBezTo>
                    <a:cubicBezTo>
                      <a:pt x="681" y="81"/>
                      <a:pt x="682" y="82"/>
                      <a:pt x="682" y="82"/>
                    </a:cubicBezTo>
                    <a:cubicBezTo>
                      <a:pt x="682" y="84"/>
                      <a:pt x="682" y="85"/>
                      <a:pt x="682" y="86"/>
                    </a:cubicBezTo>
                    <a:cubicBezTo>
                      <a:pt x="682" y="87"/>
                      <a:pt x="682" y="87"/>
                      <a:pt x="681" y="87"/>
                    </a:cubicBezTo>
                    <a:cubicBezTo>
                      <a:pt x="681" y="87"/>
                      <a:pt x="681" y="87"/>
                      <a:pt x="681" y="87"/>
                    </a:cubicBezTo>
                    <a:cubicBezTo>
                      <a:pt x="681" y="87"/>
                      <a:pt x="680" y="86"/>
                      <a:pt x="680" y="86"/>
                    </a:cubicBezTo>
                    <a:cubicBezTo>
                      <a:pt x="680" y="86"/>
                      <a:pt x="680" y="86"/>
                      <a:pt x="680" y="85"/>
                    </a:cubicBezTo>
                    <a:cubicBezTo>
                      <a:pt x="680" y="85"/>
                      <a:pt x="680" y="85"/>
                      <a:pt x="679" y="85"/>
                    </a:cubicBezTo>
                    <a:cubicBezTo>
                      <a:pt x="679" y="85"/>
                      <a:pt x="679" y="85"/>
                      <a:pt x="679" y="85"/>
                    </a:cubicBezTo>
                    <a:cubicBezTo>
                      <a:pt x="679" y="85"/>
                      <a:pt x="679" y="85"/>
                      <a:pt x="679" y="85"/>
                    </a:cubicBezTo>
                    <a:cubicBezTo>
                      <a:pt x="679" y="85"/>
                      <a:pt x="679" y="85"/>
                      <a:pt x="678" y="86"/>
                    </a:cubicBezTo>
                    <a:cubicBezTo>
                      <a:pt x="678" y="85"/>
                      <a:pt x="677" y="85"/>
                      <a:pt x="677" y="85"/>
                    </a:cubicBezTo>
                    <a:cubicBezTo>
                      <a:pt x="676" y="84"/>
                      <a:pt x="676" y="84"/>
                      <a:pt x="675" y="83"/>
                    </a:cubicBezTo>
                    <a:cubicBezTo>
                      <a:pt x="674" y="83"/>
                      <a:pt x="674" y="83"/>
                      <a:pt x="673" y="82"/>
                    </a:cubicBezTo>
                    <a:cubicBezTo>
                      <a:pt x="672" y="82"/>
                      <a:pt x="672" y="81"/>
                      <a:pt x="672" y="81"/>
                    </a:cubicBezTo>
                    <a:cubicBezTo>
                      <a:pt x="671" y="81"/>
                      <a:pt x="671" y="81"/>
                      <a:pt x="671" y="80"/>
                    </a:cubicBezTo>
                    <a:cubicBezTo>
                      <a:pt x="670" y="79"/>
                      <a:pt x="669" y="78"/>
                      <a:pt x="668" y="77"/>
                    </a:cubicBezTo>
                    <a:cubicBezTo>
                      <a:pt x="667" y="77"/>
                      <a:pt x="667" y="77"/>
                      <a:pt x="667" y="77"/>
                    </a:cubicBezTo>
                    <a:cubicBezTo>
                      <a:pt x="667" y="77"/>
                      <a:pt x="666" y="77"/>
                      <a:pt x="666" y="77"/>
                    </a:cubicBezTo>
                    <a:cubicBezTo>
                      <a:pt x="666" y="77"/>
                      <a:pt x="665" y="77"/>
                      <a:pt x="665" y="77"/>
                    </a:cubicBezTo>
                    <a:cubicBezTo>
                      <a:pt x="665" y="77"/>
                      <a:pt x="665" y="76"/>
                      <a:pt x="665" y="76"/>
                    </a:cubicBezTo>
                    <a:cubicBezTo>
                      <a:pt x="665" y="76"/>
                      <a:pt x="666" y="76"/>
                      <a:pt x="667" y="76"/>
                    </a:cubicBezTo>
                    <a:cubicBezTo>
                      <a:pt x="668" y="76"/>
                      <a:pt x="668" y="76"/>
                      <a:pt x="668" y="76"/>
                    </a:cubicBezTo>
                    <a:cubicBezTo>
                      <a:pt x="668" y="76"/>
                      <a:pt x="668" y="76"/>
                      <a:pt x="668" y="75"/>
                    </a:cubicBezTo>
                    <a:cubicBezTo>
                      <a:pt x="667" y="75"/>
                      <a:pt x="667" y="75"/>
                      <a:pt x="666" y="75"/>
                    </a:cubicBezTo>
                    <a:cubicBezTo>
                      <a:pt x="666" y="74"/>
                      <a:pt x="666" y="74"/>
                      <a:pt x="665" y="73"/>
                    </a:cubicBezTo>
                    <a:cubicBezTo>
                      <a:pt x="665" y="73"/>
                      <a:pt x="665" y="73"/>
                      <a:pt x="665" y="73"/>
                    </a:cubicBezTo>
                    <a:cubicBezTo>
                      <a:pt x="665" y="74"/>
                      <a:pt x="665" y="74"/>
                      <a:pt x="665" y="74"/>
                    </a:cubicBezTo>
                    <a:cubicBezTo>
                      <a:pt x="665" y="74"/>
                      <a:pt x="666" y="75"/>
                      <a:pt x="666" y="75"/>
                    </a:cubicBezTo>
                    <a:cubicBezTo>
                      <a:pt x="666" y="75"/>
                      <a:pt x="666" y="75"/>
                      <a:pt x="666" y="76"/>
                    </a:cubicBezTo>
                    <a:cubicBezTo>
                      <a:pt x="665" y="76"/>
                      <a:pt x="665" y="76"/>
                      <a:pt x="664" y="76"/>
                    </a:cubicBezTo>
                    <a:cubicBezTo>
                      <a:pt x="663" y="75"/>
                      <a:pt x="663" y="75"/>
                      <a:pt x="662" y="75"/>
                    </a:cubicBezTo>
                    <a:cubicBezTo>
                      <a:pt x="661" y="74"/>
                      <a:pt x="661" y="74"/>
                      <a:pt x="660" y="73"/>
                    </a:cubicBezTo>
                    <a:cubicBezTo>
                      <a:pt x="660" y="73"/>
                      <a:pt x="660" y="73"/>
                      <a:pt x="660" y="73"/>
                    </a:cubicBezTo>
                    <a:cubicBezTo>
                      <a:pt x="659" y="72"/>
                      <a:pt x="658" y="72"/>
                      <a:pt x="658" y="72"/>
                    </a:cubicBezTo>
                    <a:cubicBezTo>
                      <a:pt x="658" y="71"/>
                      <a:pt x="658" y="71"/>
                      <a:pt x="657" y="71"/>
                    </a:cubicBezTo>
                    <a:cubicBezTo>
                      <a:pt x="657" y="71"/>
                      <a:pt x="657" y="70"/>
                      <a:pt x="657" y="70"/>
                    </a:cubicBezTo>
                    <a:cubicBezTo>
                      <a:pt x="657" y="70"/>
                      <a:pt x="658" y="71"/>
                      <a:pt x="659" y="71"/>
                    </a:cubicBezTo>
                    <a:cubicBezTo>
                      <a:pt x="660" y="71"/>
                      <a:pt x="661" y="72"/>
                      <a:pt x="661" y="72"/>
                    </a:cubicBezTo>
                    <a:cubicBezTo>
                      <a:pt x="662" y="72"/>
                      <a:pt x="662" y="72"/>
                      <a:pt x="662" y="73"/>
                    </a:cubicBezTo>
                    <a:cubicBezTo>
                      <a:pt x="663" y="73"/>
                      <a:pt x="663" y="73"/>
                      <a:pt x="664" y="73"/>
                    </a:cubicBezTo>
                    <a:cubicBezTo>
                      <a:pt x="664" y="72"/>
                      <a:pt x="665" y="72"/>
                      <a:pt x="665" y="72"/>
                    </a:cubicBezTo>
                    <a:cubicBezTo>
                      <a:pt x="665" y="72"/>
                      <a:pt x="665" y="71"/>
                      <a:pt x="665" y="71"/>
                    </a:cubicBezTo>
                    <a:cubicBezTo>
                      <a:pt x="665" y="71"/>
                      <a:pt x="664" y="71"/>
                      <a:pt x="664" y="71"/>
                    </a:cubicBezTo>
                    <a:cubicBezTo>
                      <a:pt x="664" y="71"/>
                      <a:pt x="664" y="71"/>
                      <a:pt x="664" y="71"/>
                    </a:cubicBezTo>
                    <a:cubicBezTo>
                      <a:pt x="664" y="71"/>
                      <a:pt x="663" y="71"/>
                      <a:pt x="663" y="70"/>
                    </a:cubicBezTo>
                    <a:cubicBezTo>
                      <a:pt x="663" y="70"/>
                      <a:pt x="663" y="70"/>
                      <a:pt x="663" y="70"/>
                    </a:cubicBezTo>
                    <a:cubicBezTo>
                      <a:pt x="663" y="69"/>
                      <a:pt x="663" y="69"/>
                      <a:pt x="662" y="68"/>
                    </a:cubicBezTo>
                    <a:cubicBezTo>
                      <a:pt x="662" y="68"/>
                      <a:pt x="662" y="68"/>
                      <a:pt x="661" y="68"/>
                    </a:cubicBezTo>
                    <a:cubicBezTo>
                      <a:pt x="661" y="68"/>
                      <a:pt x="661" y="68"/>
                      <a:pt x="661" y="68"/>
                    </a:cubicBezTo>
                    <a:cubicBezTo>
                      <a:pt x="661" y="68"/>
                      <a:pt x="661" y="67"/>
                      <a:pt x="661" y="67"/>
                    </a:cubicBezTo>
                    <a:cubicBezTo>
                      <a:pt x="660" y="67"/>
                      <a:pt x="660" y="67"/>
                      <a:pt x="660" y="67"/>
                    </a:cubicBezTo>
                    <a:cubicBezTo>
                      <a:pt x="660" y="67"/>
                      <a:pt x="659" y="68"/>
                      <a:pt x="659" y="68"/>
                    </a:cubicBezTo>
                    <a:cubicBezTo>
                      <a:pt x="659" y="67"/>
                      <a:pt x="658" y="67"/>
                      <a:pt x="657" y="67"/>
                    </a:cubicBezTo>
                    <a:cubicBezTo>
                      <a:pt x="657" y="67"/>
                      <a:pt x="657" y="66"/>
                      <a:pt x="658" y="66"/>
                    </a:cubicBezTo>
                    <a:cubicBezTo>
                      <a:pt x="658" y="66"/>
                      <a:pt x="659" y="66"/>
                      <a:pt x="660" y="65"/>
                    </a:cubicBezTo>
                    <a:cubicBezTo>
                      <a:pt x="660" y="65"/>
                      <a:pt x="660" y="65"/>
                      <a:pt x="660" y="65"/>
                    </a:cubicBezTo>
                    <a:cubicBezTo>
                      <a:pt x="660" y="65"/>
                      <a:pt x="659" y="65"/>
                      <a:pt x="659" y="64"/>
                    </a:cubicBezTo>
                    <a:cubicBezTo>
                      <a:pt x="658" y="65"/>
                      <a:pt x="658" y="65"/>
                      <a:pt x="657" y="65"/>
                    </a:cubicBezTo>
                    <a:cubicBezTo>
                      <a:pt x="657" y="65"/>
                      <a:pt x="657" y="64"/>
                      <a:pt x="657" y="64"/>
                    </a:cubicBezTo>
                    <a:cubicBezTo>
                      <a:pt x="658" y="64"/>
                      <a:pt x="658" y="64"/>
                      <a:pt x="658" y="64"/>
                    </a:cubicBezTo>
                    <a:cubicBezTo>
                      <a:pt x="658" y="63"/>
                      <a:pt x="658" y="63"/>
                      <a:pt x="658" y="63"/>
                    </a:cubicBezTo>
                    <a:cubicBezTo>
                      <a:pt x="658" y="63"/>
                      <a:pt x="658" y="63"/>
                      <a:pt x="658" y="63"/>
                    </a:cubicBezTo>
                    <a:cubicBezTo>
                      <a:pt x="658" y="63"/>
                      <a:pt x="657" y="63"/>
                      <a:pt x="657" y="63"/>
                    </a:cubicBezTo>
                    <a:cubicBezTo>
                      <a:pt x="657" y="63"/>
                      <a:pt x="657" y="62"/>
                      <a:pt x="657" y="62"/>
                    </a:cubicBezTo>
                    <a:cubicBezTo>
                      <a:pt x="657" y="62"/>
                      <a:pt x="656" y="62"/>
                      <a:pt x="656" y="62"/>
                    </a:cubicBezTo>
                    <a:cubicBezTo>
                      <a:pt x="656" y="62"/>
                      <a:pt x="656" y="62"/>
                      <a:pt x="656" y="62"/>
                    </a:cubicBezTo>
                    <a:cubicBezTo>
                      <a:pt x="655" y="61"/>
                      <a:pt x="655" y="61"/>
                      <a:pt x="655" y="61"/>
                    </a:cubicBezTo>
                    <a:cubicBezTo>
                      <a:pt x="655" y="61"/>
                      <a:pt x="655" y="60"/>
                      <a:pt x="656" y="60"/>
                    </a:cubicBezTo>
                    <a:cubicBezTo>
                      <a:pt x="656" y="60"/>
                      <a:pt x="655" y="60"/>
                      <a:pt x="655" y="60"/>
                    </a:cubicBezTo>
                    <a:cubicBezTo>
                      <a:pt x="655" y="60"/>
                      <a:pt x="655" y="60"/>
                      <a:pt x="655" y="60"/>
                    </a:cubicBezTo>
                    <a:cubicBezTo>
                      <a:pt x="654" y="60"/>
                      <a:pt x="654" y="60"/>
                      <a:pt x="653" y="60"/>
                    </a:cubicBezTo>
                    <a:cubicBezTo>
                      <a:pt x="653" y="60"/>
                      <a:pt x="653" y="59"/>
                      <a:pt x="653" y="59"/>
                    </a:cubicBezTo>
                    <a:cubicBezTo>
                      <a:pt x="653" y="59"/>
                      <a:pt x="653" y="58"/>
                      <a:pt x="653" y="58"/>
                    </a:cubicBezTo>
                    <a:cubicBezTo>
                      <a:pt x="652" y="58"/>
                      <a:pt x="652" y="58"/>
                      <a:pt x="651" y="58"/>
                    </a:cubicBezTo>
                    <a:cubicBezTo>
                      <a:pt x="651" y="58"/>
                      <a:pt x="651" y="58"/>
                      <a:pt x="651" y="58"/>
                    </a:cubicBezTo>
                    <a:cubicBezTo>
                      <a:pt x="651" y="58"/>
                      <a:pt x="650" y="57"/>
                      <a:pt x="650" y="57"/>
                    </a:cubicBezTo>
                    <a:cubicBezTo>
                      <a:pt x="650" y="57"/>
                      <a:pt x="650" y="57"/>
                      <a:pt x="649" y="57"/>
                    </a:cubicBezTo>
                    <a:cubicBezTo>
                      <a:pt x="649" y="57"/>
                      <a:pt x="649" y="57"/>
                      <a:pt x="649" y="57"/>
                    </a:cubicBezTo>
                    <a:cubicBezTo>
                      <a:pt x="649" y="57"/>
                      <a:pt x="648" y="57"/>
                      <a:pt x="648" y="58"/>
                    </a:cubicBezTo>
                    <a:cubicBezTo>
                      <a:pt x="648" y="57"/>
                      <a:pt x="648" y="57"/>
                      <a:pt x="648" y="57"/>
                    </a:cubicBezTo>
                    <a:cubicBezTo>
                      <a:pt x="648" y="56"/>
                      <a:pt x="648" y="56"/>
                      <a:pt x="648" y="56"/>
                    </a:cubicBezTo>
                    <a:cubicBezTo>
                      <a:pt x="648" y="56"/>
                      <a:pt x="647" y="56"/>
                      <a:pt x="647" y="56"/>
                    </a:cubicBezTo>
                    <a:cubicBezTo>
                      <a:pt x="646" y="56"/>
                      <a:pt x="646" y="56"/>
                      <a:pt x="646" y="56"/>
                    </a:cubicBezTo>
                    <a:cubicBezTo>
                      <a:pt x="646" y="56"/>
                      <a:pt x="646" y="55"/>
                      <a:pt x="645" y="55"/>
                    </a:cubicBezTo>
                    <a:cubicBezTo>
                      <a:pt x="645" y="55"/>
                      <a:pt x="644" y="55"/>
                      <a:pt x="644" y="55"/>
                    </a:cubicBezTo>
                    <a:cubicBezTo>
                      <a:pt x="643" y="55"/>
                      <a:pt x="643" y="55"/>
                      <a:pt x="642" y="55"/>
                    </a:cubicBezTo>
                    <a:cubicBezTo>
                      <a:pt x="642" y="55"/>
                      <a:pt x="642" y="55"/>
                      <a:pt x="642" y="55"/>
                    </a:cubicBezTo>
                    <a:cubicBezTo>
                      <a:pt x="642" y="55"/>
                      <a:pt x="642" y="55"/>
                      <a:pt x="643" y="55"/>
                    </a:cubicBezTo>
                    <a:cubicBezTo>
                      <a:pt x="643" y="56"/>
                      <a:pt x="643" y="56"/>
                      <a:pt x="643" y="56"/>
                    </a:cubicBezTo>
                    <a:cubicBezTo>
                      <a:pt x="643" y="56"/>
                      <a:pt x="642" y="56"/>
                      <a:pt x="642" y="56"/>
                    </a:cubicBezTo>
                    <a:cubicBezTo>
                      <a:pt x="642" y="56"/>
                      <a:pt x="642" y="56"/>
                      <a:pt x="642" y="56"/>
                    </a:cubicBezTo>
                    <a:cubicBezTo>
                      <a:pt x="641" y="56"/>
                      <a:pt x="641" y="56"/>
                      <a:pt x="641" y="57"/>
                    </a:cubicBezTo>
                    <a:cubicBezTo>
                      <a:pt x="641" y="57"/>
                      <a:pt x="641" y="56"/>
                      <a:pt x="641" y="56"/>
                    </a:cubicBezTo>
                    <a:cubicBezTo>
                      <a:pt x="641" y="56"/>
                      <a:pt x="640" y="56"/>
                      <a:pt x="640" y="56"/>
                    </a:cubicBezTo>
                    <a:cubicBezTo>
                      <a:pt x="640" y="56"/>
                      <a:pt x="639" y="56"/>
                      <a:pt x="639" y="56"/>
                    </a:cubicBezTo>
                    <a:cubicBezTo>
                      <a:pt x="640" y="56"/>
                      <a:pt x="640" y="56"/>
                      <a:pt x="640" y="55"/>
                    </a:cubicBezTo>
                    <a:cubicBezTo>
                      <a:pt x="640" y="55"/>
                      <a:pt x="641" y="55"/>
                      <a:pt x="641" y="55"/>
                    </a:cubicBezTo>
                    <a:cubicBezTo>
                      <a:pt x="641" y="55"/>
                      <a:pt x="641" y="55"/>
                      <a:pt x="640" y="54"/>
                    </a:cubicBezTo>
                    <a:cubicBezTo>
                      <a:pt x="640" y="54"/>
                      <a:pt x="640" y="54"/>
                      <a:pt x="639" y="54"/>
                    </a:cubicBezTo>
                    <a:cubicBezTo>
                      <a:pt x="639" y="54"/>
                      <a:pt x="639" y="54"/>
                      <a:pt x="639" y="55"/>
                    </a:cubicBezTo>
                    <a:cubicBezTo>
                      <a:pt x="639" y="55"/>
                      <a:pt x="639" y="55"/>
                      <a:pt x="638" y="55"/>
                    </a:cubicBezTo>
                    <a:cubicBezTo>
                      <a:pt x="638" y="55"/>
                      <a:pt x="638" y="54"/>
                      <a:pt x="638" y="54"/>
                    </a:cubicBezTo>
                    <a:cubicBezTo>
                      <a:pt x="638" y="54"/>
                      <a:pt x="637" y="54"/>
                      <a:pt x="637" y="54"/>
                    </a:cubicBezTo>
                    <a:cubicBezTo>
                      <a:pt x="637" y="53"/>
                      <a:pt x="636" y="53"/>
                      <a:pt x="636" y="53"/>
                    </a:cubicBezTo>
                    <a:cubicBezTo>
                      <a:pt x="636" y="53"/>
                      <a:pt x="636" y="53"/>
                      <a:pt x="635" y="53"/>
                    </a:cubicBezTo>
                    <a:cubicBezTo>
                      <a:pt x="635" y="53"/>
                      <a:pt x="635" y="53"/>
                      <a:pt x="635" y="53"/>
                    </a:cubicBezTo>
                    <a:cubicBezTo>
                      <a:pt x="634" y="53"/>
                      <a:pt x="634" y="53"/>
                      <a:pt x="633" y="52"/>
                    </a:cubicBezTo>
                    <a:cubicBezTo>
                      <a:pt x="633" y="52"/>
                      <a:pt x="633" y="52"/>
                      <a:pt x="633" y="52"/>
                    </a:cubicBezTo>
                    <a:cubicBezTo>
                      <a:pt x="633" y="52"/>
                      <a:pt x="632" y="52"/>
                      <a:pt x="632" y="52"/>
                    </a:cubicBezTo>
                    <a:cubicBezTo>
                      <a:pt x="632" y="53"/>
                      <a:pt x="632" y="53"/>
                      <a:pt x="631" y="53"/>
                    </a:cubicBezTo>
                    <a:cubicBezTo>
                      <a:pt x="631" y="52"/>
                      <a:pt x="631" y="52"/>
                      <a:pt x="630" y="52"/>
                    </a:cubicBezTo>
                    <a:cubicBezTo>
                      <a:pt x="630" y="52"/>
                      <a:pt x="630" y="51"/>
                      <a:pt x="629" y="51"/>
                    </a:cubicBezTo>
                    <a:cubicBezTo>
                      <a:pt x="629" y="52"/>
                      <a:pt x="629" y="52"/>
                      <a:pt x="629" y="52"/>
                    </a:cubicBezTo>
                    <a:cubicBezTo>
                      <a:pt x="629" y="52"/>
                      <a:pt x="629" y="52"/>
                      <a:pt x="630" y="52"/>
                    </a:cubicBezTo>
                    <a:cubicBezTo>
                      <a:pt x="629" y="53"/>
                      <a:pt x="629" y="53"/>
                      <a:pt x="628" y="53"/>
                    </a:cubicBezTo>
                    <a:cubicBezTo>
                      <a:pt x="628" y="53"/>
                      <a:pt x="628" y="53"/>
                      <a:pt x="628" y="52"/>
                    </a:cubicBezTo>
                    <a:cubicBezTo>
                      <a:pt x="628" y="52"/>
                      <a:pt x="627" y="52"/>
                      <a:pt x="627" y="52"/>
                    </a:cubicBezTo>
                    <a:cubicBezTo>
                      <a:pt x="627" y="52"/>
                      <a:pt x="627" y="52"/>
                      <a:pt x="627" y="52"/>
                    </a:cubicBezTo>
                    <a:cubicBezTo>
                      <a:pt x="627" y="53"/>
                      <a:pt x="627" y="53"/>
                      <a:pt x="627" y="53"/>
                    </a:cubicBezTo>
                    <a:cubicBezTo>
                      <a:pt x="627" y="54"/>
                      <a:pt x="627" y="54"/>
                      <a:pt x="627" y="54"/>
                    </a:cubicBezTo>
                    <a:cubicBezTo>
                      <a:pt x="627" y="54"/>
                      <a:pt x="627" y="55"/>
                      <a:pt x="627" y="55"/>
                    </a:cubicBezTo>
                    <a:cubicBezTo>
                      <a:pt x="628" y="55"/>
                      <a:pt x="628" y="55"/>
                      <a:pt x="628" y="55"/>
                    </a:cubicBezTo>
                    <a:cubicBezTo>
                      <a:pt x="628" y="56"/>
                      <a:pt x="628" y="56"/>
                      <a:pt x="628" y="56"/>
                    </a:cubicBezTo>
                    <a:cubicBezTo>
                      <a:pt x="628" y="56"/>
                      <a:pt x="629" y="57"/>
                      <a:pt x="629" y="57"/>
                    </a:cubicBezTo>
                    <a:cubicBezTo>
                      <a:pt x="629" y="57"/>
                      <a:pt x="629" y="57"/>
                      <a:pt x="630" y="57"/>
                    </a:cubicBezTo>
                    <a:cubicBezTo>
                      <a:pt x="629" y="58"/>
                      <a:pt x="629" y="58"/>
                      <a:pt x="629" y="58"/>
                    </a:cubicBezTo>
                    <a:cubicBezTo>
                      <a:pt x="630" y="58"/>
                      <a:pt x="630" y="59"/>
                      <a:pt x="630" y="59"/>
                    </a:cubicBezTo>
                    <a:cubicBezTo>
                      <a:pt x="630" y="59"/>
                      <a:pt x="630" y="59"/>
                      <a:pt x="630" y="60"/>
                    </a:cubicBezTo>
                    <a:cubicBezTo>
                      <a:pt x="630" y="60"/>
                      <a:pt x="630" y="60"/>
                      <a:pt x="629" y="60"/>
                    </a:cubicBezTo>
                    <a:cubicBezTo>
                      <a:pt x="629" y="60"/>
                      <a:pt x="629" y="60"/>
                      <a:pt x="629" y="60"/>
                    </a:cubicBezTo>
                    <a:cubicBezTo>
                      <a:pt x="629" y="60"/>
                      <a:pt x="629" y="59"/>
                      <a:pt x="629" y="59"/>
                    </a:cubicBezTo>
                    <a:cubicBezTo>
                      <a:pt x="628" y="59"/>
                      <a:pt x="627" y="59"/>
                      <a:pt x="627" y="59"/>
                    </a:cubicBezTo>
                    <a:cubicBezTo>
                      <a:pt x="627" y="59"/>
                      <a:pt x="626" y="59"/>
                      <a:pt x="626" y="59"/>
                    </a:cubicBezTo>
                    <a:cubicBezTo>
                      <a:pt x="626" y="59"/>
                      <a:pt x="625" y="59"/>
                      <a:pt x="625" y="58"/>
                    </a:cubicBezTo>
                    <a:cubicBezTo>
                      <a:pt x="625" y="59"/>
                      <a:pt x="625" y="59"/>
                      <a:pt x="625" y="59"/>
                    </a:cubicBezTo>
                    <a:cubicBezTo>
                      <a:pt x="625" y="59"/>
                      <a:pt x="624" y="59"/>
                      <a:pt x="624" y="60"/>
                    </a:cubicBezTo>
                    <a:cubicBezTo>
                      <a:pt x="624" y="60"/>
                      <a:pt x="623" y="59"/>
                      <a:pt x="623" y="59"/>
                    </a:cubicBezTo>
                    <a:cubicBezTo>
                      <a:pt x="623" y="59"/>
                      <a:pt x="622" y="59"/>
                      <a:pt x="622" y="59"/>
                    </a:cubicBezTo>
                    <a:cubicBezTo>
                      <a:pt x="621" y="59"/>
                      <a:pt x="620" y="59"/>
                      <a:pt x="619" y="59"/>
                    </a:cubicBezTo>
                    <a:cubicBezTo>
                      <a:pt x="618" y="59"/>
                      <a:pt x="617" y="59"/>
                      <a:pt x="615" y="59"/>
                    </a:cubicBezTo>
                    <a:cubicBezTo>
                      <a:pt x="615" y="58"/>
                      <a:pt x="615" y="58"/>
                      <a:pt x="614" y="58"/>
                    </a:cubicBezTo>
                    <a:cubicBezTo>
                      <a:pt x="614" y="58"/>
                      <a:pt x="613" y="58"/>
                      <a:pt x="612" y="57"/>
                    </a:cubicBezTo>
                    <a:cubicBezTo>
                      <a:pt x="612" y="58"/>
                      <a:pt x="612" y="58"/>
                      <a:pt x="612" y="58"/>
                    </a:cubicBezTo>
                    <a:cubicBezTo>
                      <a:pt x="611" y="57"/>
                      <a:pt x="611" y="57"/>
                      <a:pt x="611" y="57"/>
                    </a:cubicBezTo>
                    <a:cubicBezTo>
                      <a:pt x="609" y="57"/>
                      <a:pt x="607" y="56"/>
                      <a:pt x="606" y="56"/>
                    </a:cubicBezTo>
                    <a:cubicBezTo>
                      <a:pt x="605" y="55"/>
                      <a:pt x="605" y="55"/>
                      <a:pt x="604" y="55"/>
                    </a:cubicBezTo>
                    <a:cubicBezTo>
                      <a:pt x="604" y="54"/>
                      <a:pt x="604" y="54"/>
                      <a:pt x="604" y="53"/>
                    </a:cubicBezTo>
                    <a:cubicBezTo>
                      <a:pt x="604" y="53"/>
                      <a:pt x="605" y="53"/>
                      <a:pt x="605" y="52"/>
                    </a:cubicBezTo>
                    <a:cubicBezTo>
                      <a:pt x="605" y="52"/>
                      <a:pt x="605" y="52"/>
                      <a:pt x="605" y="52"/>
                    </a:cubicBezTo>
                    <a:cubicBezTo>
                      <a:pt x="605" y="52"/>
                      <a:pt x="606" y="52"/>
                      <a:pt x="606" y="52"/>
                    </a:cubicBezTo>
                    <a:cubicBezTo>
                      <a:pt x="605" y="52"/>
                      <a:pt x="605" y="51"/>
                      <a:pt x="604" y="51"/>
                    </a:cubicBezTo>
                    <a:cubicBezTo>
                      <a:pt x="603" y="51"/>
                      <a:pt x="603" y="51"/>
                      <a:pt x="602" y="51"/>
                    </a:cubicBezTo>
                    <a:cubicBezTo>
                      <a:pt x="601" y="51"/>
                      <a:pt x="600" y="51"/>
                      <a:pt x="598" y="51"/>
                    </a:cubicBezTo>
                    <a:cubicBezTo>
                      <a:pt x="597" y="50"/>
                      <a:pt x="595" y="50"/>
                      <a:pt x="594" y="50"/>
                    </a:cubicBezTo>
                    <a:cubicBezTo>
                      <a:pt x="592" y="50"/>
                      <a:pt x="591" y="50"/>
                      <a:pt x="589" y="49"/>
                    </a:cubicBezTo>
                    <a:cubicBezTo>
                      <a:pt x="589" y="49"/>
                      <a:pt x="588" y="49"/>
                      <a:pt x="587" y="49"/>
                    </a:cubicBezTo>
                    <a:cubicBezTo>
                      <a:pt x="587" y="49"/>
                      <a:pt x="587" y="49"/>
                      <a:pt x="586" y="50"/>
                    </a:cubicBezTo>
                    <a:cubicBezTo>
                      <a:pt x="586" y="49"/>
                      <a:pt x="586" y="49"/>
                      <a:pt x="586" y="49"/>
                    </a:cubicBezTo>
                    <a:cubicBezTo>
                      <a:pt x="585" y="49"/>
                      <a:pt x="585" y="50"/>
                      <a:pt x="585" y="50"/>
                    </a:cubicBezTo>
                    <a:cubicBezTo>
                      <a:pt x="584" y="50"/>
                      <a:pt x="584" y="50"/>
                      <a:pt x="583" y="50"/>
                    </a:cubicBezTo>
                    <a:cubicBezTo>
                      <a:pt x="583" y="50"/>
                      <a:pt x="582" y="50"/>
                      <a:pt x="582" y="50"/>
                    </a:cubicBezTo>
                    <a:cubicBezTo>
                      <a:pt x="582" y="51"/>
                      <a:pt x="582" y="51"/>
                      <a:pt x="582" y="51"/>
                    </a:cubicBezTo>
                    <a:cubicBezTo>
                      <a:pt x="583" y="52"/>
                      <a:pt x="583" y="52"/>
                      <a:pt x="583" y="52"/>
                    </a:cubicBezTo>
                    <a:cubicBezTo>
                      <a:pt x="583" y="52"/>
                      <a:pt x="584" y="52"/>
                      <a:pt x="584" y="52"/>
                    </a:cubicBezTo>
                    <a:cubicBezTo>
                      <a:pt x="584" y="52"/>
                      <a:pt x="584" y="52"/>
                      <a:pt x="585" y="52"/>
                    </a:cubicBezTo>
                    <a:cubicBezTo>
                      <a:pt x="584" y="52"/>
                      <a:pt x="584" y="52"/>
                      <a:pt x="584" y="52"/>
                    </a:cubicBezTo>
                    <a:cubicBezTo>
                      <a:pt x="584" y="52"/>
                      <a:pt x="583" y="52"/>
                      <a:pt x="583" y="52"/>
                    </a:cubicBezTo>
                    <a:cubicBezTo>
                      <a:pt x="583" y="53"/>
                      <a:pt x="582" y="53"/>
                      <a:pt x="582" y="53"/>
                    </a:cubicBezTo>
                    <a:cubicBezTo>
                      <a:pt x="582" y="53"/>
                      <a:pt x="582" y="53"/>
                      <a:pt x="582" y="53"/>
                    </a:cubicBezTo>
                    <a:cubicBezTo>
                      <a:pt x="582" y="53"/>
                      <a:pt x="582" y="53"/>
                      <a:pt x="582" y="53"/>
                    </a:cubicBezTo>
                    <a:cubicBezTo>
                      <a:pt x="582" y="52"/>
                      <a:pt x="582" y="52"/>
                      <a:pt x="582" y="52"/>
                    </a:cubicBezTo>
                    <a:cubicBezTo>
                      <a:pt x="581" y="51"/>
                      <a:pt x="581" y="51"/>
                      <a:pt x="580" y="50"/>
                    </a:cubicBezTo>
                    <a:cubicBezTo>
                      <a:pt x="580" y="50"/>
                      <a:pt x="580" y="50"/>
                      <a:pt x="580" y="50"/>
                    </a:cubicBezTo>
                    <a:cubicBezTo>
                      <a:pt x="580" y="50"/>
                      <a:pt x="580" y="50"/>
                      <a:pt x="581" y="49"/>
                    </a:cubicBezTo>
                    <a:cubicBezTo>
                      <a:pt x="580" y="49"/>
                      <a:pt x="580" y="49"/>
                      <a:pt x="579" y="48"/>
                    </a:cubicBezTo>
                    <a:cubicBezTo>
                      <a:pt x="579" y="48"/>
                      <a:pt x="579" y="48"/>
                      <a:pt x="579" y="48"/>
                    </a:cubicBezTo>
                    <a:cubicBezTo>
                      <a:pt x="578" y="47"/>
                      <a:pt x="577" y="47"/>
                      <a:pt x="577" y="46"/>
                    </a:cubicBezTo>
                    <a:cubicBezTo>
                      <a:pt x="576" y="46"/>
                      <a:pt x="576" y="46"/>
                      <a:pt x="576" y="46"/>
                    </a:cubicBezTo>
                    <a:cubicBezTo>
                      <a:pt x="576" y="46"/>
                      <a:pt x="576" y="46"/>
                      <a:pt x="576" y="46"/>
                    </a:cubicBezTo>
                    <a:cubicBezTo>
                      <a:pt x="576" y="47"/>
                      <a:pt x="577" y="48"/>
                      <a:pt x="578" y="48"/>
                    </a:cubicBezTo>
                    <a:cubicBezTo>
                      <a:pt x="578" y="48"/>
                      <a:pt x="578" y="49"/>
                      <a:pt x="578" y="49"/>
                    </a:cubicBezTo>
                    <a:cubicBezTo>
                      <a:pt x="577" y="49"/>
                      <a:pt x="577" y="49"/>
                      <a:pt x="576" y="49"/>
                    </a:cubicBezTo>
                    <a:cubicBezTo>
                      <a:pt x="576" y="49"/>
                      <a:pt x="575" y="49"/>
                      <a:pt x="574" y="49"/>
                    </a:cubicBezTo>
                    <a:cubicBezTo>
                      <a:pt x="574" y="49"/>
                      <a:pt x="573" y="49"/>
                      <a:pt x="573" y="49"/>
                    </a:cubicBezTo>
                    <a:cubicBezTo>
                      <a:pt x="573" y="49"/>
                      <a:pt x="572" y="49"/>
                      <a:pt x="572" y="49"/>
                    </a:cubicBezTo>
                    <a:cubicBezTo>
                      <a:pt x="571" y="48"/>
                      <a:pt x="570" y="47"/>
                      <a:pt x="569" y="47"/>
                    </a:cubicBezTo>
                    <a:cubicBezTo>
                      <a:pt x="569" y="46"/>
                      <a:pt x="569" y="46"/>
                      <a:pt x="569" y="46"/>
                    </a:cubicBezTo>
                    <a:cubicBezTo>
                      <a:pt x="569" y="46"/>
                      <a:pt x="569" y="46"/>
                      <a:pt x="570" y="45"/>
                    </a:cubicBezTo>
                    <a:cubicBezTo>
                      <a:pt x="570" y="45"/>
                      <a:pt x="570" y="45"/>
                      <a:pt x="570" y="45"/>
                    </a:cubicBezTo>
                    <a:cubicBezTo>
                      <a:pt x="569" y="45"/>
                      <a:pt x="568" y="45"/>
                      <a:pt x="568" y="45"/>
                    </a:cubicBezTo>
                    <a:cubicBezTo>
                      <a:pt x="568" y="45"/>
                      <a:pt x="568" y="45"/>
                      <a:pt x="568" y="46"/>
                    </a:cubicBezTo>
                    <a:cubicBezTo>
                      <a:pt x="567" y="46"/>
                      <a:pt x="567" y="46"/>
                      <a:pt x="567" y="46"/>
                    </a:cubicBezTo>
                    <a:cubicBezTo>
                      <a:pt x="566" y="46"/>
                      <a:pt x="566" y="45"/>
                      <a:pt x="565" y="45"/>
                    </a:cubicBezTo>
                    <a:cubicBezTo>
                      <a:pt x="564" y="45"/>
                      <a:pt x="564" y="45"/>
                      <a:pt x="563" y="45"/>
                    </a:cubicBezTo>
                    <a:cubicBezTo>
                      <a:pt x="563" y="45"/>
                      <a:pt x="562" y="45"/>
                      <a:pt x="562" y="45"/>
                    </a:cubicBezTo>
                    <a:cubicBezTo>
                      <a:pt x="562" y="45"/>
                      <a:pt x="562" y="46"/>
                      <a:pt x="562" y="46"/>
                    </a:cubicBezTo>
                    <a:cubicBezTo>
                      <a:pt x="562" y="46"/>
                      <a:pt x="561" y="47"/>
                      <a:pt x="561" y="47"/>
                    </a:cubicBezTo>
                    <a:cubicBezTo>
                      <a:pt x="561" y="47"/>
                      <a:pt x="561" y="48"/>
                      <a:pt x="561" y="48"/>
                    </a:cubicBezTo>
                    <a:cubicBezTo>
                      <a:pt x="562" y="48"/>
                      <a:pt x="562" y="48"/>
                      <a:pt x="563" y="49"/>
                    </a:cubicBezTo>
                    <a:cubicBezTo>
                      <a:pt x="563" y="48"/>
                      <a:pt x="564" y="48"/>
                      <a:pt x="565" y="48"/>
                    </a:cubicBezTo>
                    <a:cubicBezTo>
                      <a:pt x="565" y="48"/>
                      <a:pt x="565" y="48"/>
                      <a:pt x="565" y="48"/>
                    </a:cubicBezTo>
                    <a:cubicBezTo>
                      <a:pt x="566" y="48"/>
                      <a:pt x="566" y="48"/>
                      <a:pt x="567" y="47"/>
                    </a:cubicBezTo>
                    <a:cubicBezTo>
                      <a:pt x="567" y="48"/>
                      <a:pt x="567" y="48"/>
                      <a:pt x="568" y="48"/>
                    </a:cubicBezTo>
                    <a:cubicBezTo>
                      <a:pt x="567" y="48"/>
                      <a:pt x="567" y="49"/>
                      <a:pt x="567" y="49"/>
                    </a:cubicBezTo>
                    <a:cubicBezTo>
                      <a:pt x="566" y="49"/>
                      <a:pt x="566" y="49"/>
                      <a:pt x="565" y="49"/>
                    </a:cubicBezTo>
                    <a:cubicBezTo>
                      <a:pt x="565" y="50"/>
                      <a:pt x="565" y="50"/>
                      <a:pt x="565" y="50"/>
                    </a:cubicBezTo>
                    <a:cubicBezTo>
                      <a:pt x="565" y="50"/>
                      <a:pt x="565" y="50"/>
                      <a:pt x="564" y="51"/>
                    </a:cubicBezTo>
                    <a:cubicBezTo>
                      <a:pt x="564" y="51"/>
                      <a:pt x="563" y="51"/>
                      <a:pt x="563" y="51"/>
                    </a:cubicBezTo>
                    <a:cubicBezTo>
                      <a:pt x="562" y="50"/>
                      <a:pt x="562" y="50"/>
                      <a:pt x="562" y="50"/>
                    </a:cubicBezTo>
                    <a:cubicBezTo>
                      <a:pt x="562" y="50"/>
                      <a:pt x="562" y="50"/>
                      <a:pt x="562" y="50"/>
                    </a:cubicBezTo>
                    <a:cubicBezTo>
                      <a:pt x="562" y="50"/>
                      <a:pt x="562" y="51"/>
                      <a:pt x="562" y="51"/>
                    </a:cubicBezTo>
                    <a:cubicBezTo>
                      <a:pt x="562" y="51"/>
                      <a:pt x="561" y="52"/>
                      <a:pt x="561" y="52"/>
                    </a:cubicBezTo>
                    <a:cubicBezTo>
                      <a:pt x="560" y="52"/>
                      <a:pt x="560" y="52"/>
                      <a:pt x="559" y="52"/>
                    </a:cubicBezTo>
                    <a:cubicBezTo>
                      <a:pt x="559" y="52"/>
                      <a:pt x="559" y="53"/>
                      <a:pt x="560" y="53"/>
                    </a:cubicBezTo>
                    <a:cubicBezTo>
                      <a:pt x="559" y="53"/>
                      <a:pt x="559" y="53"/>
                      <a:pt x="559" y="53"/>
                    </a:cubicBezTo>
                    <a:cubicBezTo>
                      <a:pt x="559" y="53"/>
                      <a:pt x="558" y="53"/>
                      <a:pt x="558" y="53"/>
                    </a:cubicBezTo>
                    <a:cubicBezTo>
                      <a:pt x="557" y="53"/>
                      <a:pt x="557" y="53"/>
                      <a:pt x="556" y="54"/>
                    </a:cubicBezTo>
                    <a:cubicBezTo>
                      <a:pt x="555" y="53"/>
                      <a:pt x="555" y="53"/>
                      <a:pt x="554" y="53"/>
                    </a:cubicBezTo>
                    <a:cubicBezTo>
                      <a:pt x="553" y="53"/>
                      <a:pt x="552" y="53"/>
                      <a:pt x="552" y="53"/>
                    </a:cubicBezTo>
                    <a:cubicBezTo>
                      <a:pt x="552" y="53"/>
                      <a:pt x="551" y="53"/>
                      <a:pt x="551" y="54"/>
                    </a:cubicBezTo>
                    <a:cubicBezTo>
                      <a:pt x="551" y="54"/>
                      <a:pt x="551" y="54"/>
                      <a:pt x="551" y="55"/>
                    </a:cubicBezTo>
                    <a:cubicBezTo>
                      <a:pt x="552" y="55"/>
                      <a:pt x="552" y="56"/>
                      <a:pt x="553" y="56"/>
                    </a:cubicBezTo>
                    <a:cubicBezTo>
                      <a:pt x="553" y="56"/>
                      <a:pt x="554" y="57"/>
                      <a:pt x="554" y="57"/>
                    </a:cubicBezTo>
                    <a:cubicBezTo>
                      <a:pt x="554" y="57"/>
                      <a:pt x="553" y="57"/>
                      <a:pt x="553" y="57"/>
                    </a:cubicBezTo>
                    <a:cubicBezTo>
                      <a:pt x="552" y="57"/>
                      <a:pt x="552" y="56"/>
                      <a:pt x="551" y="56"/>
                    </a:cubicBezTo>
                    <a:cubicBezTo>
                      <a:pt x="551" y="57"/>
                      <a:pt x="551" y="57"/>
                      <a:pt x="551" y="57"/>
                    </a:cubicBezTo>
                    <a:cubicBezTo>
                      <a:pt x="551" y="57"/>
                      <a:pt x="551" y="57"/>
                      <a:pt x="551" y="57"/>
                    </a:cubicBezTo>
                    <a:cubicBezTo>
                      <a:pt x="551" y="57"/>
                      <a:pt x="551" y="57"/>
                      <a:pt x="550" y="58"/>
                    </a:cubicBezTo>
                    <a:cubicBezTo>
                      <a:pt x="550" y="58"/>
                      <a:pt x="550" y="58"/>
                      <a:pt x="549" y="58"/>
                    </a:cubicBezTo>
                    <a:cubicBezTo>
                      <a:pt x="549" y="58"/>
                      <a:pt x="548" y="58"/>
                      <a:pt x="548" y="58"/>
                    </a:cubicBezTo>
                    <a:cubicBezTo>
                      <a:pt x="548" y="58"/>
                      <a:pt x="548" y="58"/>
                      <a:pt x="548" y="58"/>
                    </a:cubicBezTo>
                    <a:cubicBezTo>
                      <a:pt x="548" y="58"/>
                      <a:pt x="548" y="58"/>
                      <a:pt x="548" y="58"/>
                    </a:cubicBezTo>
                    <a:cubicBezTo>
                      <a:pt x="548" y="58"/>
                      <a:pt x="549" y="58"/>
                      <a:pt x="549" y="57"/>
                    </a:cubicBezTo>
                    <a:cubicBezTo>
                      <a:pt x="549" y="57"/>
                      <a:pt x="550" y="56"/>
                      <a:pt x="550" y="56"/>
                    </a:cubicBezTo>
                    <a:cubicBezTo>
                      <a:pt x="550" y="56"/>
                      <a:pt x="550" y="55"/>
                      <a:pt x="550" y="55"/>
                    </a:cubicBezTo>
                    <a:cubicBezTo>
                      <a:pt x="550" y="55"/>
                      <a:pt x="550" y="55"/>
                      <a:pt x="549" y="55"/>
                    </a:cubicBezTo>
                    <a:cubicBezTo>
                      <a:pt x="550" y="55"/>
                      <a:pt x="550" y="54"/>
                      <a:pt x="550" y="54"/>
                    </a:cubicBezTo>
                    <a:cubicBezTo>
                      <a:pt x="550" y="54"/>
                      <a:pt x="550" y="54"/>
                      <a:pt x="550" y="53"/>
                    </a:cubicBezTo>
                    <a:cubicBezTo>
                      <a:pt x="550" y="53"/>
                      <a:pt x="550" y="53"/>
                      <a:pt x="550" y="52"/>
                    </a:cubicBezTo>
                    <a:cubicBezTo>
                      <a:pt x="550" y="52"/>
                      <a:pt x="550" y="52"/>
                      <a:pt x="551" y="51"/>
                    </a:cubicBezTo>
                    <a:cubicBezTo>
                      <a:pt x="551" y="51"/>
                      <a:pt x="551" y="51"/>
                      <a:pt x="552" y="51"/>
                    </a:cubicBezTo>
                    <a:cubicBezTo>
                      <a:pt x="552" y="51"/>
                      <a:pt x="552" y="51"/>
                      <a:pt x="553" y="51"/>
                    </a:cubicBezTo>
                    <a:cubicBezTo>
                      <a:pt x="552" y="50"/>
                      <a:pt x="552" y="50"/>
                      <a:pt x="552" y="49"/>
                    </a:cubicBezTo>
                    <a:cubicBezTo>
                      <a:pt x="552" y="49"/>
                      <a:pt x="552" y="49"/>
                      <a:pt x="552" y="49"/>
                    </a:cubicBezTo>
                    <a:cubicBezTo>
                      <a:pt x="552" y="49"/>
                      <a:pt x="552" y="48"/>
                      <a:pt x="552" y="48"/>
                    </a:cubicBezTo>
                    <a:cubicBezTo>
                      <a:pt x="553" y="48"/>
                      <a:pt x="553" y="48"/>
                      <a:pt x="553" y="48"/>
                    </a:cubicBezTo>
                    <a:cubicBezTo>
                      <a:pt x="553" y="48"/>
                      <a:pt x="554" y="49"/>
                      <a:pt x="554" y="49"/>
                    </a:cubicBezTo>
                    <a:cubicBezTo>
                      <a:pt x="554" y="49"/>
                      <a:pt x="555" y="49"/>
                      <a:pt x="555" y="49"/>
                    </a:cubicBezTo>
                    <a:cubicBezTo>
                      <a:pt x="556" y="48"/>
                      <a:pt x="556" y="48"/>
                      <a:pt x="557" y="47"/>
                    </a:cubicBezTo>
                    <a:cubicBezTo>
                      <a:pt x="557" y="47"/>
                      <a:pt x="557" y="47"/>
                      <a:pt x="557" y="47"/>
                    </a:cubicBezTo>
                    <a:cubicBezTo>
                      <a:pt x="557" y="46"/>
                      <a:pt x="556" y="46"/>
                      <a:pt x="556" y="46"/>
                    </a:cubicBezTo>
                    <a:cubicBezTo>
                      <a:pt x="557" y="45"/>
                      <a:pt x="557" y="45"/>
                      <a:pt x="557" y="44"/>
                    </a:cubicBezTo>
                    <a:cubicBezTo>
                      <a:pt x="558" y="44"/>
                      <a:pt x="558" y="44"/>
                      <a:pt x="558" y="44"/>
                    </a:cubicBezTo>
                    <a:cubicBezTo>
                      <a:pt x="559" y="43"/>
                      <a:pt x="559" y="43"/>
                      <a:pt x="560" y="43"/>
                    </a:cubicBezTo>
                    <a:cubicBezTo>
                      <a:pt x="560" y="42"/>
                      <a:pt x="559" y="42"/>
                      <a:pt x="559" y="41"/>
                    </a:cubicBezTo>
                    <a:cubicBezTo>
                      <a:pt x="559" y="41"/>
                      <a:pt x="559" y="41"/>
                      <a:pt x="559" y="41"/>
                    </a:cubicBezTo>
                    <a:cubicBezTo>
                      <a:pt x="559" y="41"/>
                      <a:pt x="558" y="41"/>
                      <a:pt x="558" y="42"/>
                    </a:cubicBezTo>
                    <a:cubicBezTo>
                      <a:pt x="558" y="42"/>
                      <a:pt x="557" y="41"/>
                      <a:pt x="557" y="41"/>
                    </a:cubicBezTo>
                    <a:cubicBezTo>
                      <a:pt x="557" y="41"/>
                      <a:pt x="556" y="41"/>
                      <a:pt x="556" y="41"/>
                    </a:cubicBezTo>
                    <a:cubicBezTo>
                      <a:pt x="556" y="41"/>
                      <a:pt x="557" y="41"/>
                      <a:pt x="557" y="41"/>
                    </a:cubicBezTo>
                    <a:cubicBezTo>
                      <a:pt x="558" y="41"/>
                      <a:pt x="558" y="41"/>
                      <a:pt x="559" y="41"/>
                    </a:cubicBezTo>
                    <a:cubicBezTo>
                      <a:pt x="559" y="41"/>
                      <a:pt x="559" y="41"/>
                      <a:pt x="560" y="41"/>
                    </a:cubicBezTo>
                    <a:cubicBezTo>
                      <a:pt x="560" y="40"/>
                      <a:pt x="560" y="40"/>
                      <a:pt x="561" y="40"/>
                    </a:cubicBezTo>
                    <a:cubicBezTo>
                      <a:pt x="560" y="40"/>
                      <a:pt x="560" y="40"/>
                      <a:pt x="560" y="40"/>
                    </a:cubicBezTo>
                    <a:cubicBezTo>
                      <a:pt x="561" y="40"/>
                      <a:pt x="561" y="39"/>
                      <a:pt x="561" y="39"/>
                    </a:cubicBezTo>
                    <a:cubicBezTo>
                      <a:pt x="562" y="39"/>
                      <a:pt x="562" y="39"/>
                      <a:pt x="562" y="38"/>
                    </a:cubicBezTo>
                    <a:cubicBezTo>
                      <a:pt x="562" y="38"/>
                      <a:pt x="562" y="38"/>
                      <a:pt x="562" y="38"/>
                    </a:cubicBezTo>
                    <a:cubicBezTo>
                      <a:pt x="562" y="38"/>
                      <a:pt x="563" y="37"/>
                      <a:pt x="563" y="37"/>
                    </a:cubicBezTo>
                    <a:cubicBezTo>
                      <a:pt x="563" y="37"/>
                      <a:pt x="564" y="37"/>
                      <a:pt x="564" y="37"/>
                    </a:cubicBezTo>
                    <a:cubicBezTo>
                      <a:pt x="564" y="37"/>
                      <a:pt x="564" y="37"/>
                      <a:pt x="564" y="37"/>
                    </a:cubicBezTo>
                    <a:cubicBezTo>
                      <a:pt x="564" y="36"/>
                      <a:pt x="564" y="36"/>
                      <a:pt x="564" y="36"/>
                    </a:cubicBezTo>
                    <a:cubicBezTo>
                      <a:pt x="564" y="36"/>
                      <a:pt x="564" y="36"/>
                      <a:pt x="564" y="36"/>
                    </a:cubicBezTo>
                    <a:cubicBezTo>
                      <a:pt x="564" y="35"/>
                      <a:pt x="565" y="35"/>
                      <a:pt x="565" y="35"/>
                    </a:cubicBezTo>
                    <a:cubicBezTo>
                      <a:pt x="565" y="35"/>
                      <a:pt x="565" y="34"/>
                      <a:pt x="565" y="34"/>
                    </a:cubicBezTo>
                    <a:cubicBezTo>
                      <a:pt x="565" y="34"/>
                      <a:pt x="565" y="34"/>
                      <a:pt x="565" y="34"/>
                    </a:cubicBezTo>
                    <a:cubicBezTo>
                      <a:pt x="566" y="34"/>
                      <a:pt x="566" y="34"/>
                      <a:pt x="566" y="34"/>
                    </a:cubicBezTo>
                    <a:cubicBezTo>
                      <a:pt x="566" y="33"/>
                      <a:pt x="567" y="33"/>
                      <a:pt x="567" y="33"/>
                    </a:cubicBezTo>
                    <a:cubicBezTo>
                      <a:pt x="567" y="32"/>
                      <a:pt x="567" y="32"/>
                      <a:pt x="567" y="31"/>
                    </a:cubicBezTo>
                    <a:cubicBezTo>
                      <a:pt x="567" y="31"/>
                      <a:pt x="567" y="30"/>
                      <a:pt x="567" y="30"/>
                    </a:cubicBezTo>
                    <a:cubicBezTo>
                      <a:pt x="567" y="29"/>
                      <a:pt x="567" y="29"/>
                      <a:pt x="566" y="29"/>
                    </a:cubicBezTo>
                    <a:cubicBezTo>
                      <a:pt x="567" y="28"/>
                      <a:pt x="567" y="28"/>
                      <a:pt x="567" y="28"/>
                    </a:cubicBezTo>
                    <a:cubicBezTo>
                      <a:pt x="567" y="28"/>
                      <a:pt x="567" y="28"/>
                      <a:pt x="567" y="28"/>
                    </a:cubicBezTo>
                    <a:cubicBezTo>
                      <a:pt x="567" y="28"/>
                      <a:pt x="566" y="28"/>
                      <a:pt x="566" y="27"/>
                    </a:cubicBezTo>
                    <a:cubicBezTo>
                      <a:pt x="566" y="27"/>
                      <a:pt x="566" y="27"/>
                      <a:pt x="565" y="28"/>
                    </a:cubicBezTo>
                    <a:cubicBezTo>
                      <a:pt x="565" y="27"/>
                      <a:pt x="565" y="27"/>
                      <a:pt x="565" y="27"/>
                    </a:cubicBezTo>
                    <a:cubicBezTo>
                      <a:pt x="565" y="27"/>
                      <a:pt x="564" y="27"/>
                      <a:pt x="564" y="26"/>
                    </a:cubicBezTo>
                    <a:cubicBezTo>
                      <a:pt x="564" y="26"/>
                      <a:pt x="564" y="26"/>
                      <a:pt x="564" y="26"/>
                    </a:cubicBezTo>
                    <a:cubicBezTo>
                      <a:pt x="564" y="26"/>
                      <a:pt x="563" y="27"/>
                      <a:pt x="563" y="27"/>
                    </a:cubicBezTo>
                    <a:cubicBezTo>
                      <a:pt x="563" y="27"/>
                      <a:pt x="563" y="27"/>
                      <a:pt x="562" y="27"/>
                    </a:cubicBezTo>
                    <a:cubicBezTo>
                      <a:pt x="562" y="27"/>
                      <a:pt x="562" y="27"/>
                      <a:pt x="562" y="27"/>
                    </a:cubicBezTo>
                    <a:cubicBezTo>
                      <a:pt x="562" y="26"/>
                      <a:pt x="562" y="26"/>
                      <a:pt x="561" y="26"/>
                    </a:cubicBezTo>
                    <a:cubicBezTo>
                      <a:pt x="561" y="26"/>
                      <a:pt x="562" y="26"/>
                      <a:pt x="562" y="25"/>
                    </a:cubicBezTo>
                    <a:cubicBezTo>
                      <a:pt x="561" y="25"/>
                      <a:pt x="561" y="25"/>
                      <a:pt x="561" y="25"/>
                    </a:cubicBezTo>
                    <a:cubicBezTo>
                      <a:pt x="561" y="25"/>
                      <a:pt x="560" y="25"/>
                      <a:pt x="560" y="25"/>
                    </a:cubicBezTo>
                    <a:cubicBezTo>
                      <a:pt x="559" y="24"/>
                      <a:pt x="559" y="24"/>
                      <a:pt x="559" y="24"/>
                    </a:cubicBezTo>
                    <a:cubicBezTo>
                      <a:pt x="559" y="24"/>
                      <a:pt x="559" y="24"/>
                      <a:pt x="559" y="24"/>
                    </a:cubicBezTo>
                    <a:cubicBezTo>
                      <a:pt x="560" y="24"/>
                      <a:pt x="560" y="24"/>
                      <a:pt x="561" y="24"/>
                    </a:cubicBezTo>
                    <a:cubicBezTo>
                      <a:pt x="562" y="24"/>
                      <a:pt x="562" y="25"/>
                      <a:pt x="563" y="25"/>
                    </a:cubicBezTo>
                    <a:cubicBezTo>
                      <a:pt x="563" y="25"/>
                      <a:pt x="563" y="25"/>
                      <a:pt x="564" y="26"/>
                    </a:cubicBezTo>
                    <a:cubicBezTo>
                      <a:pt x="564" y="26"/>
                      <a:pt x="564" y="25"/>
                      <a:pt x="564" y="25"/>
                    </a:cubicBezTo>
                    <a:cubicBezTo>
                      <a:pt x="564" y="25"/>
                      <a:pt x="565" y="25"/>
                      <a:pt x="565" y="25"/>
                    </a:cubicBezTo>
                    <a:cubicBezTo>
                      <a:pt x="565" y="26"/>
                      <a:pt x="565" y="26"/>
                      <a:pt x="565" y="26"/>
                    </a:cubicBezTo>
                    <a:cubicBezTo>
                      <a:pt x="565" y="26"/>
                      <a:pt x="565" y="26"/>
                      <a:pt x="565" y="26"/>
                    </a:cubicBezTo>
                    <a:cubicBezTo>
                      <a:pt x="565" y="26"/>
                      <a:pt x="566" y="27"/>
                      <a:pt x="566" y="27"/>
                    </a:cubicBezTo>
                    <a:cubicBezTo>
                      <a:pt x="566" y="26"/>
                      <a:pt x="566" y="26"/>
                      <a:pt x="566" y="26"/>
                    </a:cubicBezTo>
                    <a:cubicBezTo>
                      <a:pt x="566" y="26"/>
                      <a:pt x="565" y="25"/>
                      <a:pt x="565" y="25"/>
                    </a:cubicBezTo>
                    <a:cubicBezTo>
                      <a:pt x="565" y="25"/>
                      <a:pt x="565" y="25"/>
                      <a:pt x="565" y="24"/>
                    </a:cubicBezTo>
                    <a:cubicBezTo>
                      <a:pt x="565" y="24"/>
                      <a:pt x="565" y="24"/>
                      <a:pt x="565" y="24"/>
                    </a:cubicBezTo>
                    <a:cubicBezTo>
                      <a:pt x="564" y="23"/>
                      <a:pt x="564" y="23"/>
                      <a:pt x="564" y="23"/>
                    </a:cubicBezTo>
                    <a:cubicBezTo>
                      <a:pt x="564" y="23"/>
                      <a:pt x="563" y="23"/>
                      <a:pt x="563" y="23"/>
                    </a:cubicBezTo>
                    <a:cubicBezTo>
                      <a:pt x="563" y="23"/>
                      <a:pt x="563" y="23"/>
                      <a:pt x="563" y="23"/>
                    </a:cubicBezTo>
                    <a:cubicBezTo>
                      <a:pt x="562" y="23"/>
                      <a:pt x="562" y="23"/>
                      <a:pt x="562" y="23"/>
                    </a:cubicBezTo>
                    <a:cubicBezTo>
                      <a:pt x="562" y="22"/>
                      <a:pt x="562" y="22"/>
                      <a:pt x="562" y="22"/>
                    </a:cubicBezTo>
                    <a:cubicBezTo>
                      <a:pt x="561" y="21"/>
                      <a:pt x="561" y="21"/>
                      <a:pt x="560" y="21"/>
                    </a:cubicBezTo>
                    <a:cubicBezTo>
                      <a:pt x="560" y="20"/>
                      <a:pt x="560" y="20"/>
                      <a:pt x="560" y="20"/>
                    </a:cubicBezTo>
                    <a:cubicBezTo>
                      <a:pt x="560" y="20"/>
                      <a:pt x="560" y="19"/>
                      <a:pt x="560" y="19"/>
                    </a:cubicBezTo>
                    <a:cubicBezTo>
                      <a:pt x="559" y="19"/>
                      <a:pt x="559" y="19"/>
                      <a:pt x="559" y="19"/>
                    </a:cubicBezTo>
                    <a:cubicBezTo>
                      <a:pt x="559" y="18"/>
                      <a:pt x="559" y="18"/>
                      <a:pt x="558" y="18"/>
                    </a:cubicBezTo>
                    <a:cubicBezTo>
                      <a:pt x="558" y="18"/>
                      <a:pt x="558" y="19"/>
                      <a:pt x="557" y="19"/>
                    </a:cubicBezTo>
                    <a:cubicBezTo>
                      <a:pt x="557" y="19"/>
                      <a:pt x="557" y="19"/>
                      <a:pt x="557" y="19"/>
                    </a:cubicBezTo>
                    <a:cubicBezTo>
                      <a:pt x="557" y="19"/>
                      <a:pt x="558" y="19"/>
                      <a:pt x="558" y="20"/>
                    </a:cubicBezTo>
                    <a:cubicBezTo>
                      <a:pt x="558" y="20"/>
                      <a:pt x="559" y="20"/>
                      <a:pt x="559" y="20"/>
                    </a:cubicBezTo>
                    <a:cubicBezTo>
                      <a:pt x="559" y="20"/>
                      <a:pt x="559" y="20"/>
                      <a:pt x="559" y="20"/>
                    </a:cubicBezTo>
                    <a:cubicBezTo>
                      <a:pt x="558" y="20"/>
                      <a:pt x="558" y="20"/>
                      <a:pt x="558" y="20"/>
                    </a:cubicBezTo>
                    <a:cubicBezTo>
                      <a:pt x="558" y="21"/>
                      <a:pt x="558" y="21"/>
                      <a:pt x="558" y="21"/>
                    </a:cubicBezTo>
                    <a:cubicBezTo>
                      <a:pt x="557" y="21"/>
                      <a:pt x="557" y="21"/>
                      <a:pt x="557" y="21"/>
                    </a:cubicBezTo>
                    <a:cubicBezTo>
                      <a:pt x="557" y="20"/>
                      <a:pt x="556" y="20"/>
                      <a:pt x="555" y="19"/>
                    </a:cubicBezTo>
                    <a:cubicBezTo>
                      <a:pt x="555" y="19"/>
                      <a:pt x="555" y="19"/>
                      <a:pt x="556" y="19"/>
                    </a:cubicBezTo>
                    <a:cubicBezTo>
                      <a:pt x="555" y="18"/>
                      <a:pt x="555" y="18"/>
                      <a:pt x="555" y="18"/>
                    </a:cubicBezTo>
                    <a:cubicBezTo>
                      <a:pt x="555" y="18"/>
                      <a:pt x="554" y="18"/>
                      <a:pt x="554" y="17"/>
                    </a:cubicBezTo>
                    <a:cubicBezTo>
                      <a:pt x="553" y="17"/>
                      <a:pt x="551" y="16"/>
                      <a:pt x="550" y="15"/>
                    </a:cubicBezTo>
                    <a:cubicBezTo>
                      <a:pt x="549" y="15"/>
                      <a:pt x="549" y="15"/>
                      <a:pt x="549" y="14"/>
                    </a:cubicBezTo>
                    <a:cubicBezTo>
                      <a:pt x="549" y="14"/>
                      <a:pt x="549" y="14"/>
                      <a:pt x="548" y="14"/>
                    </a:cubicBezTo>
                    <a:cubicBezTo>
                      <a:pt x="548" y="14"/>
                      <a:pt x="547" y="14"/>
                      <a:pt x="546" y="14"/>
                    </a:cubicBezTo>
                    <a:cubicBezTo>
                      <a:pt x="546" y="13"/>
                      <a:pt x="546" y="13"/>
                      <a:pt x="546" y="13"/>
                    </a:cubicBezTo>
                    <a:cubicBezTo>
                      <a:pt x="546" y="13"/>
                      <a:pt x="546" y="13"/>
                      <a:pt x="546" y="13"/>
                    </a:cubicBezTo>
                    <a:cubicBezTo>
                      <a:pt x="546" y="13"/>
                      <a:pt x="546" y="12"/>
                      <a:pt x="546" y="12"/>
                    </a:cubicBezTo>
                    <a:cubicBezTo>
                      <a:pt x="546" y="12"/>
                      <a:pt x="545" y="12"/>
                      <a:pt x="545" y="12"/>
                    </a:cubicBezTo>
                    <a:cubicBezTo>
                      <a:pt x="545" y="12"/>
                      <a:pt x="544" y="12"/>
                      <a:pt x="544" y="12"/>
                    </a:cubicBezTo>
                    <a:cubicBezTo>
                      <a:pt x="544" y="12"/>
                      <a:pt x="543" y="12"/>
                      <a:pt x="543" y="12"/>
                    </a:cubicBezTo>
                    <a:cubicBezTo>
                      <a:pt x="543" y="12"/>
                      <a:pt x="542" y="12"/>
                      <a:pt x="542" y="12"/>
                    </a:cubicBezTo>
                    <a:cubicBezTo>
                      <a:pt x="542" y="12"/>
                      <a:pt x="542" y="12"/>
                      <a:pt x="542" y="12"/>
                    </a:cubicBezTo>
                    <a:cubicBezTo>
                      <a:pt x="541" y="12"/>
                      <a:pt x="541" y="12"/>
                      <a:pt x="540" y="12"/>
                    </a:cubicBezTo>
                    <a:cubicBezTo>
                      <a:pt x="540" y="12"/>
                      <a:pt x="540" y="13"/>
                      <a:pt x="540" y="13"/>
                    </a:cubicBezTo>
                    <a:cubicBezTo>
                      <a:pt x="539" y="13"/>
                      <a:pt x="539" y="13"/>
                      <a:pt x="538" y="12"/>
                    </a:cubicBezTo>
                    <a:cubicBezTo>
                      <a:pt x="538" y="12"/>
                      <a:pt x="537" y="12"/>
                      <a:pt x="537" y="12"/>
                    </a:cubicBezTo>
                    <a:cubicBezTo>
                      <a:pt x="537" y="12"/>
                      <a:pt x="536" y="13"/>
                      <a:pt x="535" y="13"/>
                    </a:cubicBezTo>
                    <a:cubicBezTo>
                      <a:pt x="535" y="13"/>
                      <a:pt x="534" y="13"/>
                      <a:pt x="533" y="13"/>
                    </a:cubicBezTo>
                    <a:cubicBezTo>
                      <a:pt x="533" y="13"/>
                      <a:pt x="533" y="13"/>
                      <a:pt x="533" y="13"/>
                    </a:cubicBezTo>
                    <a:cubicBezTo>
                      <a:pt x="532" y="13"/>
                      <a:pt x="532" y="12"/>
                      <a:pt x="532" y="12"/>
                    </a:cubicBezTo>
                    <a:cubicBezTo>
                      <a:pt x="532" y="12"/>
                      <a:pt x="531" y="12"/>
                      <a:pt x="531" y="12"/>
                    </a:cubicBezTo>
                    <a:cubicBezTo>
                      <a:pt x="531" y="12"/>
                      <a:pt x="531" y="12"/>
                      <a:pt x="531" y="12"/>
                    </a:cubicBezTo>
                    <a:cubicBezTo>
                      <a:pt x="530" y="13"/>
                      <a:pt x="530" y="13"/>
                      <a:pt x="530" y="13"/>
                    </a:cubicBezTo>
                    <a:cubicBezTo>
                      <a:pt x="531" y="13"/>
                      <a:pt x="531" y="13"/>
                      <a:pt x="531" y="13"/>
                    </a:cubicBezTo>
                    <a:cubicBezTo>
                      <a:pt x="532" y="13"/>
                      <a:pt x="532" y="14"/>
                      <a:pt x="532" y="14"/>
                    </a:cubicBezTo>
                    <a:cubicBezTo>
                      <a:pt x="532" y="14"/>
                      <a:pt x="532" y="14"/>
                      <a:pt x="532" y="15"/>
                    </a:cubicBezTo>
                    <a:cubicBezTo>
                      <a:pt x="532" y="15"/>
                      <a:pt x="532" y="16"/>
                      <a:pt x="532" y="16"/>
                    </a:cubicBezTo>
                    <a:cubicBezTo>
                      <a:pt x="532" y="16"/>
                      <a:pt x="532" y="17"/>
                      <a:pt x="531" y="17"/>
                    </a:cubicBezTo>
                    <a:cubicBezTo>
                      <a:pt x="531" y="17"/>
                      <a:pt x="530" y="17"/>
                      <a:pt x="529" y="17"/>
                    </a:cubicBezTo>
                    <a:cubicBezTo>
                      <a:pt x="529" y="17"/>
                      <a:pt x="528" y="17"/>
                      <a:pt x="528" y="17"/>
                    </a:cubicBezTo>
                    <a:cubicBezTo>
                      <a:pt x="527" y="17"/>
                      <a:pt x="526" y="17"/>
                      <a:pt x="525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5" y="17"/>
                      <a:pt x="525" y="16"/>
                      <a:pt x="526" y="16"/>
                    </a:cubicBezTo>
                    <a:cubicBezTo>
                      <a:pt x="526" y="16"/>
                      <a:pt x="526" y="16"/>
                      <a:pt x="527" y="16"/>
                    </a:cubicBezTo>
                    <a:cubicBezTo>
                      <a:pt x="527" y="16"/>
                      <a:pt x="527" y="16"/>
                      <a:pt x="527" y="16"/>
                    </a:cubicBezTo>
                    <a:cubicBezTo>
                      <a:pt x="527" y="15"/>
                      <a:pt x="526" y="14"/>
                      <a:pt x="526" y="14"/>
                    </a:cubicBezTo>
                    <a:cubicBezTo>
                      <a:pt x="526" y="14"/>
                      <a:pt x="527" y="13"/>
                      <a:pt x="527" y="13"/>
                    </a:cubicBezTo>
                    <a:cubicBezTo>
                      <a:pt x="527" y="13"/>
                      <a:pt x="527" y="12"/>
                      <a:pt x="527" y="12"/>
                    </a:cubicBezTo>
                    <a:cubicBezTo>
                      <a:pt x="527" y="12"/>
                      <a:pt x="527" y="12"/>
                      <a:pt x="528" y="12"/>
                    </a:cubicBezTo>
                    <a:cubicBezTo>
                      <a:pt x="528" y="11"/>
                      <a:pt x="527" y="11"/>
                      <a:pt x="527" y="11"/>
                    </a:cubicBezTo>
                    <a:cubicBezTo>
                      <a:pt x="527" y="10"/>
                      <a:pt x="527" y="10"/>
                      <a:pt x="527" y="10"/>
                    </a:cubicBezTo>
                    <a:cubicBezTo>
                      <a:pt x="527" y="10"/>
                      <a:pt x="526" y="9"/>
                      <a:pt x="526" y="9"/>
                    </a:cubicBezTo>
                    <a:cubicBezTo>
                      <a:pt x="526" y="9"/>
                      <a:pt x="525" y="9"/>
                      <a:pt x="525" y="9"/>
                    </a:cubicBezTo>
                    <a:cubicBezTo>
                      <a:pt x="525" y="9"/>
                      <a:pt x="524" y="8"/>
                      <a:pt x="524" y="8"/>
                    </a:cubicBezTo>
                    <a:cubicBezTo>
                      <a:pt x="524" y="8"/>
                      <a:pt x="524" y="8"/>
                      <a:pt x="523" y="8"/>
                    </a:cubicBezTo>
                    <a:cubicBezTo>
                      <a:pt x="523" y="9"/>
                      <a:pt x="523" y="9"/>
                      <a:pt x="523" y="9"/>
                    </a:cubicBezTo>
                    <a:cubicBezTo>
                      <a:pt x="522" y="9"/>
                      <a:pt x="522" y="9"/>
                      <a:pt x="521" y="9"/>
                    </a:cubicBezTo>
                    <a:cubicBezTo>
                      <a:pt x="521" y="9"/>
                      <a:pt x="521" y="9"/>
                      <a:pt x="521" y="8"/>
                    </a:cubicBezTo>
                    <a:cubicBezTo>
                      <a:pt x="520" y="8"/>
                      <a:pt x="520" y="8"/>
                      <a:pt x="520" y="9"/>
                    </a:cubicBezTo>
                    <a:cubicBezTo>
                      <a:pt x="519" y="9"/>
                      <a:pt x="519" y="9"/>
                      <a:pt x="518" y="9"/>
                    </a:cubicBezTo>
                    <a:cubicBezTo>
                      <a:pt x="518" y="9"/>
                      <a:pt x="518" y="9"/>
                      <a:pt x="517" y="9"/>
                    </a:cubicBezTo>
                    <a:cubicBezTo>
                      <a:pt x="517" y="9"/>
                      <a:pt x="517" y="9"/>
                      <a:pt x="517" y="9"/>
                    </a:cubicBezTo>
                    <a:cubicBezTo>
                      <a:pt x="518" y="8"/>
                      <a:pt x="518" y="8"/>
                      <a:pt x="518" y="8"/>
                    </a:cubicBezTo>
                    <a:cubicBezTo>
                      <a:pt x="518" y="8"/>
                      <a:pt x="518" y="8"/>
                      <a:pt x="518" y="7"/>
                    </a:cubicBezTo>
                    <a:cubicBezTo>
                      <a:pt x="518" y="7"/>
                      <a:pt x="518" y="7"/>
                      <a:pt x="517" y="7"/>
                    </a:cubicBezTo>
                    <a:cubicBezTo>
                      <a:pt x="517" y="8"/>
                      <a:pt x="516" y="8"/>
                      <a:pt x="515" y="9"/>
                    </a:cubicBezTo>
                    <a:cubicBezTo>
                      <a:pt x="514" y="9"/>
                      <a:pt x="513" y="9"/>
                      <a:pt x="512" y="9"/>
                    </a:cubicBezTo>
                    <a:cubicBezTo>
                      <a:pt x="512" y="9"/>
                      <a:pt x="512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3" y="8"/>
                      <a:pt x="513" y="8"/>
                      <a:pt x="514" y="8"/>
                    </a:cubicBezTo>
                    <a:cubicBezTo>
                      <a:pt x="514" y="7"/>
                      <a:pt x="515" y="7"/>
                      <a:pt x="515" y="7"/>
                    </a:cubicBezTo>
                    <a:cubicBezTo>
                      <a:pt x="515" y="6"/>
                      <a:pt x="515" y="6"/>
                      <a:pt x="515" y="6"/>
                    </a:cubicBezTo>
                    <a:cubicBezTo>
                      <a:pt x="515" y="6"/>
                      <a:pt x="516" y="5"/>
                      <a:pt x="516" y="5"/>
                    </a:cubicBezTo>
                    <a:cubicBezTo>
                      <a:pt x="516" y="5"/>
                      <a:pt x="516" y="5"/>
                      <a:pt x="516" y="5"/>
                    </a:cubicBezTo>
                    <a:cubicBezTo>
                      <a:pt x="516" y="5"/>
                      <a:pt x="517" y="5"/>
                      <a:pt x="517" y="5"/>
                    </a:cubicBezTo>
                    <a:cubicBezTo>
                      <a:pt x="517" y="5"/>
                      <a:pt x="517" y="5"/>
                      <a:pt x="517" y="4"/>
                    </a:cubicBezTo>
                    <a:cubicBezTo>
                      <a:pt x="517" y="4"/>
                      <a:pt x="516" y="4"/>
                      <a:pt x="515" y="4"/>
                    </a:cubicBezTo>
                    <a:cubicBezTo>
                      <a:pt x="515" y="4"/>
                      <a:pt x="515" y="4"/>
                      <a:pt x="515" y="3"/>
                    </a:cubicBezTo>
                    <a:cubicBezTo>
                      <a:pt x="515" y="3"/>
                      <a:pt x="515" y="3"/>
                      <a:pt x="515" y="2"/>
                    </a:cubicBezTo>
                    <a:cubicBezTo>
                      <a:pt x="515" y="2"/>
                      <a:pt x="515" y="2"/>
                      <a:pt x="515" y="2"/>
                    </a:cubicBezTo>
                    <a:cubicBezTo>
                      <a:pt x="514" y="2"/>
                      <a:pt x="513" y="2"/>
                      <a:pt x="513" y="3"/>
                    </a:cubicBezTo>
                    <a:cubicBezTo>
                      <a:pt x="512" y="2"/>
                      <a:pt x="512" y="2"/>
                      <a:pt x="511" y="2"/>
                    </a:cubicBezTo>
                    <a:cubicBezTo>
                      <a:pt x="511" y="2"/>
                      <a:pt x="511" y="1"/>
                      <a:pt x="511" y="1"/>
                    </a:cubicBezTo>
                    <a:cubicBezTo>
                      <a:pt x="510" y="1"/>
                      <a:pt x="510" y="1"/>
                      <a:pt x="510" y="1"/>
                    </a:cubicBezTo>
                    <a:cubicBezTo>
                      <a:pt x="509" y="1"/>
                      <a:pt x="509" y="1"/>
                      <a:pt x="508" y="1"/>
                    </a:cubicBezTo>
                    <a:cubicBezTo>
                      <a:pt x="508" y="1"/>
                      <a:pt x="507" y="0"/>
                      <a:pt x="507" y="0"/>
                    </a:cubicBezTo>
                    <a:cubicBezTo>
                      <a:pt x="507" y="0"/>
                      <a:pt x="507" y="0"/>
                      <a:pt x="506" y="0"/>
                    </a:cubicBezTo>
                    <a:cubicBezTo>
                      <a:pt x="506" y="0"/>
                      <a:pt x="505" y="0"/>
                      <a:pt x="504" y="0"/>
                    </a:cubicBezTo>
                    <a:cubicBezTo>
                      <a:pt x="504" y="1"/>
                      <a:pt x="504" y="1"/>
                      <a:pt x="504" y="1"/>
                    </a:cubicBezTo>
                    <a:cubicBezTo>
                      <a:pt x="504" y="1"/>
                      <a:pt x="503" y="1"/>
                      <a:pt x="503" y="1"/>
                    </a:cubicBezTo>
                    <a:cubicBezTo>
                      <a:pt x="503" y="1"/>
                      <a:pt x="503" y="2"/>
                      <a:pt x="503" y="2"/>
                    </a:cubicBezTo>
                    <a:cubicBezTo>
                      <a:pt x="503" y="2"/>
                      <a:pt x="503" y="2"/>
                      <a:pt x="502" y="2"/>
                    </a:cubicBezTo>
                    <a:cubicBezTo>
                      <a:pt x="502" y="3"/>
                      <a:pt x="502" y="3"/>
                      <a:pt x="502" y="3"/>
                    </a:cubicBezTo>
                    <a:cubicBezTo>
                      <a:pt x="502" y="4"/>
                      <a:pt x="502" y="4"/>
                      <a:pt x="502" y="4"/>
                    </a:cubicBezTo>
                    <a:cubicBezTo>
                      <a:pt x="501" y="5"/>
                      <a:pt x="501" y="5"/>
                      <a:pt x="500" y="5"/>
                    </a:cubicBezTo>
                    <a:cubicBezTo>
                      <a:pt x="500" y="6"/>
                      <a:pt x="500" y="7"/>
                      <a:pt x="500" y="8"/>
                    </a:cubicBezTo>
                    <a:cubicBezTo>
                      <a:pt x="500" y="9"/>
                      <a:pt x="500" y="9"/>
                      <a:pt x="501" y="9"/>
                    </a:cubicBezTo>
                    <a:cubicBezTo>
                      <a:pt x="501" y="10"/>
                      <a:pt x="501" y="10"/>
                      <a:pt x="501" y="10"/>
                    </a:cubicBezTo>
                    <a:cubicBezTo>
                      <a:pt x="500" y="10"/>
                      <a:pt x="500" y="10"/>
                      <a:pt x="500" y="10"/>
                    </a:cubicBezTo>
                    <a:cubicBezTo>
                      <a:pt x="500" y="10"/>
                      <a:pt x="500" y="11"/>
                      <a:pt x="500" y="11"/>
                    </a:cubicBezTo>
                    <a:cubicBezTo>
                      <a:pt x="500" y="11"/>
                      <a:pt x="500" y="12"/>
                      <a:pt x="501" y="12"/>
                    </a:cubicBezTo>
                    <a:cubicBezTo>
                      <a:pt x="501" y="12"/>
                      <a:pt x="501" y="12"/>
                      <a:pt x="502" y="12"/>
                    </a:cubicBezTo>
                    <a:cubicBezTo>
                      <a:pt x="502" y="13"/>
                      <a:pt x="503" y="13"/>
                      <a:pt x="503" y="14"/>
                    </a:cubicBezTo>
                    <a:cubicBezTo>
                      <a:pt x="504" y="14"/>
                      <a:pt x="504" y="14"/>
                      <a:pt x="505" y="14"/>
                    </a:cubicBezTo>
                    <a:cubicBezTo>
                      <a:pt x="504" y="14"/>
                      <a:pt x="503" y="14"/>
                      <a:pt x="503" y="15"/>
                    </a:cubicBezTo>
                    <a:cubicBezTo>
                      <a:pt x="503" y="15"/>
                      <a:pt x="503" y="15"/>
                      <a:pt x="503" y="15"/>
                    </a:cubicBezTo>
                    <a:cubicBezTo>
                      <a:pt x="503" y="16"/>
                      <a:pt x="503" y="16"/>
                      <a:pt x="503" y="16"/>
                    </a:cubicBezTo>
                    <a:cubicBezTo>
                      <a:pt x="504" y="16"/>
                      <a:pt x="504" y="16"/>
                      <a:pt x="505" y="17"/>
                    </a:cubicBezTo>
                    <a:cubicBezTo>
                      <a:pt x="506" y="17"/>
                      <a:pt x="506" y="17"/>
                      <a:pt x="507" y="16"/>
                    </a:cubicBezTo>
                    <a:cubicBezTo>
                      <a:pt x="507" y="17"/>
                      <a:pt x="508" y="17"/>
                      <a:pt x="509" y="17"/>
                    </a:cubicBezTo>
                    <a:cubicBezTo>
                      <a:pt x="509" y="17"/>
                      <a:pt x="510" y="18"/>
                      <a:pt x="510" y="18"/>
                    </a:cubicBezTo>
                    <a:cubicBezTo>
                      <a:pt x="511" y="18"/>
                      <a:pt x="511" y="18"/>
                      <a:pt x="511" y="18"/>
                    </a:cubicBezTo>
                    <a:cubicBezTo>
                      <a:pt x="510" y="18"/>
                      <a:pt x="510" y="18"/>
                      <a:pt x="510" y="19"/>
                    </a:cubicBezTo>
                    <a:cubicBezTo>
                      <a:pt x="509" y="18"/>
                      <a:pt x="509" y="18"/>
                      <a:pt x="509" y="18"/>
                    </a:cubicBezTo>
                    <a:cubicBezTo>
                      <a:pt x="508" y="18"/>
                      <a:pt x="508" y="18"/>
                      <a:pt x="508" y="18"/>
                    </a:cubicBezTo>
                    <a:cubicBezTo>
                      <a:pt x="507" y="18"/>
                      <a:pt x="507" y="18"/>
                      <a:pt x="506" y="17"/>
                    </a:cubicBezTo>
                    <a:cubicBezTo>
                      <a:pt x="505" y="17"/>
                      <a:pt x="504" y="17"/>
                      <a:pt x="504" y="18"/>
                    </a:cubicBezTo>
                    <a:cubicBezTo>
                      <a:pt x="503" y="17"/>
                      <a:pt x="503" y="17"/>
                      <a:pt x="503" y="17"/>
                    </a:cubicBezTo>
                    <a:cubicBezTo>
                      <a:pt x="502" y="17"/>
                      <a:pt x="502" y="17"/>
                      <a:pt x="501" y="17"/>
                    </a:cubicBezTo>
                    <a:cubicBezTo>
                      <a:pt x="501" y="17"/>
                      <a:pt x="501" y="17"/>
                      <a:pt x="500" y="17"/>
                    </a:cubicBezTo>
                    <a:cubicBezTo>
                      <a:pt x="500" y="17"/>
                      <a:pt x="500" y="17"/>
                      <a:pt x="499" y="17"/>
                    </a:cubicBezTo>
                    <a:cubicBezTo>
                      <a:pt x="499" y="17"/>
                      <a:pt x="499" y="17"/>
                      <a:pt x="498" y="17"/>
                    </a:cubicBezTo>
                    <a:cubicBezTo>
                      <a:pt x="497" y="17"/>
                      <a:pt x="497" y="17"/>
                      <a:pt x="496" y="16"/>
                    </a:cubicBezTo>
                    <a:cubicBezTo>
                      <a:pt x="496" y="17"/>
                      <a:pt x="495" y="17"/>
                      <a:pt x="495" y="17"/>
                    </a:cubicBezTo>
                    <a:cubicBezTo>
                      <a:pt x="495" y="17"/>
                      <a:pt x="495" y="17"/>
                      <a:pt x="495" y="17"/>
                    </a:cubicBezTo>
                    <a:cubicBezTo>
                      <a:pt x="495" y="17"/>
                      <a:pt x="496" y="18"/>
                      <a:pt x="496" y="18"/>
                    </a:cubicBezTo>
                    <a:cubicBezTo>
                      <a:pt x="496" y="18"/>
                      <a:pt x="496" y="18"/>
                      <a:pt x="496" y="18"/>
                    </a:cubicBezTo>
                    <a:cubicBezTo>
                      <a:pt x="497" y="18"/>
                      <a:pt x="497" y="18"/>
                      <a:pt x="498" y="18"/>
                    </a:cubicBezTo>
                    <a:cubicBezTo>
                      <a:pt x="498" y="19"/>
                      <a:pt x="498" y="19"/>
                      <a:pt x="498" y="19"/>
                    </a:cubicBezTo>
                    <a:cubicBezTo>
                      <a:pt x="499" y="19"/>
                      <a:pt x="499" y="19"/>
                      <a:pt x="500" y="19"/>
                    </a:cubicBezTo>
                    <a:cubicBezTo>
                      <a:pt x="500" y="19"/>
                      <a:pt x="501" y="19"/>
                      <a:pt x="501" y="20"/>
                    </a:cubicBezTo>
                    <a:cubicBezTo>
                      <a:pt x="501" y="20"/>
                      <a:pt x="502" y="20"/>
                      <a:pt x="502" y="21"/>
                    </a:cubicBezTo>
                    <a:cubicBezTo>
                      <a:pt x="503" y="21"/>
                      <a:pt x="503" y="22"/>
                      <a:pt x="503" y="22"/>
                    </a:cubicBezTo>
                    <a:cubicBezTo>
                      <a:pt x="503" y="23"/>
                      <a:pt x="502" y="23"/>
                      <a:pt x="502" y="24"/>
                    </a:cubicBezTo>
                    <a:cubicBezTo>
                      <a:pt x="501" y="24"/>
                      <a:pt x="501" y="24"/>
                      <a:pt x="500" y="24"/>
                    </a:cubicBezTo>
                    <a:cubicBezTo>
                      <a:pt x="501" y="23"/>
                      <a:pt x="501" y="23"/>
                      <a:pt x="501" y="22"/>
                    </a:cubicBezTo>
                    <a:cubicBezTo>
                      <a:pt x="501" y="22"/>
                      <a:pt x="501" y="22"/>
                      <a:pt x="501" y="22"/>
                    </a:cubicBezTo>
                    <a:cubicBezTo>
                      <a:pt x="501" y="21"/>
                      <a:pt x="501" y="21"/>
                      <a:pt x="501" y="21"/>
                    </a:cubicBezTo>
                    <a:cubicBezTo>
                      <a:pt x="500" y="21"/>
                      <a:pt x="500" y="21"/>
                      <a:pt x="499" y="20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499" y="20"/>
                      <a:pt x="498" y="19"/>
                      <a:pt x="498" y="19"/>
                    </a:cubicBezTo>
                    <a:cubicBezTo>
                      <a:pt x="498" y="19"/>
                      <a:pt x="497" y="19"/>
                      <a:pt x="497" y="20"/>
                    </a:cubicBezTo>
                    <a:cubicBezTo>
                      <a:pt x="496" y="19"/>
                      <a:pt x="496" y="19"/>
                      <a:pt x="495" y="19"/>
                    </a:cubicBezTo>
                    <a:cubicBezTo>
                      <a:pt x="495" y="19"/>
                      <a:pt x="494" y="20"/>
                      <a:pt x="494" y="20"/>
                    </a:cubicBezTo>
                    <a:cubicBezTo>
                      <a:pt x="494" y="20"/>
                      <a:pt x="495" y="20"/>
                      <a:pt x="495" y="20"/>
                    </a:cubicBezTo>
                    <a:cubicBezTo>
                      <a:pt x="495" y="20"/>
                      <a:pt x="495" y="21"/>
                      <a:pt x="494" y="21"/>
                    </a:cubicBezTo>
                    <a:cubicBezTo>
                      <a:pt x="494" y="21"/>
                      <a:pt x="493" y="20"/>
                      <a:pt x="493" y="20"/>
                    </a:cubicBezTo>
                    <a:cubicBezTo>
                      <a:pt x="493" y="21"/>
                      <a:pt x="493" y="21"/>
                      <a:pt x="494" y="21"/>
                    </a:cubicBezTo>
                    <a:cubicBezTo>
                      <a:pt x="494" y="21"/>
                      <a:pt x="493" y="21"/>
                      <a:pt x="493" y="22"/>
                    </a:cubicBezTo>
                    <a:cubicBezTo>
                      <a:pt x="493" y="22"/>
                      <a:pt x="492" y="22"/>
                      <a:pt x="491" y="22"/>
                    </a:cubicBezTo>
                    <a:cubicBezTo>
                      <a:pt x="491" y="22"/>
                      <a:pt x="491" y="21"/>
                      <a:pt x="491" y="21"/>
                    </a:cubicBezTo>
                    <a:cubicBezTo>
                      <a:pt x="491" y="21"/>
                      <a:pt x="491" y="21"/>
                      <a:pt x="491" y="21"/>
                    </a:cubicBezTo>
                    <a:cubicBezTo>
                      <a:pt x="491" y="21"/>
                      <a:pt x="490" y="21"/>
                      <a:pt x="490" y="21"/>
                    </a:cubicBezTo>
                    <a:cubicBezTo>
                      <a:pt x="490" y="22"/>
                      <a:pt x="490" y="22"/>
                      <a:pt x="490" y="22"/>
                    </a:cubicBezTo>
                    <a:cubicBezTo>
                      <a:pt x="490" y="22"/>
                      <a:pt x="490" y="23"/>
                      <a:pt x="490" y="23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89" y="22"/>
                      <a:pt x="489" y="22"/>
                      <a:pt x="489" y="22"/>
                    </a:cubicBezTo>
                    <a:cubicBezTo>
                      <a:pt x="488" y="21"/>
                      <a:pt x="488" y="21"/>
                      <a:pt x="488" y="21"/>
                    </a:cubicBezTo>
                    <a:cubicBezTo>
                      <a:pt x="488" y="21"/>
                      <a:pt x="488" y="21"/>
                      <a:pt x="487" y="21"/>
                    </a:cubicBezTo>
                    <a:cubicBezTo>
                      <a:pt x="487" y="21"/>
                      <a:pt x="488" y="21"/>
                      <a:pt x="488" y="22"/>
                    </a:cubicBezTo>
                    <a:cubicBezTo>
                      <a:pt x="487" y="22"/>
                      <a:pt x="487" y="22"/>
                      <a:pt x="486" y="23"/>
                    </a:cubicBezTo>
                    <a:cubicBezTo>
                      <a:pt x="486" y="23"/>
                      <a:pt x="486" y="23"/>
                      <a:pt x="486" y="24"/>
                    </a:cubicBezTo>
                    <a:cubicBezTo>
                      <a:pt x="485" y="23"/>
                      <a:pt x="485" y="23"/>
                      <a:pt x="484" y="23"/>
                    </a:cubicBezTo>
                    <a:cubicBezTo>
                      <a:pt x="484" y="23"/>
                      <a:pt x="484" y="22"/>
                      <a:pt x="485" y="22"/>
                    </a:cubicBezTo>
                    <a:cubicBezTo>
                      <a:pt x="485" y="22"/>
                      <a:pt x="486" y="21"/>
                      <a:pt x="486" y="21"/>
                    </a:cubicBezTo>
                    <a:cubicBezTo>
                      <a:pt x="486" y="21"/>
                      <a:pt x="486" y="20"/>
                      <a:pt x="486" y="20"/>
                    </a:cubicBezTo>
                    <a:cubicBezTo>
                      <a:pt x="485" y="20"/>
                      <a:pt x="485" y="20"/>
                      <a:pt x="484" y="20"/>
                    </a:cubicBezTo>
                    <a:cubicBezTo>
                      <a:pt x="483" y="20"/>
                      <a:pt x="482" y="20"/>
                      <a:pt x="481" y="20"/>
                    </a:cubicBezTo>
                    <a:cubicBezTo>
                      <a:pt x="481" y="20"/>
                      <a:pt x="480" y="20"/>
                      <a:pt x="480" y="19"/>
                    </a:cubicBezTo>
                    <a:cubicBezTo>
                      <a:pt x="479" y="20"/>
                      <a:pt x="479" y="20"/>
                      <a:pt x="478" y="20"/>
                    </a:cubicBezTo>
                    <a:cubicBezTo>
                      <a:pt x="478" y="20"/>
                      <a:pt x="477" y="20"/>
                      <a:pt x="477" y="20"/>
                    </a:cubicBezTo>
                    <a:cubicBezTo>
                      <a:pt x="477" y="19"/>
                      <a:pt x="476" y="19"/>
                      <a:pt x="476" y="19"/>
                    </a:cubicBezTo>
                    <a:cubicBezTo>
                      <a:pt x="475" y="19"/>
                      <a:pt x="475" y="19"/>
                      <a:pt x="474" y="19"/>
                    </a:cubicBezTo>
                    <a:cubicBezTo>
                      <a:pt x="475" y="19"/>
                      <a:pt x="475" y="20"/>
                      <a:pt x="476" y="20"/>
                    </a:cubicBezTo>
                    <a:cubicBezTo>
                      <a:pt x="475" y="20"/>
                      <a:pt x="475" y="20"/>
                      <a:pt x="475" y="20"/>
                    </a:cubicBezTo>
                    <a:cubicBezTo>
                      <a:pt x="475" y="20"/>
                      <a:pt x="474" y="20"/>
                      <a:pt x="474" y="20"/>
                    </a:cubicBezTo>
                    <a:cubicBezTo>
                      <a:pt x="474" y="20"/>
                      <a:pt x="474" y="20"/>
                      <a:pt x="474" y="20"/>
                    </a:cubicBezTo>
                    <a:cubicBezTo>
                      <a:pt x="474" y="20"/>
                      <a:pt x="474" y="20"/>
                      <a:pt x="474" y="19"/>
                    </a:cubicBezTo>
                    <a:cubicBezTo>
                      <a:pt x="474" y="20"/>
                      <a:pt x="473" y="20"/>
                      <a:pt x="473" y="20"/>
                    </a:cubicBezTo>
                    <a:cubicBezTo>
                      <a:pt x="473" y="20"/>
                      <a:pt x="473" y="20"/>
                      <a:pt x="472" y="20"/>
                    </a:cubicBezTo>
                    <a:cubicBezTo>
                      <a:pt x="472" y="21"/>
                      <a:pt x="472" y="21"/>
                      <a:pt x="472" y="22"/>
                    </a:cubicBezTo>
                    <a:cubicBezTo>
                      <a:pt x="472" y="22"/>
                      <a:pt x="472" y="22"/>
                      <a:pt x="473" y="22"/>
                    </a:cubicBezTo>
                    <a:cubicBezTo>
                      <a:pt x="473" y="22"/>
                      <a:pt x="474" y="22"/>
                      <a:pt x="474" y="22"/>
                    </a:cubicBezTo>
                    <a:cubicBezTo>
                      <a:pt x="474" y="22"/>
                      <a:pt x="475" y="22"/>
                      <a:pt x="475" y="22"/>
                    </a:cubicBezTo>
                    <a:cubicBezTo>
                      <a:pt x="476" y="22"/>
                      <a:pt x="476" y="22"/>
                      <a:pt x="477" y="22"/>
                    </a:cubicBezTo>
                    <a:cubicBezTo>
                      <a:pt x="477" y="22"/>
                      <a:pt x="477" y="22"/>
                      <a:pt x="478" y="22"/>
                    </a:cubicBezTo>
                    <a:cubicBezTo>
                      <a:pt x="478" y="22"/>
                      <a:pt x="477" y="23"/>
                      <a:pt x="477" y="23"/>
                    </a:cubicBezTo>
                    <a:cubicBezTo>
                      <a:pt x="476" y="23"/>
                      <a:pt x="475" y="23"/>
                      <a:pt x="474" y="23"/>
                    </a:cubicBezTo>
                    <a:cubicBezTo>
                      <a:pt x="474" y="23"/>
                      <a:pt x="473" y="24"/>
                      <a:pt x="473" y="24"/>
                    </a:cubicBezTo>
                    <a:cubicBezTo>
                      <a:pt x="473" y="24"/>
                      <a:pt x="472" y="24"/>
                      <a:pt x="471" y="24"/>
                    </a:cubicBezTo>
                    <a:cubicBezTo>
                      <a:pt x="471" y="24"/>
                      <a:pt x="470" y="24"/>
                      <a:pt x="469" y="24"/>
                    </a:cubicBezTo>
                    <a:cubicBezTo>
                      <a:pt x="469" y="24"/>
                      <a:pt x="469" y="24"/>
                      <a:pt x="469" y="24"/>
                    </a:cubicBezTo>
                    <a:cubicBezTo>
                      <a:pt x="469" y="25"/>
                      <a:pt x="469" y="25"/>
                      <a:pt x="469" y="25"/>
                    </a:cubicBezTo>
                    <a:cubicBezTo>
                      <a:pt x="468" y="25"/>
                      <a:pt x="467" y="25"/>
                      <a:pt x="467" y="25"/>
                    </a:cubicBezTo>
                    <a:cubicBezTo>
                      <a:pt x="466" y="25"/>
                      <a:pt x="466" y="25"/>
                      <a:pt x="466" y="24"/>
                    </a:cubicBezTo>
                    <a:cubicBezTo>
                      <a:pt x="466" y="24"/>
                      <a:pt x="465" y="24"/>
                      <a:pt x="465" y="24"/>
                    </a:cubicBezTo>
                    <a:cubicBezTo>
                      <a:pt x="465" y="25"/>
                      <a:pt x="465" y="25"/>
                      <a:pt x="465" y="25"/>
                    </a:cubicBezTo>
                    <a:cubicBezTo>
                      <a:pt x="464" y="25"/>
                      <a:pt x="464" y="25"/>
                      <a:pt x="464" y="25"/>
                    </a:cubicBezTo>
                    <a:cubicBezTo>
                      <a:pt x="463" y="25"/>
                      <a:pt x="463" y="25"/>
                      <a:pt x="462" y="25"/>
                    </a:cubicBezTo>
                    <a:cubicBezTo>
                      <a:pt x="462" y="25"/>
                      <a:pt x="462" y="25"/>
                      <a:pt x="462" y="25"/>
                    </a:cubicBezTo>
                    <a:cubicBezTo>
                      <a:pt x="462" y="26"/>
                      <a:pt x="462" y="26"/>
                      <a:pt x="462" y="26"/>
                    </a:cubicBezTo>
                    <a:cubicBezTo>
                      <a:pt x="462" y="26"/>
                      <a:pt x="462" y="26"/>
                      <a:pt x="462" y="26"/>
                    </a:cubicBezTo>
                    <a:cubicBezTo>
                      <a:pt x="462" y="26"/>
                      <a:pt x="462" y="27"/>
                      <a:pt x="461" y="27"/>
                    </a:cubicBezTo>
                    <a:cubicBezTo>
                      <a:pt x="461" y="27"/>
                      <a:pt x="461" y="27"/>
                      <a:pt x="461" y="27"/>
                    </a:cubicBezTo>
                    <a:cubicBezTo>
                      <a:pt x="461" y="27"/>
                      <a:pt x="460" y="26"/>
                      <a:pt x="460" y="26"/>
                    </a:cubicBezTo>
                    <a:cubicBezTo>
                      <a:pt x="460" y="26"/>
                      <a:pt x="460" y="26"/>
                      <a:pt x="460" y="26"/>
                    </a:cubicBezTo>
                    <a:cubicBezTo>
                      <a:pt x="459" y="26"/>
                      <a:pt x="459" y="27"/>
                      <a:pt x="459" y="27"/>
                    </a:cubicBezTo>
                    <a:cubicBezTo>
                      <a:pt x="459" y="27"/>
                      <a:pt x="459" y="27"/>
                      <a:pt x="459" y="27"/>
                    </a:cubicBezTo>
                    <a:cubicBezTo>
                      <a:pt x="458" y="27"/>
                      <a:pt x="458" y="27"/>
                      <a:pt x="458" y="28"/>
                    </a:cubicBezTo>
                    <a:cubicBezTo>
                      <a:pt x="458" y="28"/>
                      <a:pt x="458" y="28"/>
                      <a:pt x="458" y="28"/>
                    </a:cubicBezTo>
                    <a:cubicBezTo>
                      <a:pt x="458" y="28"/>
                      <a:pt x="457" y="29"/>
                      <a:pt x="457" y="29"/>
                    </a:cubicBezTo>
                    <a:cubicBezTo>
                      <a:pt x="457" y="29"/>
                      <a:pt x="457" y="29"/>
                      <a:pt x="457" y="30"/>
                    </a:cubicBezTo>
                    <a:cubicBezTo>
                      <a:pt x="456" y="30"/>
                      <a:pt x="456" y="30"/>
                      <a:pt x="455" y="30"/>
                    </a:cubicBezTo>
                    <a:cubicBezTo>
                      <a:pt x="455" y="29"/>
                      <a:pt x="454" y="29"/>
                      <a:pt x="453" y="29"/>
                    </a:cubicBezTo>
                    <a:cubicBezTo>
                      <a:pt x="453" y="29"/>
                      <a:pt x="452" y="30"/>
                      <a:pt x="452" y="30"/>
                    </a:cubicBezTo>
                    <a:cubicBezTo>
                      <a:pt x="452" y="30"/>
                      <a:pt x="452" y="30"/>
                      <a:pt x="452" y="30"/>
                    </a:cubicBezTo>
                    <a:cubicBezTo>
                      <a:pt x="452" y="30"/>
                      <a:pt x="452" y="31"/>
                      <a:pt x="453" y="31"/>
                    </a:cubicBezTo>
                    <a:cubicBezTo>
                      <a:pt x="453" y="30"/>
                      <a:pt x="453" y="30"/>
                      <a:pt x="453" y="30"/>
                    </a:cubicBezTo>
                    <a:cubicBezTo>
                      <a:pt x="454" y="30"/>
                      <a:pt x="455" y="31"/>
                      <a:pt x="456" y="31"/>
                    </a:cubicBezTo>
                    <a:cubicBezTo>
                      <a:pt x="456" y="31"/>
                      <a:pt x="456" y="31"/>
                      <a:pt x="455" y="32"/>
                    </a:cubicBezTo>
                    <a:cubicBezTo>
                      <a:pt x="455" y="31"/>
                      <a:pt x="455" y="31"/>
                      <a:pt x="454" y="31"/>
                    </a:cubicBezTo>
                    <a:cubicBezTo>
                      <a:pt x="454" y="31"/>
                      <a:pt x="454" y="31"/>
                      <a:pt x="454" y="31"/>
                    </a:cubicBezTo>
                    <a:cubicBezTo>
                      <a:pt x="454" y="32"/>
                      <a:pt x="454" y="32"/>
                      <a:pt x="455" y="32"/>
                    </a:cubicBezTo>
                    <a:cubicBezTo>
                      <a:pt x="455" y="32"/>
                      <a:pt x="454" y="33"/>
                      <a:pt x="454" y="33"/>
                    </a:cubicBezTo>
                    <a:cubicBezTo>
                      <a:pt x="454" y="34"/>
                      <a:pt x="453" y="34"/>
                      <a:pt x="453" y="34"/>
                    </a:cubicBezTo>
                    <a:cubicBezTo>
                      <a:pt x="453" y="34"/>
                      <a:pt x="453" y="34"/>
                      <a:pt x="453" y="34"/>
                    </a:cubicBezTo>
                    <a:cubicBezTo>
                      <a:pt x="453" y="34"/>
                      <a:pt x="453" y="35"/>
                      <a:pt x="453" y="35"/>
                    </a:cubicBezTo>
                    <a:cubicBezTo>
                      <a:pt x="452" y="34"/>
                      <a:pt x="452" y="34"/>
                      <a:pt x="452" y="34"/>
                    </a:cubicBezTo>
                    <a:cubicBezTo>
                      <a:pt x="451" y="34"/>
                      <a:pt x="451" y="34"/>
                      <a:pt x="451" y="34"/>
                    </a:cubicBezTo>
                    <a:cubicBezTo>
                      <a:pt x="450" y="33"/>
                      <a:pt x="450" y="33"/>
                      <a:pt x="450" y="32"/>
                    </a:cubicBezTo>
                    <a:cubicBezTo>
                      <a:pt x="449" y="32"/>
                      <a:pt x="449" y="32"/>
                      <a:pt x="449" y="32"/>
                    </a:cubicBezTo>
                    <a:cubicBezTo>
                      <a:pt x="449" y="32"/>
                      <a:pt x="448" y="32"/>
                      <a:pt x="448" y="32"/>
                    </a:cubicBezTo>
                    <a:cubicBezTo>
                      <a:pt x="449" y="32"/>
                      <a:pt x="449" y="33"/>
                      <a:pt x="449" y="33"/>
                    </a:cubicBezTo>
                    <a:cubicBezTo>
                      <a:pt x="449" y="33"/>
                      <a:pt x="449" y="33"/>
                      <a:pt x="449" y="34"/>
                    </a:cubicBezTo>
                    <a:cubicBezTo>
                      <a:pt x="449" y="34"/>
                      <a:pt x="449" y="34"/>
                      <a:pt x="448" y="34"/>
                    </a:cubicBezTo>
                    <a:cubicBezTo>
                      <a:pt x="449" y="34"/>
                      <a:pt x="449" y="34"/>
                      <a:pt x="449" y="35"/>
                    </a:cubicBezTo>
                    <a:cubicBezTo>
                      <a:pt x="449" y="35"/>
                      <a:pt x="450" y="35"/>
                      <a:pt x="450" y="35"/>
                    </a:cubicBezTo>
                    <a:cubicBezTo>
                      <a:pt x="451" y="35"/>
                      <a:pt x="451" y="35"/>
                      <a:pt x="452" y="35"/>
                    </a:cubicBezTo>
                    <a:cubicBezTo>
                      <a:pt x="452" y="35"/>
                      <a:pt x="453" y="36"/>
                      <a:pt x="453" y="36"/>
                    </a:cubicBezTo>
                    <a:cubicBezTo>
                      <a:pt x="453" y="36"/>
                      <a:pt x="453" y="36"/>
                      <a:pt x="453" y="36"/>
                    </a:cubicBezTo>
                    <a:cubicBezTo>
                      <a:pt x="454" y="37"/>
                      <a:pt x="454" y="37"/>
                      <a:pt x="455" y="37"/>
                    </a:cubicBezTo>
                    <a:cubicBezTo>
                      <a:pt x="455" y="37"/>
                      <a:pt x="455" y="37"/>
                      <a:pt x="456" y="37"/>
                    </a:cubicBezTo>
                    <a:cubicBezTo>
                      <a:pt x="456" y="37"/>
                      <a:pt x="456" y="37"/>
                      <a:pt x="456" y="37"/>
                    </a:cubicBezTo>
                    <a:cubicBezTo>
                      <a:pt x="456" y="37"/>
                      <a:pt x="457" y="37"/>
                      <a:pt x="457" y="38"/>
                    </a:cubicBezTo>
                    <a:cubicBezTo>
                      <a:pt x="456" y="38"/>
                      <a:pt x="456" y="38"/>
                      <a:pt x="455" y="38"/>
                    </a:cubicBezTo>
                    <a:cubicBezTo>
                      <a:pt x="455" y="38"/>
                      <a:pt x="454" y="38"/>
                      <a:pt x="454" y="37"/>
                    </a:cubicBezTo>
                    <a:cubicBezTo>
                      <a:pt x="454" y="37"/>
                      <a:pt x="453" y="37"/>
                      <a:pt x="453" y="37"/>
                    </a:cubicBezTo>
                    <a:cubicBezTo>
                      <a:pt x="453" y="37"/>
                      <a:pt x="453" y="37"/>
                      <a:pt x="452" y="37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37"/>
                      <a:pt x="452" y="37"/>
                      <a:pt x="451" y="37"/>
                    </a:cubicBezTo>
                    <a:cubicBezTo>
                      <a:pt x="452" y="38"/>
                      <a:pt x="452" y="38"/>
                      <a:pt x="453" y="39"/>
                    </a:cubicBezTo>
                    <a:cubicBezTo>
                      <a:pt x="453" y="39"/>
                      <a:pt x="453" y="39"/>
                      <a:pt x="454" y="39"/>
                    </a:cubicBezTo>
                    <a:cubicBezTo>
                      <a:pt x="454" y="39"/>
                      <a:pt x="455" y="39"/>
                      <a:pt x="456" y="39"/>
                    </a:cubicBezTo>
                    <a:cubicBezTo>
                      <a:pt x="456" y="39"/>
                      <a:pt x="456" y="40"/>
                      <a:pt x="456" y="40"/>
                    </a:cubicBezTo>
                    <a:cubicBezTo>
                      <a:pt x="456" y="40"/>
                      <a:pt x="456" y="40"/>
                      <a:pt x="457" y="40"/>
                    </a:cubicBezTo>
                    <a:cubicBezTo>
                      <a:pt x="457" y="40"/>
                      <a:pt x="457" y="40"/>
                      <a:pt x="457" y="40"/>
                    </a:cubicBezTo>
                    <a:cubicBezTo>
                      <a:pt x="458" y="40"/>
                      <a:pt x="459" y="40"/>
                      <a:pt x="459" y="40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59" y="41"/>
                      <a:pt x="460" y="42"/>
                      <a:pt x="460" y="42"/>
                    </a:cubicBezTo>
                    <a:cubicBezTo>
                      <a:pt x="461" y="42"/>
                      <a:pt x="461" y="42"/>
                      <a:pt x="462" y="42"/>
                    </a:cubicBezTo>
                    <a:cubicBezTo>
                      <a:pt x="462" y="43"/>
                      <a:pt x="462" y="43"/>
                      <a:pt x="462" y="44"/>
                    </a:cubicBezTo>
                    <a:cubicBezTo>
                      <a:pt x="462" y="44"/>
                      <a:pt x="462" y="44"/>
                      <a:pt x="461" y="45"/>
                    </a:cubicBezTo>
                    <a:cubicBezTo>
                      <a:pt x="460" y="45"/>
                      <a:pt x="460" y="45"/>
                      <a:pt x="459" y="45"/>
                    </a:cubicBezTo>
                    <a:cubicBezTo>
                      <a:pt x="458" y="45"/>
                      <a:pt x="458" y="46"/>
                      <a:pt x="458" y="46"/>
                    </a:cubicBezTo>
                    <a:cubicBezTo>
                      <a:pt x="458" y="46"/>
                      <a:pt x="458" y="46"/>
                      <a:pt x="458" y="46"/>
                    </a:cubicBezTo>
                    <a:cubicBezTo>
                      <a:pt x="458" y="47"/>
                      <a:pt x="459" y="47"/>
                      <a:pt x="459" y="48"/>
                    </a:cubicBezTo>
                    <a:cubicBezTo>
                      <a:pt x="460" y="48"/>
                      <a:pt x="460" y="48"/>
                      <a:pt x="461" y="49"/>
                    </a:cubicBezTo>
                    <a:cubicBezTo>
                      <a:pt x="460" y="48"/>
                      <a:pt x="459" y="48"/>
                      <a:pt x="458" y="48"/>
                    </a:cubicBezTo>
                    <a:cubicBezTo>
                      <a:pt x="458" y="48"/>
                      <a:pt x="457" y="47"/>
                      <a:pt x="456" y="47"/>
                    </a:cubicBezTo>
                    <a:cubicBezTo>
                      <a:pt x="456" y="46"/>
                      <a:pt x="456" y="46"/>
                      <a:pt x="456" y="46"/>
                    </a:cubicBezTo>
                    <a:cubicBezTo>
                      <a:pt x="457" y="45"/>
                      <a:pt x="457" y="45"/>
                      <a:pt x="458" y="44"/>
                    </a:cubicBezTo>
                    <a:cubicBezTo>
                      <a:pt x="458" y="44"/>
                      <a:pt x="458" y="44"/>
                      <a:pt x="459" y="44"/>
                    </a:cubicBezTo>
                    <a:cubicBezTo>
                      <a:pt x="459" y="44"/>
                      <a:pt x="459" y="44"/>
                      <a:pt x="459" y="44"/>
                    </a:cubicBezTo>
                    <a:cubicBezTo>
                      <a:pt x="459" y="43"/>
                      <a:pt x="459" y="43"/>
                      <a:pt x="459" y="43"/>
                    </a:cubicBezTo>
                    <a:cubicBezTo>
                      <a:pt x="459" y="43"/>
                      <a:pt x="459" y="43"/>
                      <a:pt x="459" y="43"/>
                    </a:cubicBezTo>
                    <a:cubicBezTo>
                      <a:pt x="458" y="43"/>
                      <a:pt x="456" y="43"/>
                      <a:pt x="455" y="43"/>
                    </a:cubicBezTo>
                    <a:cubicBezTo>
                      <a:pt x="454" y="43"/>
                      <a:pt x="453" y="43"/>
                      <a:pt x="453" y="43"/>
                    </a:cubicBezTo>
                    <a:cubicBezTo>
                      <a:pt x="452" y="43"/>
                      <a:pt x="452" y="44"/>
                      <a:pt x="452" y="44"/>
                    </a:cubicBezTo>
                    <a:cubicBezTo>
                      <a:pt x="451" y="44"/>
                      <a:pt x="451" y="44"/>
                      <a:pt x="450" y="44"/>
                    </a:cubicBezTo>
                    <a:cubicBezTo>
                      <a:pt x="450" y="44"/>
                      <a:pt x="449" y="44"/>
                      <a:pt x="449" y="44"/>
                    </a:cubicBezTo>
                    <a:cubicBezTo>
                      <a:pt x="449" y="44"/>
                      <a:pt x="448" y="44"/>
                      <a:pt x="448" y="44"/>
                    </a:cubicBezTo>
                    <a:cubicBezTo>
                      <a:pt x="447" y="44"/>
                      <a:pt x="446" y="44"/>
                      <a:pt x="446" y="44"/>
                    </a:cubicBezTo>
                    <a:cubicBezTo>
                      <a:pt x="444" y="44"/>
                      <a:pt x="443" y="44"/>
                      <a:pt x="441" y="44"/>
                    </a:cubicBezTo>
                    <a:cubicBezTo>
                      <a:pt x="440" y="44"/>
                      <a:pt x="439" y="44"/>
                      <a:pt x="438" y="44"/>
                    </a:cubicBezTo>
                    <a:cubicBezTo>
                      <a:pt x="437" y="44"/>
                      <a:pt x="437" y="44"/>
                      <a:pt x="436" y="44"/>
                    </a:cubicBezTo>
                    <a:cubicBezTo>
                      <a:pt x="436" y="44"/>
                      <a:pt x="435" y="45"/>
                      <a:pt x="435" y="45"/>
                    </a:cubicBezTo>
                    <a:cubicBezTo>
                      <a:pt x="434" y="45"/>
                      <a:pt x="434" y="45"/>
                      <a:pt x="433" y="45"/>
                    </a:cubicBezTo>
                    <a:cubicBezTo>
                      <a:pt x="433" y="45"/>
                      <a:pt x="432" y="45"/>
                      <a:pt x="432" y="45"/>
                    </a:cubicBezTo>
                    <a:cubicBezTo>
                      <a:pt x="432" y="45"/>
                      <a:pt x="433" y="46"/>
                      <a:pt x="433" y="46"/>
                    </a:cubicBezTo>
                    <a:cubicBezTo>
                      <a:pt x="433" y="46"/>
                      <a:pt x="433" y="46"/>
                      <a:pt x="433" y="47"/>
                    </a:cubicBezTo>
                    <a:cubicBezTo>
                      <a:pt x="433" y="47"/>
                      <a:pt x="433" y="47"/>
                      <a:pt x="433" y="47"/>
                    </a:cubicBezTo>
                    <a:cubicBezTo>
                      <a:pt x="433" y="47"/>
                      <a:pt x="433" y="48"/>
                      <a:pt x="433" y="48"/>
                    </a:cubicBezTo>
                    <a:cubicBezTo>
                      <a:pt x="434" y="48"/>
                      <a:pt x="434" y="48"/>
                      <a:pt x="434" y="48"/>
                    </a:cubicBezTo>
                    <a:cubicBezTo>
                      <a:pt x="434" y="48"/>
                      <a:pt x="434" y="48"/>
                      <a:pt x="434" y="49"/>
                    </a:cubicBezTo>
                    <a:cubicBezTo>
                      <a:pt x="434" y="49"/>
                      <a:pt x="434" y="49"/>
                      <a:pt x="434" y="49"/>
                    </a:cubicBezTo>
                    <a:cubicBezTo>
                      <a:pt x="434" y="49"/>
                      <a:pt x="435" y="50"/>
                      <a:pt x="436" y="50"/>
                    </a:cubicBezTo>
                    <a:cubicBezTo>
                      <a:pt x="436" y="51"/>
                      <a:pt x="437" y="51"/>
                      <a:pt x="437" y="52"/>
                    </a:cubicBezTo>
                    <a:cubicBezTo>
                      <a:pt x="437" y="52"/>
                      <a:pt x="437" y="53"/>
                      <a:pt x="437" y="53"/>
                    </a:cubicBezTo>
                    <a:cubicBezTo>
                      <a:pt x="437" y="54"/>
                      <a:pt x="437" y="54"/>
                      <a:pt x="437" y="54"/>
                    </a:cubicBezTo>
                    <a:cubicBezTo>
                      <a:pt x="437" y="54"/>
                      <a:pt x="437" y="54"/>
                      <a:pt x="438" y="54"/>
                    </a:cubicBezTo>
                    <a:cubicBezTo>
                      <a:pt x="438" y="54"/>
                      <a:pt x="438" y="55"/>
                      <a:pt x="438" y="55"/>
                    </a:cubicBezTo>
                    <a:cubicBezTo>
                      <a:pt x="438" y="55"/>
                      <a:pt x="439" y="56"/>
                      <a:pt x="439" y="56"/>
                    </a:cubicBezTo>
                    <a:cubicBezTo>
                      <a:pt x="440" y="56"/>
                      <a:pt x="440" y="56"/>
                      <a:pt x="441" y="56"/>
                    </a:cubicBezTo>
                    <a:cubicBezTo>
                      <a:pt x="442" y="56"/>
                      <a:pt x="443" y="57"/>
                      <a:pt x="445" y="57"/>
                    </a:cubicBezTo>
                    <a:cubicBezTo>
                      <a:pt x="445" y="57"/>
                      <a:pt x="446" y="57"/>
                      <a:pt x="446" y="57"/>
                    </a:cubicBezTo>
                    <a:cubicBezTo>
                      <a:pt x="446" y="57"/>
                      <a:pt x="446" y="57"/>
                      <a:pt x="446" y="57"/>
                    </a:cubicBezTo>
                    <a:cubicBezTo>
                      <a:pt x="446" y="57"/>
                      <a:pt x="446" y="58"/>
                      <a:pt x="447" y="58"/>
                    </a:cubicBezTo>
                    <a:cubicBezTo>
                      <a:pt x="447" y="58"/>
                      <a:pt x="446" y="58"/>
                      <a:pt x="446" y="59"/>
                    </a:cubicBezTo>
                    <a:cubicBezTo>
                      <a:pt x="447" y="59"/>
                      <a:pt x="448" y="59"/>
                      <a:pt x="448" y="60"/>
                    </a:cubicBezTo>
                    <a:cubicBezTo>
                      <a:pt x="448" y="60"/>
                      <a:pt x="449" y="60"/>
                      <a:pt x="449" y="61"/>
                    </a:cubicBezTo>
                    <a:cubicBezTo>
                      <a:pt x="450" y="61"/>
                      <a:pt x="451" y="61"/>
                      <a:pt x="452" y="61"/>
                    </a:cubicBezTo>
                    <a:cubicBezTo>
                      <a:pt x="453" y="62"/>
                      <a:pt x="453" y="62"/>
                      <a:pt x="454" y="63"/>
                    </a:cubicBezTo>
                    <a:cubicBezTo>
                      <a:pt x="454" y="63"/>
                      <a:pt x="454" y="63"/>
                      <a:pt x="455" y="63"/>
                    </a:cubicBezTo>
                    <a:cubicBezTo>
                      <a:pt x="455" y="63"/>
                      <a:pt x="455" y="63"/>
                      <a:pt x="456" y="64"/>
                    </a:cubicBezTo>
                    <a:cubicBezTo>
                      <a:pt x="456" y="64"/>
                      <a:pt x="456" y="65"/>
                      <a:pt x="456" y="66"/>
                    </a:cubicBezTo>
                    <a:cubicBezTo>
                      <a:pt x="456" y="66"/>
                      <a:pt x="456" y="66"/>
                      <a:pt x="456" y="67"/>
                    </a:cubicBezTo>
                    <a:cubicBezTo>
                      <a:pt x="456" y="67"/>
                      <a:pt x="456" y="67"/>
                      <a:pt x="455" y="67"/>
                    </a:cubicBezTo>
                    <a:cubicBezTo>
                      <a:pt x="456" y="68"/>
                      <a:pt x="456" y="68"/>
                      <a:pt x="457" y="69"/>
                    </a:cubicBezTo>
                    <a:cubicBezTo>
                      <a:pt x="457" y="69"/>
                      <a:pt x="457" y="69"/>
                      <a:pt x="458" y="69"/>
                    </a:cubicBezTo>
                    <a:cubicBezTo>
                      <a:pt x="458" y="70"/>
                      <a:pt x="459" y="71"/>
                      <a:pt x="459" y="71"/>
                    </a:cubicBezTo>
                    <a:cubicBezTo>
                      <a:pt x="459" y="72"/>
                      <a:pt x="459" y="72"/>
                      <a:pt x="460" y="73"/>
                    </a:cubicBezTo>
                    <a:cubicBezTo>
                      <a:pt x="460" y="73"/>
                      <a:pt x="461" y="74"/>
                      <a:pt x="461" y="74"/>
                    </a:cubicBezTo>
                    <a:cubicBezTo>
                      <a:pt x="461" y="74"/>
                      <a:pt x="461" y="75"/>
                      <a:pt x="461" y="75"/>
                    </a:cubicBezTo>
                    <a:cubicBezTo>
                      <a:pt x="461" y="75"/>
                      <a:pt x="460" y="76"/>
                      <a:pt x="460" y="76"/>
                    </a:cubicBezTo>
                    <a:cubicBezTo>
                      <a:pt x="459" y="76"/>
                      <a:pt x="459" y="76"/>
                      <a:pt x="459" y="76"/>
                    </a:cubicBezTo>
                    <a:cubicBezTo>
                      <a:pt x="459" y="76"/>
                      <a:pt x="458" y="76"/>
                      <a:pt x="458" y="76"/>
                    </a:cubicBezTo>
                    <a:cubicBezTo>
                      <a:pt x="458" y="76"/>
                      <a:pt x="459" y="77"/>
                      <a:pt x="459" y="77"/>
                    </a:cubicBezTo>
                    <a:cubicBezTo>
                      <a:pt x="460" y="77"/>
                      <a:pt x="460" y="77"/>
                      <a:pt x="461" y="78"/>
                    </a:cubicBezTo>
                    <a:cubicBezTo>
                      <a:pt x="461" y="78"/>
                      <a:pt x="462" y="78"/>
                      <a:pt x="462" y="78"/>
                    </a:cubicBezTo>
                    <a:cubicBezTo>
                      <a:pt x="463" y="79"/>
                      <a:pt x="463" y="80"/>
                      <a:pt x="464" y="80"/>
                    </a:cubicBezTo>
                    <a:cubicBezTo>
                      <a:pt x="465" y="80"/>
                      <a:pt x="465" y="81"/>
                      <a:pt x="466" y="81"/>
                    </a:cubicBezTo>
                    <a:cubicBezTo>
                      <a:pt x="466" y="81"/>
                      <a:pt x="466" y="81"/>
                      <a:pt x="466" y="81"/>
                    </a:cubicBezTo>
                    <a:cubicBezTo>
                      <a:pt x="466" y="81"/>
                      <a:pt x="467" y="81"/>
                      <a:pt x="467" y="81"/>
                    </a:cubicBezTo>
                    <a:cubicBezTo>
                      <a:pt x="468" y="81"/>
                      <a:pt x="468" y="81"/>
                      <a:pt x="469" y="81"/>
                    </a:cubicBezTo>
                    <a:cubicBezTo>
                      <a:pt x="470" y="81"/>
                      <a:pt x="470" y="81"/>
                      <a:pt x="471" y="81"/>
                    </a:cubicBezTo>
                    <a:cubicBezTo>
                      <a:pt x="472" y="81"/>
                      <a:pt x="472" y="82"/>
                      <a:pt x="473" y="82"/>
                    </a:cubicBezTo>
                    <a:cubicBezTo>
                      <a:pt x="474" y="82"/>
                      <a:pt x="474" y="83"/>
                      <a:pt x="475" y="83"/>
                    </a:cubicBezTo>
                    <a:cubicBezTo>
                      <a:pt x="475" y="83"/>
                      <a:pt x="475" y="83"/>
                      <a:pt x="476" y="83"/>
                    </a:cubicBezTo>
                    <a:cubicBezTo>
                      <a:pt x="476" y="83"/>
                      <a:pt x="476" y="84"/>
                      <a:pt x="476" y="84"/>
                    </a:cubicBezTo>
                    <a:cubicBezTo>
                      <a:pt x="476" y="85"/>
                      <a:pt x="476" y="85"/>
                      <a:pt x="476" y="86"/>
                    </a:cubicBezTo>
                    <a:cubicBezTo>
                      <a:pt x="476" y="85"/>
                      <a:pt x="476" y="85"/>
                      <a:pt x="476" y="84"/>
                    </a:cubicBezTo>
                    <a:cubicBezTo>
                      <a:pt x="476" y="84"/>
                      <a:pt x="475" y="83"/>
                      <a:pt x="475" y="83"/>
                    </a:cubicBezTo>
                    <a:cubicBezTo>
                      <a:pt x="474" y="83"/>
                      <a:pt x="474" y="83"/>
                      <a:pt x="473" y="83"/>
                    </a:cubicBezTo>
                    <a:cubicBezTo>
                      <a:pt x="472" y="82"/>
                      <a:pt x="472" y="82"/>
                      <a:pt x="471" y="81"/>
                    </a:cubicBezTo>
                    <a:cubicBezTo>
                      <a:pt x="471" y="81"/>
                      <a:pt x="470" y="81"/>
                      <a:pt x="470" y="81"/>
                    </a:cubicBezTo>
                    <a:cubicBezTo>
                      <a:pt x="469" y="81"/>
                      <a:pt x="468" y="82"/>
                      <a:pt x="468" y="82"/>
                    </a:cubicBezTo>
                    <a:cubicBezTo>
                      <a:pt x="468" y="82"/>
                      <a:pt x="468" y="83"/>
                      <a:pt x="467" y="83"/>
                    </a:cubicBezTo>
                    <a:cubicBezTo>
                      <a:pt x="468" y="83"/>
                      <a:pt x="468" y="83"/>
                      <a:pt x="468" y="83"/>
                    </a:cubicBezTo>
                    <a:cubicBezTo>
                      <a:pt x="467" y="83"/>
                      <a:pt x="466" y="82"/>
                      <a:pt x="466" y="81"/>
                    </a:cubicBezTo>
                    <a:cubicBezTo>
                      <a:pt x="465" y="81"/>
                      <a:pt x="464" y="81"/>
                      <a:pt x="463" y="81"/>
                    </a:cubicBezTo>
                    <a:cubicBezTo>
                      <a:pt x="463" y="81"/>
                      <a:pt x="462" y="81"/>
                      <a:pt x="462" y="80"/>
                    </a:cubicBezTo>
                    <a:cubicBezTo>
                      <a:pt x="462" y="80"/>
                      <a:pt x="462" y="80"/>
                      <a:pt x="462" y="79"/>
                    </a:cubicBezTo>
                    <a:cubicBezTo>
                      <a:pt x="462" y="79"/>
                      <a:pt x="462" y="79"/>
                      <a:pt x="461" y="78"/>
                    </a:cubicBezTo>
                    <a:cubicBezTo>
                      <a:pt x="461" y="78"/>
                      <a:pt x="460" y="78"/>
                      <a:pt x="460" y="78"/>
                    </a:cubicBezTo>
                    <a:cubicBezTo>
                      <a:pt x="459" y="78"/>
                      <a:pt x="458" y="78"/>
                      <a:pt x="458" y="78"/>
                    </a:cubicBezTo>
                    <a:cubicBezTo>
                      <a:pt x="457" y="77"/>
                      <a:pt x="456" y="77"/>
                      <a:pt x="456" y="76"/>
                    </a:cubicBezTo>
                    <a:cubicBezTo>
                      <a:pt x="456" y="76"/>
                      <a:pt x="456" y="76"/>
                      <a:pt x="456" y="76"/>
                    </a:cubicBezTo>
                    <a:cubicBezTo>
                      <a:pt x="456" y="76"/>
                      <a:pt x="456" y="76"/>
                      <a:pt x="456" y="75"/>
                    </a:cubicBezTo>
                    <a:cubicBezTo>
                      <a:pt x="457" y="75"/>
                      <a:pt x="457" y="75"/>
                      <a:pt x="457" y="75"/>
                    </a:cubicBezTo>
                    <a:cubicBezTo>
                      <a:pt x="457" y="75"/>
                      <a:pt x="457" y="75"/>
                      <a:pt x="457" y="74"/>
                    </a:cubicBezTo>
                    <a:cubicBezTo>
                      <a:pt x="457" y="74"/>
                      <a:pt x="457" y="73"/>
                      <a:pt x="457" y="73"/>
                    </a:cubicBezTo>
                    <a:cubicBezTo>
                      <a:pt x="457" y="72"/>
                      <a:pt x="457" y="72"/>
                      <a:pt x="457" y="71"/>
                    </a:cubicBezTo>
                    <a:cubicBezTo>
                      <a:pt x="456" y="71"/>
                      <a:pt x="456" y="71"/>
                      <a:pt x="456" y="71"/>
                    </a:cubicBezTo>
                    <a:cubicBezTo>
                      <a:pt x="456" y="71"/>
                      <a:pt x="455" y="71"/>
                      <a:pt x="455" y="72"/>
                    </a:cubicBezTo>
                    <a:cubicBezTo>
                      <a:pt x="455" y="72"/>
                      <a:pt x="454" y="72"/>
                      <a:pt x="454" y="72"/>
                    </a:cubicBezTo>
                    <a:cubicBezTo>
                      <a:pt x="454" y="72"/>
                      <a:pt x="454" y="72"/>
                      <a:pt x="454" y="73"/>
                    </a:cubicBezTo>
                    <a:cubicBezTo>
                      <a:pt x="454" y="73"/>
                      <a:pt x="454" y="73"/>
                      <a:pt x="453" y="73"/>
                    </a:cubicBezTo>
                    <a:cubicBezTo>
                      <a:pt x="453" y="73"/>
                      <a:pt x="453" y="74"/>
                      <a:pt x="454" y="74"/>
                    </a:cubicBezTo>
                    <a:cubicBezTo>
                      <a:pt x="453" y="74"/>
                      <a:pt x="453" y="74"/>
                      <a:pt x="453" y="74"/>
                    </a:cubicBezTo>
                    <a:cubicBezTo>
                      <a:pt x="453" y="74"/>
                      <a:pt x="453" y="74"/>
                      <a:pt x="452" y="74"/>
                    </a:cubicBezTo>
                    <a:cubicBezTo>
                      <a:pt x="452" y="74"/>
                      <a:pt x="452" y="73"/>
                      <a:pt x="452" y="72"/>
                    </a:cubicBezTo>
                    <a:cubicBezTo>
                      <a:pt x="452" y="72"/>
                      <a:pt x="453" y="72"/>
                      <a:pt x="453" y="72"/>
                    </a:cubicBezTo>
                    <a:cubicBezTo>
                      <a:pt x="453" y="71"/>
                      <a:pt x="453" y="71"/>
                      <a:pt x="453" y="71"/>
                    </a:cubicBezTo>
                    <a:cubicBezTo>
                      <a:pt x="452" y="70"/>
                      <a:pt x="452" y="70"/>
                      <a:pt x="451" y="69"/>
                    </a:cubicBezTo>
                    <a:cubicBezTo>
                      <a:pt x="451" y="69"/>
                      <a:pt x="451" y="69"/>
                      <a:pt x="451" y="68"/>
                    </a:cubicBezTo>
                    <a:cubicBezTo>
                      <a:pt x="451" y="68"/>
                      <a:pt x="451" y="68"/>
                      <a:pt x="451" y="67"/>
                    </a:cubicBezTo>
                    <a:cubicBezTo>
                      <a:pt x="451" y="67"/>
                      <a:pt x="451" y="67"/>
                      <a:pt x="451" y="66"/>
                    </a:cubicBezTo>
                    <a:cubicBezTo>
                      <a:pt x="452" y="66"/>
                      <a:pt x="452" y="66"/>
                      <a:pt x="453" y="66"/>
                    </a:cubicBezTo>
                    <a:cubicBezTo>
                      <a:pt x="453" y="66"/>
                      <a:pt x="453" y="66"/>
                      <a:pt x="453" y="65"/>
                    </a:cubicBezTo>
                    <a:cubicBezTo>
                      <a:pt x="453" y="65"/>
                      <a:pt x="453" y="65"/>
                      <a:pt x="453" y="65"/>
                    </a:cubicBezTo>
                    <a:cubicBezTo>
                      <a:pt x="453" y="64"/>
                      <a:pt x="453" y="64"/>
                      <a:pt x="454" y="63"/>
                    </a:cubicBezTo>
                    <a:cubicBezTo>
                      <a:pt x="453" y="63"/>
                      <a:pt x="453" y="63"/>
                      <a:pt x="452" y="63"/>
                    </a:cubicBezTo>
                    <a:cubicBezTo>
                      <a:pt x="452" y="63"/>
                      <a:pt x="452" y="63"/>
                      <a:pt x="452" y="63"/>
                    </a:cubicBezTo>
                    <a:cubicBezTo>
                      <a:pt x="451" y="63"/>
                      <a:pt x="451" y="63"/>
                      <a:pt x="451" y="62"/>
                    </a:cubicBezTo>
                    <a:cubicBezTo>
                      <a:pt x="450" y="63"/>
                      <a:pt x="449" y="63"/>
                      <a:pt x="448" y="63"/>
                    </a:cubicBezTo>
                    <a:cubicBezTo>
                      <a:pt x="447" y="63"/>
                      <a:pt x="446" y="63"/>
                      <a:pt x="445" y="63"/>
                    </a:cubicBezTo>
                    <a:cubicBezTo>
                      <a:pt x="444" y="63"/>
                      <a:pt x="444" y="62"/>
                      <a:pt x="443" y="62"/>
                    </a:cubicBezTo>
                    <a:cubicBezTo>
                      <a:pt x="443" y="62"/>
                      <a:pt x="442" y="61"/>
                      <a:pt x="441" y="60"/>
                    </a:cubicBezTo>
                    <a:cubicBezTo>
                      <a:pt x="441" y="60"/>
                      <a:pt x="440" y="60"/>
                      <a:pt x="440" y="60"/>
                    </a:cubicBezTo>
                    <a:cubicBezTo>
                      <a:pt x="440" y="60"/>
                      <a:pt x="440" y="59"/>
                      <a:pt x="440" y="59"/>
                    </a:cubicBezTo>
                    <a:cubicBezTo>
                      <a:pt x="439" y="59"/>
                      <a:pt x="437" y="58"/>
                      <a:pt x="436" y="58"/>
                    </a:cubicBezTo>
                    <a:cubicBezTo>
                      <a:pt x="436" y="58"/>
                      <a:pt x="435" y="58"/>
                      <a:pt x="435" y="57"/>
                    </a:cubicBezTo>
                    <a:cubicBezTo>
                      <a:pt x="435" y="57"/>
                      <a:pt x="434" y="57"/>
                      <a:pt x="434" y="56"/>
                    </a:cubicBezTo>
                    <a:cubicBezTo>
                      <a:pt x="432" y="56"/>
                      <a:pt x="431" y="56"/>
                      <a:pt x="430" y="56"/>
                    </a:cubicBezTo>
                    <a:cubicBezTo>
                      <a:pt x="429" y="55"/>
                      <a:pt x="429" y="55"/>
                      <a:pt x="428" y="55"/>
                    </a:cubicBezTo>
                    <a:cubicBezTo>
                      <a:pt x="428" y="55"/>
                      <a:pt x="428" y="55"/>
                      <a:pt x="427" y="55"/>
                    </a:cubicBezTo>
                    <a:cubicBezTo>
                      <a:pt x="426" y="56"/>
                      <a:pt x="426" y="56"/>
                      <a:pt x="425" y="57"/>
                    </a:cubicBezTo>
                    <a:cubicBezTo>
                      <a:pt x="425" y="57"/>
                      <a:pt x="425" y="57"/>
                      <a:pt x="425" y="57"/>
                    </a:cubicBezTo>
                    <a:cubicBezTo>
                      <a:pt x="425" y="57"/>
                      <a:pt x="425" y="58"/>
                      <a:pt x="424" y="58"/>
                    </a:cubicBezTo>
                    <a:cubicBezTo>
                      <a:pt x="424" y="57"/>
                      <a:pt x="424" y="57"/>
                      <a:pt x="424" y="57"/>
                    </a:cubicBezTo>
                    <a:cubicBezTo>
                      <a:pt x="424" y="57"/>
                      <a:pt x="424" y="58"/>
                      <a:pt x="423" y="58"/>
                    </a:cubicBezTo>
                    <a:cubicBezTo>
                      <a:pt x="424" y="58"/>
                      <a:pt x="424" y="58"/>
                      <a:pt x="424" y="58"/>
                    </a:cubicBezTo>
                    <a:cubicBezTo>
                      <a:pt x="425" y="58"/>
                      <a:pt x="426" y="58"/>
                      <a:pt x="426" y="58"/>
                    </a:cubicBezTo>
                    <a:cubicBezTo>
                      <a:pt x="427" y="58"/>
                      <a:pt x="428" y="58"/>
                      <a:pt x="428" y="58"/>
                    </a:cubicBezTo>
                    <a:cubicBezTo>
                      <a:pt x="429" y="59"/>
                      <a:pt x="429" y="59"/>
                      <a:pt x="429" y="60"/>
                    </a:cubicBezTo>
                    <a:cubicBezTo>
                      <a:pt x="429" y="60"/>
                      <a:pt x="428" y="61"/>
                      <a:pt x="428" y="61"/>
                    </a:cubicBezTo>
                    <a:cubicBezTo>
                      <a:pt x="427" y="61"/>
                      <a:pt x="427" y="61"/>
                      <a:pt x="426" y="61"/>
                    </a:cubicBezTo>
                    <a:cubicBezTo>
                      <a:pt x="425" y="61"/>
                      <a:pt x="424" y="60"/>
                      <a:pt x="423" y="60"/>
                    </a:cubicBezTo>
                    <a:cubicBezTo>
                      <a:pt x="423" y="60"/>
                      <a:pt x="422" y="59"/>
                      <a:pt x="422" y="59"/>
                    </a:cubicBezTo>
                    <a:cubicBezTo>
                      <a:pt x="422" y="59"/>
                      <a:pt x="421" y="59"/>
                      <a:pt x="421" y="59"/>
                    </a:cubicBezTo>
                    <a:cubicBezTo>
                      <a:pt x="421" y="59"/>
                      <a:pt x="420" y="59"/>
                      <a:pt x="419" y="59"/>
                    </a:cubicBezTo>
                    <a:cubicBezTo>
                      <a:pt x="419" y="59"/>
                      <a:pt x="419" y="59"/>
                      <a:pt x="419" y="59"/>
                    </a:cubicBezTo>
                    <a:cubicBezTo>
                      <a:pt x="418" y="59"/>
                      <a:pt x="418" y="59"/>
                      <a:pt x="418" y="59"/>
                    </a:cubicBezTo>
                    <a:cubicBezTo>
                      <a:pt x="418" y="60"/>
                      <a:pt x="419" y="61"/>
                      <a:pt x="419" y="61"/>
                    </a:cubicBezTo>
                    <a:cubicBezTo>
                      <a:pt x="420" y="61"/>
                      <a:pt x="420" y="61"/>
                      <a:pt x="420" y="62"/>
                    </a:cubicBezTo>
                    <a:cubicBezTo>
                      <a:pt x="420" y="62"/>
                      <a:pt x="420" y="62"/>
                      <a:pt x="420" y="63"/>
                    </a:cubicBezTo>
                    <a:cubicBezTo>
                      <a:pt x="421" y="63"/>
                      <a:pt x="422" y="63"/>
                      <a:pt x="422" y="64"/>
                    </a:cubicBezTo>
                    <a:cubicBezTo>
                      <a:pt x="423" y="64"/>
                      <a:pt x="424" y="64"/>
                      <a:pt x="424" y="64"/>
                    </a:cubicBezTo>
                    <a:cubicBezTo>
                      <a:pt x="425" y="65"/>
                      <a:pt x="425" y="65"/>
                      <a:pt x="425" y="65"/>
                    </a:cubicBezTo>
                    <a:cubicBezTo>
                      <a:pt x="426" y="65"/>
                      <a:pt x="427" y="65"/>
                      <a:pt x="428" y="66"/>
                    </a:cubicBezTo>
                    <a:cubicBezTo>
                      <a:pt x="428" y="65"/>
                      <a:pt x="429" y="65"/>
                      <a:pt x="429" y="65"/>
                    </a:cubicBezTo>
                    <a:cubicBezTo>
                      <a:pt x="429" y="65"/>
                      <a:pt x="429" y="65"/>
                      <a:pt x="429" y="65"/>
                    </a:cubicBezTo>
                    <a:cubicBezTo>
                      <a:pt x="429" y="66"/>
                      <a:pt x="430" y="66"/>
                      <a:pt x="430" y="66"/>
                    </a:cubicBezTo>
                    <a:cubicBezTo>
                      <a:pt x="430" y="66"/>
                      <a:pt x="431" y="66"/>
                      <a:pt x="432" y="66"/>
                    </a:cubicBezTo>
                    <a:cubicBezTo>
                      <a:pt x="432" y="67"/>
                      <a:pt x="432" y="67"/>
                      <a:pt x="432" y="67"/>
                    </a:cubicBezTo>
                    <a:cubicBezTo>
                      <a:pt x="432" y="68"/>
                      <a:pt x="433" y="68"/>
                      <a:pt x="433" y="68"/>
                    </a:cubicBezTo>
                    <a:cubicBezTo>
                      <a:pt x="433" y="68"/>
                      <a:pt x="433" y="68"/>
                      <a:pt x="433" y="69"/>
                    </a:cubicBezTo>
                    <a:cubicBezTo>
                      <a:pt x="434" y="69"/>
                      <a:pt x="435" y="69"/>
                      <a:pt x="435" y="69"/>
                    </a:cubicBezTo>
                    <a:cubicBezTo>
                      <a:pt x="436" y="69"/>
                      <a:pt x="436" y="69"/>
                      <a:pt x="436" y="69"/>
                    </a:cubicBezTo>
                    <a:cubicBezTo>
                      <a:pt x="436" y="69"/>
                      <a:pt x="436" y="69"/>
                      <a:pt x="435" y="69"/>
                    </a:cubicBezTo>
                    <a:cubicBezTo>
                      <a:pt x="435" y="69"/>
                      <a:pt x="434" y="69"/>
                      <a:pt x="433" y="69"/>
                    </a:cubicBezTo>
                    <a:cubicBezTo>
                      <a:pt x="433" y="69"/>
                      <a:pt x="432" y="69"/>
                      <a:pt x="432" y="68"/>
                    </a:cubicBezTo>
                    <a:cubicBezTo>
                      <a:pt x="431" y="68"/>
                      <a:pt x="431" y="68"/>
                      <a:pt x="430" y="68"/>
                    </a:cubicBezTo>
                    <a:cubicBezTo>
                      <a:pt x="430" y="68"/>
                      <a:pt x="429" y="67"/>
                      <a:pt x="429" y="67"/>
                    </a:cubicBezTo>
                    <a:cubicBezTo>
                      <a:pt x="429" y="67"/>
                      <a:pt x="428" y="67"/>
                      <a:pt x="428" y="66"/>
                    </a:cubicBezTo>
                    <a:cubicBezTo>
                      <a:pt x="428" y="67"/>
                      <a:pt x="427" y="67"/>
                      <a:pt x="427" y="67"/>
                    </a:cubicBezTo>
                    <a:cubicBezTo>
                      <a:pt x="426" y="67"/>
                      <a:pt x="426" y="67"/>
                      <a:pt x="426" y="67"/>
                    </a:cubicBezTo>
                    <a:cubicBezTo>
                      <a:pt x="425" y="67"/>
                      <a:pt x="425" y="67"/>
                      <a:pt x="424" y="67"/>
                    </a:cubicBezTo>
                    <a:cubicBezTo>
                      <a:pt x="424" y="67"/>
                      <a:pt x="424" y="67"/>
                      <a:pt x="424" y="67"/>
                    </a:cubicBezTo>
                    <a:cubicBezTo>
                      <a:pt x="424" y="66"/>
                      <a:pt x="423" y="66"/>
                      <a:pt x="423" y="66"/>
                    </a:cubicBezTo>
                    <a:cubicBezTo>
                      <a:pt x="423" y="66"/>
                      <a:pt x="422" y="66"/>
                      <a:pt x="422" y="66"/>
                    </a:cubicBezTo>
                    <a:cubicBezTo>
                      <a:pt x="421" y="66"/>
                      <a:pt x="420" y="66"/>
                      <a:pt x="420" y="66"/>
                    </a:cubicBezTo>
                    <a:cubicBezTo>
                      <a:pt x="419" y="65"/>
                      <a:pt x="419" y="65"/>
                      <a:pt x="418" y="65"/>
                    </a:cubicBezTo>
                    <a:cubicBezTo>
                      <a:pt x="418" y="65"/>
                      <a:pt x="417" y="65"/>
                      <a:pt x="417" y="65"/>
                    </a:cubicBezTo>
                    <a:cubicBezTo>
                      <a:pt x="417" y="65"/>
                      <a:pt x="416" y="64"/>
                      <a:pt x="416" y="64"/>
                    </a:cubicBezTo>
                    <a:cubicBezTo>
                      <a:pt x="417" y="64"/>
                      <a:pt x="417" y="64"/>
                      <a:pt x="417" y="64"/>
                    </a:cubicBezTo>
                    <a:cubicBezTo>
                      <a:pt x="417" y="64"/>
                      <a:pt x="417" y="63"/>
                      <a:pt x="417" y="63"/>
                    </a:cubicBezTo>
                    <a:cubicBezTo>
                      <a:pt x="417" y="63"/>
                      <a:pt x="417" y="63"/>
                      <a:pt x="417" y="63"/>
                    </a:cubicBezTo>
                    <a:cubicBezTo>
                      <a:pt x="417" y="62"/>
                      <a:pt x="417" y="62"/>
                      <a:pt x="417" y="62"/>
                    </a:cubicBezTo>
                    <a:cubicBezTo>
                      <a:pt x="416" y="62"/>
                      <a:pt x="416" y="61"/>
                      <a:pt x="415" y="61"/>
                    </a:cubicBezTo>
                    <a:cubicBezTo>
                      <a:pt x="415" y="61"/>
                      <a:pt x="415" y="60"/>
                      <a:pt x="414" y="60"/>
                    </a:cubicBezTo>
                    <a:cubicBezTo>
                      <a:pt x="415" y="60"/>
                      <a:pt x="415" y="59"/>
                      <a:pt x="415" y="59"/>
                    </a:cubicBezTo>
                    <a:cubicBezTo>
                      <a:pt x="415" y="59"/>
                      <a:pt x="415" y="58"/>
                      <a:pt x="414" y="58"/>
                    </a:cubicBezTo>
                    <a:cubicBezTo>
                      <a:pt x="414" y="57"/>
                      <a:pt x="415" y="57"/>
                      <a:pt x="415" y="56"/>
                    </a:cubicBezTo>
                    <a:cubicBezTo>
                      <a:pt x="414" y="56"/>
                      <a:pt x="414" y="56"/>
                      <a:pt x="414" y="55"/>
                    </a:cubicBezTo>
                    <a:cubicBezTo>
                      <a:pt x="414" y="55"/>
                      <a:pt x="414" y="55"/>
                      <a:pt x="414" y="54"/>
                    </a:cubicBezTo>
                    <a:cubicBezTo>
                      <a:pt x="413" y="54"/>
                      <a:pt x="413" y="54"/>
                      <a:pt x="413" y="54"/>
                    </a:cubicBezTo>
                    <a:cubicBezTo>
                      <a:pt x="413" y="54"/>
                      <a:pt x="413" y="54"/>
                      <a:pt x="412" y="53"/>
                    </a:cubicBezTo>
                    <a:cubicBezTo>
                      <a:pt x="412" y="53"/>
                      <a:pt x="412" y="53"/>
                      <a:pt x="412" y="52"/>
                    </a:cubicBezTo>
                    <a:cubicBezTo>
                      <a:pt x="412" y="52"/>
                      <a:pt x="411" y="52"/>
                      <a:pt x="411" y="51"/>
                    </a:cubicBezTo>
                    <a:cubicBezTo>
                      <a:pt x="410" y="52"/>
                      <a:pt x="410" y="52"/>
                      <a:pt x="410" y="52"/>
                    </a:cubicBezTo>
                    <a:cubicBezTo>
                      <a:pt x="410" y="53"/>
                      <a:pt x="411" y="54"/>
                      <a:pt x="412" y="55"/>
                    </a:cubicBezTo>
                    <a:cubicBezTo>
                      <a:pt x="412" y="56"/>
                      <a:pt x="412" y="56"/>
                      <a:pt x="412" y="57"/>
                    </a:cubicBezTo>
                    <a:cubicBezTo>
                      <a:pt x="412" y="58"/>
                      <a:pt x="412" y="58"/>
                      <a:pt x="411" y="59"/>
                    </a:cubicBezTo>
                    <a:cubicBezTo>
                      <a:pt x="411" y="59"/>
                      <a:pt x="410" y="59"/>
                      <a:pt x="409" y="60"/>
                    </a:cubicBezTo>
                    <a:cubicBezTo>
                      <a:pt x="409" y="60"/>
                      <a:pt x="408" y="60"/>
                      <a:pt x="408" y="60"/>
                    </a:cubicBezTo>
                    <a:cubicBezTo>
                      <a:pt x="408" y="60"/>
                      <a:pt x="408" y="61"/>
                      <a:pt x="408" y="61"/>
                    </a:cubicBezTo>
                    <a:cubicBezTo>
                      <a:pt x="408" y="61"/>
                      <a:pt x="408" y="61"/>
                      <a:pt x="409" y="61"/>
                    </a:cubicBezTo>
                    <a:cubicBezTo>
                      <a:pt x="409" y="62"/>
                      <a:pt x="409" y="62"/>
                      <a:pt x="409" y="63"/>
                    </a:cubicBezTo>
                    <a:cubicBezTo>
                      <a:pt x="409" y="63"/>
                      <a:pt x="408" y="63"/>
                      <a:pt x="408" y="64"/>
                    </a:cubicBezTo>
                    <a:cubicBezTo>
                      <a:pt x="408" y="64"/>
                      <a:pt x="408" y="64"/>
                      <a:pt x="408" y="65"/>
                    </a:cubicBezTo>
                    <a:cubicBezTo>
                      <a:pt x="408" y="65"/>
                      <a:pt x="409" y="65"/>
                      <a:pt x="410" y="66"/>
                    </a:cubicBezTo>
                    <a:cubicBezTo>
                      <a:pt x="411" y="66"/>
                      <a:pt x="412" y="67"/>
                      <a:pt x="412" y="68"/>
                    </a:cubicBezTo>
                    <a:cubicBezTo>
                      <a:pt x="412" y="68"/>
                      <a:pt x="413" y="68"/>
                      <a:pt x="413" y="69"/>
                    </a:cubicBezTo>
                    <a:cubicBezTo>
                      <a:pt x="413" y="69"/>
                      <a:pt x="414" y="69"/>
                      <a:pt x="414" y="69"/>
                    </a:cubicBezTo>
                    <a:cubicBezTo>
                      <a:pt x="415" y="69"/>
                      <a:pt x="415" y="70"/>
                      <a:pt x="415" y="70"/>
                    </a:cubicBezTo>
                    <a:cubicBezTo>
                      <a:pt x="416" y="71"/>
                      <a:pt x="416" y="71"/>
                      <a:pt x="416" y="72"/>
                    </a:cubicBezTo>
                    <a:cubicBezTo>
                      <a:pt x="416" y="72"/>
                      <a:pt x="416" y="73"/>
                      <a:pt x="416" y="74"/>
                    </a:cubicBezTo>
                    <a:cubicBezTo>
                      <a:pt x="415" y="74"/>
                      <a:pt x="415" y="75"/>
                      <a:pt x="415" y="75"/>
                    </a:cubicBezTo>
                    <a:cubicBezTo>
                      <a:pt x="415" y="75"/>
                      <a:pt x="416" y="76"/>
                      <a:pt x="416" y="76"/>
                    </a:cubicBezTo>
                    <a:cubicBezTo>
                      <a:pt x="416" y="77"/>
                      <a:pt x="416" y="77"/>
                      <a:pt x="416" y="78"/>
                    </a:cubicBezTo>
                    <a:cubicBezTo>
                      <a:pt x="416" y="78"/>
                      <a:pt x="416" y="79"/>
                      <a:pt x="416" y="79"/>
                    </a:cubicBezTo>
                    <a:cubicBezTo>
                      <a:pt x="417" y="80"/>
                      <a:pt x="418" y="80"/>
                      <a:pt x="418" y="81"/>
                    </a:cubicBezTo>
                    <a:cubicBezTo>
                      <a:pt x="418" y="81"/>
                      <a:pt x="418" y="81"/>
                      <a:pt x="418" y="82"/>
                    </a:cubicBezTo>
                    <a:cubicBezTo>
                      <a:pt x="418" y="82"/>
                      <a:pt x="418" y="82"/>
                      <a:pt x="418" y="82"/>
                    </a:cubicBezTo>
                    <a:cubicBezTo>
                      <a:pt x="418" y="83"/>
                      <a:pt x="418" y="83"/>
                      <a:pt x="419" y="83"/>
                    </a:cubicBezTo>
                    <a:cubicBezTo>
                      <a:pt x="419" y="83"/>
                      <a:pt x="420" y="83"/>
                      <a:pt x="420" y="84"/>
                    </a:cubicBezTo>
                    <a:cubicBezTo>
                      <a:pt x="421" y="83"/>
                      <a:pt x="421" y="83"/>
                      <a:pt x="422" y="83"/>
                    </a:cubicBezTo>
                    <a:cubicBezTo>
                      <a:pt x="423" y="83"/>
                      <a:pt x="423" y="84"/>
                      <a:pt x="424" y="84"/>
                    </a:cubicBezTo>
                    <a:cubicBezTo>
                      <a:pt x="424" y="84"/>
                      <a:pt x="425" y="84"/>
                      <a:pt x="425" y="84"/>
                    </a:cubicBezTo>
                    <a:cubicBezTo>
                      <a:pt x="425" y="83"/>
                      <a:pt x="425" y="83"/>
                      <a:pt x="425" y="83"/>
                    </a:cubicBezTo>
                    <a:cubicBezTo>
                      <a:pt x="426" y="82"/>
                      <a:pt x="426" y="82"/>
                      <a:pt x="427" y="82"/>
                    </a:cubicBezTo>
                    <a:cubicBezTo>
                      <a:pt x="427" y="82"/>
                      <a:pt x="428" y="82"/>
                      <a:pt x="428" y="82"/>
                    </a:cubicBezTo>
                    <a:cubicBezTo>
                      <a:pt x="429" y="82"/>
                      <a:pt x="429" y="82"/>
                      <a:pt x="429" y="82"/>
                    </a:cubicBezTo>
                    <a:cubicBezTo>
                      <a:pt x="430" y="83"/>
                      <a:pt x="431" y="83"/>
                      <a:pt x="431" y="84"/>
                    </a:cubicBezTo>
                    <a:cubicBezTo>
                      <a:pt x="432" y="83"/>
                      <a:pt x="432" y="83"/>
                      <a:pt x="433" y="83"/>
                    </a:cubicBezTo>
                    <a:cubicBezTo>
                      <a:pt x="433" y="84"/>
                      <a:pt x="433" y="84"/>
                      <a:pt x="433" y="84"/>
                    </a:cubicBezTo>
                    <a:cubicBezTo>
                      <a:pt x="434" y="85"/>
                      <a:pt x="435" y="85"/>
                      <a:pt x="436" y="86"/>
                    </a:cubicBezTo>
                    <a:cubicBezTo>
                      <a:pt x="437" y="86"/>
                      <a:pt x="437" y="86"/>
                      <a:pt x="438" y="86"/>
                    </a:cubicBezTo>
                    <a:cubicBezTo>
                      <a:pt x="438" y="86"/>
                      <a:pt x="439" y="87"/>
                      <a:pt x="439" y="87"/>
                    </a:cubicBezTo>
                    <a:cubicBezTo>
                      <a:pt x="439" y="87"/>
                      <a:pt x="439" y="88"/>
                      <a:pt x="439" y="88"/>
                    </a:cubicBezTo>
                    <a:cubicBezTo>
                      <a:pt x="440" y="88"/>
                      <a:pt x="440" y="88"/>
                      <a:pt x="441" y="89"/>
                    </a:cubicBezTo>
                    <a:cubicBezTo>
                      <a:pt x="441" y="89"/>
                      <a:pt x="441" y="89"/>
                      <a:pt x="441" y="89"/>
                    </a:cubicBezTo>
                    <a:cubicBezTo>
                      <a:pt x="441" y="89"/>
                      <a:pt x="441" y="89"/>
                      <a:pt x="441" y="89"/>
                    </a:cubicBezTo>
                    <a:cubicBezTo>
                      <a:pt x="441" y="90"/>
                      <a:pt x="441" y="90"/>
                      <a:pt x="441" y="90"/>
                    </a:cubicBezTo>
                    <a:cubicBezTo>
                      <a:pt x="442" y="90"/>
                      <a:pt x="442" y="90"/>
                      <a:pt x="442" y="91"/>
                    </a:cubicBezTo>
                    <a:cubicBezTo>
                      <a:pt x="442" y="91"/>
                      <a:pt x="442" y="91"/>
                      <a:pt x="441" y="91"/>
                    </a:cubicBezTo>
                    <a:cubicBezTo>
                      <a:pt x="441" y="91"/>
                      <a:pt x="440" y="91"/>
                      <a:pt x="440" y="91"/>
                    </a:cubicBezTo>
                    <a:cubicBezTo>
                      <a:pt x="440" y="91"/>
                      <a:pt x="440" y="92"/>
                      <a:pt x="440" y="92"/>
                    </a:cubicBezTo>
                    <a:cubicBezTo>
                      <a:pt x="440" y="93"/>
                      <a:pt x="440" y="93"/>
                      <a:pt x="440" y="93"/>
                    </a:cubicBezTo>
                    <a:cubicBezTo>
                      <a:pt x="441" y="94"/>
                      <a:pt x="441" y="94"/>
                      <a:pt x="441" y="94"/>
                    </a:cubicBezTo>
                    <a:cubicBezTo>
                      <a:pt x="441" y="94"/>
                      <a:pt x="441" y="94"/>
                      <a:pt x="440" y="94"/>
                    </a:cubicBezTo>
                    <a:cubicBezTo>
                      <a:pt x="441" y="95"/>
                      <a:pt x="441" y="95"/>
                      <a:pt x="441" y="95"/>
                    </a:cubicBezTo>
                    <a:cubicBezTo>
                      <a:pt x="441" y="95"/>
                      <a:pt x="442" y="95"/>
                      <a:pt x="442" y="95"/>
                    </a:cubicBezTo>
                    <a:cubicBezTo>
                      <a:pt x="443" y="96"/>
                      <a:pt x="443" y="96"/>
                      <a:pt x="443" y="96"/>
                    </a:cubicBezTo>
                    <a:cubicBezTo>
                      <a:pt x="444" y="96"/>
                      <a:pt x="444" y="96"/>
                      <a:pt x="445" y="96"/>
                    </a:cubicBezTo>
                    <a:cubicBezTo>
                      <a:pt x="445" y="96"/>
                      <a:pt x="445" y="96"/>
                      <a:pt x="446" y="96"/>
                    </a:cubicBezTo>
                    <a:cubicBezTo>
                      <a:pt x="446" y="96"/>
                      <a:pt x="446" y="96"/>
                      <a:pt x="446" y="96"/>
                    </a:cubicBezTo>
                    <a:cubicBezTo>
                      <a:pt x="446" y="96"/>
                      <a:pt x="447" y="96"/>
                      <a:pt x="447" y="96"/>
                    </a:cubicBezTo>
                    <a:cubicBezTo>
                      <a:pt x="447" y="96"/>
                      <a:pt x="448" y="96"/>
                      <a:pt x="448" y="96"/>
                    </a:cubicBezTo>
                    <a:cubicBezTo>
                      <a:pt x="448" y="97"/>
                      <a:pt x="447" y="97"/>
                      <a:pt x="447" y="97"/>
                    </a:cubicBezTo>
                    <a:cubicBezTo>
                      <a:pt x="447" y="97"/>
                      <a:pt x="447" y="97"/>
                      <a:pt x="447" y="97"/>
                    </a:cubicBezTo>
                    <a:cubicBezTo>
                      <a:pt x="446" y="97"/>
                      <a:pt x="446" y="97"/>
                      <a:pt x="445" y="97"/>
                    </a:cubicBezTo>
                    <a:cubicBezTo>
                      <a:pt x="445" y="97"/>
                      <a:pt x="444" y="97"/>
                      <a:pt x="444" y="97"/>
                    </a:cubicBezTo>
                    <a:cubicBezTo>
                      <a:pt x="443" y="97"/>
                      <a:pt x="443" y="97"/>
                      <a:pt x="442" y="97"/>
                    </a:cubicBezTo>
                    <a:cubicBezTo>
                      <a:pt x="442" y="96"/>
                      <a:pt x="441" y="96"/>
                      <a:pt x="441" y="96"/>
                    </a:cubicBezTo>
                    <a:cubicBezTo>
                      <a:pt x="440" y="96"/>
                      <a:pt x="440" y="96"/>
                      <a:pt x="440" y="96"/>
                    </a:cubicBezTo>
                    <a:cubicBezTo>
                      <a:pt x="439" y="95"/>
                      <a:pt x="439" y="95"/>
                      <a:pt x="439" y="95"/>
                    </a:cubicBezTo>
                    <a:cubicBezTo>
                      <a:pt x="439" y="95"/>
                      <a:pt x="439" y="94"/>
                      <a:pt x="439" y="94"/>
                    </a:cubicBezTo>
                    <a:cubicBezTo>
                      <a:pt x="439" y="94"/>
                      <a:pt x="439" y="94"/>
                      <a:pt x="439" y="93"/>
                    </a:cubicBezTo>
                    <a:cubicBezTo>
                      <a:pt x="439" y="93"/>
                      <a:pt x="439" y="93"/>
                      <a:pt x="438" y="92"/>
                    </a:cubicBezTo>
                    <a:cubicBezTo>
                      <a:pt x="438" y="92"/>
                      <a:pt x="438" y="92"/>
                      <a:pt x="438" y="92"/>
                    </a:cubicBezTo>
                    <a:cubicBezTo>
                      <a:pt x="438" y="91"/>
                      <a:pt x="438" y="91"/>
                      <a:pt x="437" y="91"/>
                    </a:cubicBezTo>
                    <a:cubicBezTo>
                      <a:pt x="437" y="91"/>
                      <a:pt x="438" y="90"/>
                      <a:pt x="438" y="90"/>
                    </a:cubicBezTo>
                    <a:cubicBezTo>
                      <a:pt x="437" y="90"/>
                      <a:pt x="437" y="89"/>
                      <a:pt x="436" y="89"/>
                    </a:cubicBezTo>
                    <a:cubicBezTo>
                      <a:pt x="436" y="89"/>
                      <a:pt x="436" y="89"/>
                      <a:pt x="436" y="89"/>
                    </a:cubicBezTo>
                    <a:cubicBezTo>
                      <a:pt x="436" y="88"/>
                      <a:pt x="436" y="88"/>
                      <a:pt x="436" y="88"/>
                    </a:cubicBezTo>
                    <a:cubicBezTo>
                      <a:pt x="435" y="88"/>
                      <a:pt x="434" y="87"/>
                      <a:pt x="434" y="87"/>
                    </a:cubicBezTo>
                    <a:cubicBezTo>
                      <a:pt x="434" y="87"/>
                      <a:pt x="434" y="86"/>
                      <a:pt x="434" y="86"/>
                    </a:cubicBezTo>
                    <a:cubicBezTo>
                      <a:pt x="433" y="86"/>
                      <a:pt x="433" y="85"/>
                      <a:pt x="432" y="85"/>
                    </a:cubicBezTo>
                    <a:cubicBezTo>
                      <a:pt x="432" y="85"/>
                      <a:pt x="431" y="85"/>
                      <a:pt x="431" y="85"/>
                    </a:cubicBezTo>
                    <a:cubicBezTo>
                      <a:pt x="430" y="85"/>
                      <a:pt x="429" y="85"/>
                      <a:pt x="428" y="86"/>
                    </a:cubicBezTo>
                    <a:cubicBezTo>
                      <a:pt x="428" y="86"/>
                      <a:pt x="427" y="86"/>
                      <a:pt x="426" y="85"/>
                    </a:cubicBezTo>
                    <a:cubicBezTo>
                      <a:pt x="426" y="86"/>
                      <a:pt x="426" y="86"/>
                      <a:pt x="425" y="86"/>
                    </a:cubicBezTo>
                    <a:cubicBezTo>
                      <a:pt x="425" y="86"/>
                      <a:pt x="424" y="87"/>
                      <a:pt x="423" y="87"/>
                    </a:cubicBezTo>
                    <a:cubicBezTo>
                      <a:pt x="423" y="88"/>
                      <a:pt x="423" y="88"/>
                      <a:pt x="423" y="89"/>
                    </a:cubicBezTo>
                    <a:cubicBezTo>
                      <a:pt x="423" y="89"/>
                      <a:pt x="424" y="89"/>
                      <a:pt x="424" y="90"/>
                    </a:cubicBezTo>
                    <a:cubicBezTo>
                      <a:pt x="425" y="90"/>
                      <a:pt x="425" y="91"/>
                      <a:pt x="426" y="91"/>
                    </a:cubicBezTo>
                    <a:cubicBezTo>
                      <a:pt x="427" y="92"/>
                      <a:pt x="427" y="93"/>
                      <a:pt x="427" y="94"/>
                    </a:cubicBezTo>
                    <a:cubicBezTo>
                      <a:pt x="427" y="94"/>
                      <a:pt x="427" y="94"/>
                      <a:pt x="427" y="95"/>
                    </a:cubicBezTo>
                    <a:cubicBezTo>
                      <a:pt x="426" y="95"/>
                      <a:pt x="426" y="96"/>
                      <a:pt x="425" y="96"/>
                    </a:cubicBezTo>
                    <a:cubicBezTo>
                      <a:pt x="425" y="97"/>
                      <a:pt x="425" y="97"/>
                      <a:pt x="425" y="97"/>
                    </a:cubicBezTo>
                    <a:cubicBezTo>
                      <a:pt x="425" y="98"/>
                      <a:pt x="425" y="98"/>
                      <a:pt x="425" y="99"/>
                    </a:cubicBezTo>
                    <a:cubicBezTo>
                      <a:pt x="425" y="99"/>
                      <a:pt x="425" y="100"/>
                      <a:pt x="424" y="100"/>
                    </a:cubicBezTo>
                    <a:cubicBezTo>
                      <a:pt x="424" y="100"/>
                      <a:pt x="424" y="101"/>
                      <a:pt x="424" y="101"/>
                    </a:cubicBezTo>
                    <a:cubicBezTo>
                      <a:pt x="423" y="101"/>
                      <a:pt x="423" y="101"/>
                      <a:pt x="422" y="102"/>
                    </a:cubicBezTo>
                    <a:cubicBezTo>
                      <a:pt x="422" y="102"/>
                      <a:pt x="422" y="102"/>
                      <a:pt x="422" y="102"/>
                    </a:cubicBezTo>
                    <a:cubicBezTo>
                      <a:pt x="422" y="102"/>
                      <a:pt x="421" y="102"/>
                      <a:pt x="421" y="102"/>
                    </a:cubicBezTo>
                    <a:cubicBezTo>
                      <a:pt x="420" y="102"/>
                      <a:pt x="420" y="103"/>
                      <a:pt x="420" y="103"/>
                    </a:cubicBezTo>
                    <a:cubicBezTo>
                      <a:pt x="420" y="103"/>
                      <a:pt x="420" y="103"/>
                      <a:pt x="420" y="104"/>
                    </a:cubicBezTo>
                    <a:cubicBezTo>
                      <a:pt x="420" y="104"/>
                      <a:pt x="420" y="104"/>
                      <a:pt x="420" y="104"/>
                    </a:cubicBezTo>
                    <a:cubicBezTo>
                      <a:pt x="420" y="105"/>
                      <a:pt x="420" y="105"/>
                      <a:pt x="420" y="105"/>
                    </a:cubicBezTo>
                    <a:cubicBezTo>
                      <a:pt x="420" y="105"/>
                      <a:pt x="419" y="105"/>
                      <a:pt x="418" y="105"/>
                    </a:cubicBezTo>
                    <a:cubicBezTo>
                      <a:pt x="418" y="105"/>
                      <a:pt x="417" y="105"/>
                      <a:pt x="416" y="105"/>
                    </a:cubicBezTo>
                    <a:cubicBezTo>
                      <a:pt x="416" y="105"/>
                      <a:pt x="416" y="105"/>
                      <a:pt x="416" y="104"/>
                    </a:cubicBezTo>
                    <a:cubicBezTo>
                      <a:pt x="415" y="104"/>
                      <a:pt x="415" y="104"/>
                      <a:pt x="414" y="104"/>
                    </a:cubicBezTo>
                    <a:cubicBezTo>
                      <a:pt x="413" y="104"/>
                      <a:pt x="412" y="104"/>
                      <a:pt x="412" y="104"/>
                    </a:cubicBezTo>
                    <a:cubicBezTo>
                      <a:pt x="411" y="104"/>
                      <a:pt x="411" y="104"/>
                      <a:pt x="410" y="103"/>
                    </a:cubicBezTo>
                    <a:cubicBezTo>
                      <a:pt x="409" y="103"/>
                      <a:pt x="407" y="103"/>
                      <a:pt x="406" y="102"/>
                    </a:cubicBezTo>
                    <a:cubicBezTo>
                      <a:pt x="405" y="102"/>
                      <a:pt x="405" y="102"/>
                      <a:pt x="404" y="101"/>
                    </a:cubicBezTo>
                    <a:cubicBezTo>
                      <a:pt x="404" y="101"/>
                      <a:pt x="404" y="101"/>
                      <a:pt x="404" y="100"/>
                    </a:cubicBezTo>
                    <a:cubicBezTo>
                      <a:pt x="403" y="100"/>
                      <a:pt x="403" y="100"/>
                      <a:pt x="402" y="100"/>
                    </a:cubicBezTo>
                    <a:cubicBezTo>
                      <a:pt x="402" y="101"/>
                      <a:pt x="402" y="101"/>
                      <a:pt x="401" y="101"/>
                    </a:cubicBezTo>
                    <a:cubicBezTo>
                      <a:pt x="401" y="101"/>
                      <a:pt x="401" y="101"/>
                      <a:pt x="401" y="101"/>
                    </a:cubicBezTo>
                    <a:cubicBezTo>
                      <a:pt x="401" y="101"/>
                      <a:pt x="401" y="101"/>
                      <a:pt x="400" y="100"/>
                    </a:cubicBezTo>
                    <a:cubicBezTo>
                      <a:pt x="401" y="100"/>
                      <a:pt x="401" y="100"/>
                      <a:pt x="401" y="100"/>
                    </a:cubicBezTo>
                    <a:cubicBezTo>
                      <a:pt x="402" y="100"/>
                      <a:pt x="402" y="100"/>
                      <a:pt x="403" y="100"/>
                    </a:cubicBezTo>
                    <a:cubicBezTo>
                      <a:pt x="404" y="100"/>
                      <a:pt x="405" y="100"/>
                      <a:pt x="406" y="100"/>
                    </a:cubicBezTo>
                    <a:cubicBezTo>
                      <a:pt x="406" y="100"/>
                      <a:pt x="407" y="100"/>
                      <a:pt x="407" y="100"/>
                    </a:cubicBezTo>
                    <a:cubicBezTo>
                      <a:pt x="408" y="100"/>
                      <a:pt x="409" y="100"/>
                      <a:pt x="409" y="101"/>
                    </a:cubicBezTo>
                    <a:cubicBezTo>
                      <a:pt x="410" y="101"/>
                      <a:pt x="410" y="101"/>
                      <a:pt x="410" y="101"/>
                    </a:cubicBezTo>
                    <a:cubicBezTo>
                      <a:pt x="410" y="101"/>
                      <a:pt x="410" y="101"/>
                      <a:pt x="411" y="101"/>
                    </a:cubicBezTo>
                    <a:cubicBezTo>
                      <a:pt x="411" y="101"/>
                      <a:pt x="411" y="101"/>
                      <a:pt x="412" y="101"/>
                    </a:cubicBezTo>
                    <a:cubicBezTo>
                      <a:pt x="412" y="101"/>
                      <a:pt x="412" y="101"/>
                      <a:pt x="412" y="101"/>
                    </a:cubicBezTo>
                    <a:cubicBezTo>
                      <a:pt x="411" y="101"/>
                      <a:pt x="410" y="101"/>
                      <a:pt x="410" y="102"/>
                    </a:cubicBezTo>
                    <a:cubicBezTo>
                      <a:pt x="410" y="102"/>
                      <a:pt x="411" y="102"/>
                      <a:pt x="411" y="102"/>
                    </a:cubicBezTo>
                    <a:cubicBezTo>
                      <a:pt x="412" y="102"/>
                      <a:pt x="412" y="102"/>
                      <a:pt x="413" y="103"/>
                    </a:cubicBezTo>
                    <a:cubicBezTo>
                      <a:pt x="413" y="102"/>
                      <a:pt x="414" y="102"/>
                      <a:pt x="414" y="102"/>
                    </a:cubicBezTo>
                    <a:cubicBezTo>
                      <a:pt x="414" y="102"/>
                      <a:pt x="415" y="102"/>
                      <a:pt x="415" y="102"/>
                    </a:cubicBezTo>
                    <a:cubicBezTo>
                      <a:pt x="415" y="102"/>
                      <a:pt x="415" y="101"/>
                      <a:pt x="415" y="101"/>
                    </a:cubicBezTo>
                    <a:cubicBezTo>
                      <a:pt x="415" y="101"/>
                      <a:pt x="415" y="101"/>
                      <a:pt x="414" y="100"/>
                    </a:cubicBezTo>
                    <a:cubicBezTo>
                      <a:pt x="414" y="100"/>
                      <a:pt x="414" y="100"/>
                      <a:pt x="414" y="100"/>
                    </a:cubicBezTo>
                    <a:cubicBezTo>
                      <a:pt x="415" y="100"/>
                      <a:pt x="415" y="100"/>
                      <a:pt x="416" y="100"/>
                    </a:cubicBezTo>
                    <a:cubicBezTo>
                      <a:pt x="416" y="100"/>
                      <a:pt x="416" y="100"/>
                      <a:pt x="416" y="100"/>
                    </a:cubicBezTo>
                    <a:cubicBezTo>
                      <a:pt x="416" y="99"/>
                      <a:pt x="416" y="99"/>
                      <a:pt x="417" y="98"/>
                    </a:cubicBezTo>
                    <a:cubicBezTo>
                      <a:pt x="417" y="98"/>
                      <a:pt x="418" y="98"/>
                      <a:pt x="418" y="98"/>
                    </a:cubicBezTo>
                    <a:cubicBezTo>
                      <a:pt x="418" y="98"/>
                      <a:pt x="418" y="98"/>
                      <a:pt x="418" y="98"/>
                    </a:cubicBezTo>
                    <a:cubicBezTo>
                      <a:pt x="418" y="98"/>
                      <a:pt x="417" y="98"/>
                      <a:pt x="417" y="98"/>
                    </a:cubicBezTo>
                    <a:cubicBezTo>
                      <a:pt x="417" y="98"/>
                      <a:pt x="417" y="98"/>
                      <a:pt x="417" y="97"/>
                    </a:cubicBezTo>
                    <a:cubicBezTo>
                      <a:pt x="417" y="97"/>
                      <a:pt x="418" y="97"/>
                      <a:pt x="418" y="97"/>
                    </a:cubicBezTo>
                    <a:cubicBezTo>
                      <a:pt x="418" y="97"/>
                      <a:pt x="418" y="96"/>
                      <a:pt x="418" y="96"/>
                    </a:cubicBezTo>
                    <a:cubicBezTo>
                      <a:pt x="418" y="95"/>
                      <a:pt x="418" y="95"/>
                      <a:pt x="418" y="95"/>
                    </a:cubicBezTo>
                    <a:cubicBezTo>
                      <a:pt x="418" y="95"/>
                      <a:pt x="419" y="95"/>
                      <a:pt x="419" y="95"/>
                    </a:cubicBezTo>
                    <a:cubicBezTo>
                      <a:pt x="419" y="95"/>
                      <a:pt x="419" y="94"/>
                      <a:pt x="419" y="94"/>
                    </a:cubicBezTo>
                    <a:cubicBezTo>
                      <a:pt x="419" y="94"/>
                      <a:pt x="420" y="94"/>
                      <a:pt x="420" y="94"/>
                    </a:cubicBezTo>
                    <a:cubicBezTo>
                      <a:pt x="420" y="93"/>
                      <a:pt x="420" y="93"/>
                      <a:pt x="420" y="93"/>
                    </a:cubicBezTo>
                    <a:cubicBezTo>
                      <a:pt x="420" y="92"/>
                      <a:pt x="419" y="92"/>
                      <a:pt x="419" y="92"/>
                    </a:cubicBezTo>
                    <a:cubicBezTo>
                      <a:pt x="419" y="91"/>
                      <a:pt x="418" y="91"/>
                      <a:pt x="418" y="90"/>
                    </a:cubicBezTo>
                    <a:cubicBezTo>
                      <a:pt x="418" y="90"/>
                      <a:pt x="419" y="90"/>
                      <a:pt x="419" y="89"/>
                    </a:cubicBezTo>
                    <a:cubicBezTo>
                      <a:pt x="419" y="89"/>
                      <a:pt x="419" y="89"/>
                      <a:pt x="419" y="88"/>
                    </a:cubicBezTo>
                    <a:cubicBezTo>
                      <a:pt x="419" y="88"/>
                      <a:pt x="419" y="89"/>
                      <a:pt x="420" y="89"/>
                    </a:cubicBezTo>
                    <a:cubicBezTo>
                      <a:pt x="420" y="88"/>
                      <a:pt x="420" y="88"/>
                      <a:pt x="420" y="88"/>
                    </a:cubicBezTo>
                    <a:cubicBezTo>
                      <a:pt x="419" y="88"/>
                      <a:pt x="419" y="87"/>
                      <a:pt x="418" y="87"/>
                    </a:cubicBezTo>
                    <a:cubicBezTo>
                      <a:pt x="418" y="87"/>
                      <a:pt x="417" y="87"/>
                      <a:pt x="417" y="86"/>
                    </a:cubicBezTo>
                    <a:cubicBezTo>
                      <a:pt x="417" y="86"/>
                      <a:pt x="417" y="86"/>
                      <a:pt x="417" y="86"/>
                    </a:cubicBezTo>
                    <a:cubicBezTo>
                      <a:pt x="416" y="86"/>
                      <a:pt x="415" y="85"/>
                      <a:pt x="415" y="85"/>
                    </a:cubicBezTo>
                    <a:cubicBezTo>
                      <a:pt x="414" y="84"/>
                      <a:pt x="413" y="84"/>
                      <a:pt x="413" y="83"/>
                    </a:cubicBezTo>
                    <a:cubicBezTo>
                      <a:pt x="413" y="82"/>
                      <a:pt x="413" y="82"/>
                      <a:pt x="412" y="81"/>
                    </a:cubicBezTo>
                    <a:cubicBezTo>
                      <a:pt x="412" y="81"/>
                      <a:pt x="412" y="81"/>
                      <a:pt x="412" y="81"/>
                    </a:cubicBezTo>
                    <a:cubicBezTo>
                      <a:pt x="412" y="81"/>
                      <a:pt x="412" y="80"/>
                      <a:pt x="413" y="80"/>
                    </a:cubicBezTo>
                    <a:cubicBezTo>
                      <a:pt x="412" y="80"/>
                      <a:pt x="412" y="80"/>
                      <a:pt x="411" y="80"/>
                    </a:cubicBezTo>
                    <a:cubicBezTo>
                      <a:pt x="411" y="79"/>
                      <a:pt x="411" y="79"/>
                      <a:pt x="411" y="79"/>
                    </a:cubicBezTo>
                    <a:cubicBezTo>
                      <a:pt x="411" y="78"/>
                      <a:pt x="411" y="78"/>
                      <a:pt x="411" y="78"/>
                    </a:cubicBezTo>
                    <a:cubicBezTo>
                      <a:pt x="411" y="77"/>
                      <a:pt x="410" y="76"/>
                      <a:pt x="410" y="76"/>
                    </a:cubicBezTo>
                    <a:cubicBezTo>
                      <a:pt x="410" y="75"/>
                      <a:pt x="410" y="75"/>
                      <a:pt x="410" y="75"/>
                    </a:cubicBezTo>
                    <a:cubicBezTo>
                      <a:pt x="410" y="74"/>
                      <a:pt x="409" y="74"/>
                      <a:pt x="409" y="74"/>
                    </a:cubicBezTo>
                    <a:cubicBezTo>
                      <a:pt x="409" y="74"/>
                      <a:pt x="409" y="73"/>
                      <a:pt x="409" y="73"/>
                    </a:cubicBezTo>
                    <a:cubicBezTo>
                      <a:pt x="409" y="73"/>
                      <a:pt x="409" y="73"/>
                      <a:pt x="409" y="73"/>
                    </a:cubicBezTo>
                    <a:cubicBezTo>
                      <a:pt x="409" y="72"/>
                      <a:pt x="409" y="72"/>
                      <a:pt x="409" y="72"/>
                    </a:cubicBezTo>
                    <a:cubicBezTo>
                      <a:pt x="409" y="71"/>
                      <a:pt x="409" y="70"/>
                      <a:pt x="408" y="70"/>
                    </a:cubicBezTo>
                    <a:cubicBezTo>
                      <a:pt x="408" y="69"/>
                      <a:pt x="408" y="69"/>
                      <a:pt x="408" y="69"/>
                    </a:cubicBezTo>
                    <a:cubicBezTo>
                      <a:pt x="407" y="69"/>
                      <a:pt x="407" y="68"/>
                      <a:pt x="407" y="68"/>
                    </a:cubicBezTo>
                    <a:cubicBezTo>
                      <a:pt x="406" y="68"/>
                      <a:pt x="406" y="67"/>
                      <a:pt x="406" y="67"/>
                    </a:cubicBezTo>
                    <a:cubicBezTo>
                      <a:pt x="406" y="66"/>
                      <a:pt x="406" y="66"/>
                      <a:pt x="406" y="66"/>
                    </a:cubicBezTo>
                    <a:cubicBezTo>
                      <a:pt x="405" y="66"/>
                      <a:pt x="405" y="66"/>
                      <a:pt x="405" y="66"/>
                    </a:cubicBezTo>
                    <a:cubicBezTo>
                      <a:pt x="405" y="66"/>
                      <a:pt x="405" y="66"/>
                      <a:pt x="405" y="66"/>
                    </a:cubicBezTo>
                    <a:cubicBezTo>
                      <a:pt x="404" y="66"/>
                      <a:pt x="404" y="66"/>
                      <a:pt x="403" y="66"/>
                    </a:cubicBezTo>
                    <a:cubicBezTo>
                      <a:pt x="403" y="65"/>
                      <a:pt x="403" y="65"/>
                      <a:pt x="403" y="65"/>
                    </a:cubicBezTo>
                    <a:cubicBezTo>
                      <a:pt x="402" y="64"/>
                      <a:pt x="402" y="64"/>
                      <a:pt x="402" y="64"/>
                    </a:cubicBezTo>
                    <a:cubicBezTo>
                      <a:pt x="402" y="63"/>
                      <a:pt x="401" y="63"/>
                      <a:pt x="401" y="63"/>
                    </a:cubicBezTo>
                    <a:cubicBezTo>
                      <a:pt x="402" y="63"/>
                      <a:pt x="402" y="63"/>
                      <a:pt x="402" y="63"/>
                    </a:cubicBezTo>
                    <a:cubicBezTo>
                      <a:pt x="402" y="62"/>
                      <a:pt x="402" y="62"/>
                      <a:pt x="402" y="62"/>
                    </a:cubicBezTo>
                    <a:cubicBezTo>
                      <a:pt x="402" y="62"/>
                      <a:pt x="402" y="61"/>
                      <a:pt x="402" y="61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02" y="61"/>
                      <a:pt x="402" y="60"/>
                      <a:pt x="402" y="60"/>
                    </a:cubicBezTo>
                    <a:cubicBezTo>
                      <a:pt x="402" y="59"/>
                      <a:pt x="402" y="59"/>
                      <a:pt x="403" y="58"/>
                    </a:cubicBezTo>
                    <a:cubicBezTo>
                      <a:pt x="402" y="58"/>
                      <a:pt x="402" y="57"/>
                      <a:pt x="402" y="57"/>
                    </a:cubicBezTo>
                    <a:cubicBezTo>
                      <a:pt x="402" y="57"/>
                      <a:pt x="402" y="56"/>
                      <a:pt x="402" y="56"/>
                    </a:cubicBezTo>
                    <a:cubicBezTo>
                      <a:pt x="402" y="55"/>
                      <a:pt x="402" y="55"/>
                      <a:pt x="402" y="55"/>
                    </a:cubicBezTo>
                    <a:cubicBezTo>
                      <a:pt x="402" y="55"/>
                      <a:pt x="402" y="55"/>
                      <a:pt x="402" y="54"/>
                    </a:cubicBezTo>
                    <a:cubicBezTo>
                      <a:pt x="402" y="54"/>
                      <a:pt x="401" y="54"/>
                      <a:pt x="401" y="53"/>
                    </a:cubicBezTo>
                    <a:cubicBezTo>
                      <a:pt x="401" y="53"/>
                      <a:pt x="402" y="53"/>
                      <a:pt x="402" y="53"/>
                    </a:cubicBezTo>
                    <a:cubicBezTo>
                      <a:pt x="402" y="53"/>
                      <a:pt x="402" y="53"/>
                      <a:pt x="402" y="52"/>
                    </a:cubicBezTo>
                    <a:cubicBezTo>
                      <a:pt x="401" y="52"/>
                      <a:pt x="401" y="52"/>
                      <a:pt x="401" y="52"/>
                    </a:cubicBezTo>
                    <a:cubicBezTo>
                      <a:pt x="400" y="52"/>
                      <a:pt x="400" y="52"/>
                      <a:pt x="399" y="52"/>
                    </a:cubicBezTo>
                    <a:cubicBezTo>
                      <a:pt x="398" y="51"/>
                      <a:pt x="397" y="51"/>
                      <a:pt x="396" y="51"/>
                    </a:cubicBezTo>
                    <a:cubicBezTo>
                      <a:pt x="395" y="50"/>
                      <a:pt x="395" y="50"/>
                      <a:pt x="394" y="50"/>
                    </a:cubicBezTo>
                    <a:cubicBezTo>
                      <a:pt x="394" y="50"/>
                      <a:pt x="394" y="50"/>
                      <a:pt x="393" y="51"/>
                    </a:cubicBezTo>
                    <a:cubicBezTo>
                      <a:pt x="393" y="50"/>
                      <a:pt x="393" y="50"/>
                      <a:pt x="392" y="50"/>
                    </a:cubicBezTo>
                    <a:cubicBezTo>
                      <a:pt x="392" y="50"/>
                      <a:pt x="392" y="50"/>
                      <a:pt x="391" y="50"/>
                    </a:cubicBezTo>
                    <a:cubicBezTo>
                      <a:pt x="391" y="50"/>
                      <a:pt x="390" y="50"/>
                      <a:pt x="390" y="50"/>
                    </a:cubicBezTo>
                    <a:cubicBezTo>
                      <a:pt x="389" y="50"/>
                      <a:pt x="389" y="50"/>
                      <a:pt x="388" y="50"/>
                    </a:cubicBezTo>
                    <a:cubicBezTo>
                      <a:pt x="388" y="50"/>
                      <a:pt x="387" y="50"/>
                      <a:pt x="387" y="50"/>
                    </a:cubicBezTo>
                    <a:cubicBezTo>
                      <a:pt x="387" y="50"/>
                      <a:pt x="387" y="50"/>
                      <a:pt x="386" y="5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387" y="49"/>
                      <a:pt x="386" y="49"/>
                      <a:pt x="386" y="49"/>
                    </a:cubicBezTo>
                    <a:cubicBezTo>
                      <a:pt x="386" y="49"/>
                      <a:pt x="385" y="49"/>
                      <a:pt x="385" y="49"/>
                    </a:cubicBezTo>
                    <a:cubicBezTo>
                      <a:pt x="385" y="50"/>
                      <a:pt x="385" y="50"/>
                      <a:pt x="385" y="51"/>
                    </a:cubicBezTo>
                    <a:cubicBezTo>
                      <a:pt x="385" y="51"/>
                      <a:pt x="385" y="52"/>
                      <a:pt x="384" y="52"/>
                    </a:cubicBezTo>
                    <a:cubicBezTo>
                      <a:pt x="385" y="52"/>
                      <a:pt x="385" y="53"/>
                      <a:pt x="385" y="53"/>
                    </a:cubicBezTo>
                    <a:cubicBezTo>
                      <a:pt x="385" y="53"/>
                      <a:pt x="385" y="53"/>
                      <a:pt x="385" y="53"/>
                    </a:cubicBezTo>
                    <a:cubicBezTo>
                      <a:pt x="385" y="54"/>
                      <a:pt x="384" y="54"/>
                      <a:pt x="384" y="54"/>
                    </a:cubicBezTo>
                    <a:cubicBezTo>
                      <a:pt x="384" y="55"/>
                      <a:pt x="385" y="55"/>
                      <a:pt x="385" y="55"/>
                    </a:cubicBezTo>
                    <a:cubicBezTo>
                      <a:pt x="385" y="55"/>
                      <a:pt x="385" y="56"/>
                      <a:pt x="385" y="56"/>
                    </a:cubicBezTo>
                    <a:cubicBezTo>
                      <a:pt x="385" y="56"/>
                      <a:pt x="385" y="56"/>
                      <a:pt x="385" y="56"/>
                    </a:cubicBezTo>
                    <a:cubicBezTo>
                      <a:pt x="385" y="57"/>
                      <a:pt x="385" y="57"/>
                      <a:pt x="384" y="57"/>
                    </a:cubicBezTo>
                    <a:cubicBezTo>
                      <a:pt x="384" y="57"/>
                      <a:pt x="384" y="58"/>
                      <a:pt x="384" y="58"/>
                    </a:cubicBezTo>
                    <a:cubicBezTo>
                      <a:pt x="385" y="58"/>
                      <a:pt x="385" y="59"/>
                      <a:pt x="385" y="59"/>
                    </a:cubicBezTo>
                    <a:cubicBezTo>
                      <a:pt x="385" y="59"/>
                      <a:pt x="385" y="60"/>
                      <a:pt x="384" y="60"/>
                    </a:cubicBezTo>
                    <a:cubicBezTo>
                      <a:pt x="384" y="60"/>
                      <a:pt x="384" y="60"/>
                      <a:pt x="384" y="61"/>
                    </a:cubicBezTo>
                    <a:cubicBezTo>
                      <a:pt x="384" y="61"/>
                      <a:pt x="385" y="61"/>
                      <a:pt x="385" y="62"/>
                    </a:cubicBezTo>
                    <a:cubicBezTo>
                      <a:pt x="385" y="62"/>
                      <a:pt x="384" y="62"/>
                      <a:pt x="384" y="62"/>
                    </a:cubicBezTo>
                    <a:cubicBezTo>
                      <a:pt x="384" y="62"/>
                      <a:pt x="383" y="62"/>
                      <a:pt x="383" y="62"/>
                    </a:cubicBezTo>
                    <a:cubicBezTo>
                      <a:pt x="382" y="63"/>
                      <a:pt x="381" y="63"/>
                      <a:pt x="381" y="64"/>
                    </a:cubicBezTo>
                    <a:cubicBezTo>
                      <a:pt x="380" y="64"/>
                      <a:pt x="380" y="64"/>
                      <a:pt x="380" y="64"/>
                    </a:cubicBezTo>
                    <a:cubicBezTo>
                      <a:pt x="380" y="65"/>
                      <a:pt x="380" y="65"/>
                      <a:pt x="380" y="65"/>
                    </a:cubicBezTo>
                    <a:cubicBezTo>
                      <a:pt x="380" y="65"/>
                      <a:pt x="380" y="65"/>
                      <a:pt x="380" y="66"/>
                    </a:cubicBezTo>
                    <a:cubicBezTo>
                      <a:pt x="380" y="66"/>
                      <a:pt x="380" y="66"/>
                      <a:pt x="380" y="66"/>
                    </a:cubicBezTo>
                    <a:cubicBezTo>
                      <a:pt x="380" y="67"/>
                      <a:pt x="380" y="67"/>
                      <a:pt x="379" y="68"/>
                    </a:cubicBezTo>
                    <a:cubicBezTo>
                      <a:pt x="380" y="68"/>
                      <a:pt x="380" y="68"/>
                      <a:pt x="381" y="69"/>
                    </a:cubicBezTo>
                    <a:cubicBezTo>
                      <a:pt x="381" y="68"/>
                      <a:pt x="381" y="68"/>
                      <a:pt x="382" y="68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3" y="70"/>
                      <a:pt x="383" y="70"/>
                    </a:cubicBezTo>
                    <a:cubicBezTo>
                      <a:pt x="383" y="70"/>
                      <a:pt x="384" y="70"/>
                      <a:pt x="384" y="71"/>
                    </a:cubicBezTo>
                    <a:cubicBezTo>
                      <a:pt x="385" y="71"/>
                      <a:pt x="385" y="71"/>
                      <a:pt x="385" y="71"/>
                    </a:cubicBezTo>
                    <a:cubicBezTo>
                      <a:pt x="385" y="71"/>
                      <a:pt x="385" y="71"/>
                      <a:pt x="384" y="71"/>
                    </a:cubicBezTo>
                    <a:cubicBezTo>
                      <a:pt x="384" y="71"/>
                      <a:pt x="384" y="71"/>
                      <a:pt x="383" y="72"/>
                    </a:cubicBezTo>
                    <a:cubicBezTo>
                      <a:pt x="383" y="72"/>
                      <a:pt x="383" y="72"/>
                      <a:pt x="383" y="73"/>
                    </a:cubicBezTo>
                    <a:cubicBezTo>
                      <a:pt x="384" y="73"/>
                      <a:pt x="385" y="73"/>
                      <a:pt x="385" y="74"/>
                    </a:cubicBezTo>
                    <a:cubicBezTo>
                      <a:pt x="385" y="74"/>
                      <a:pt x="385" y="74"/>
                      <a:pt x="385" y="74"/>
                    </a:cubicBezTo>
                    <a:cubicBezTo>
                      <a:pt x="385" y="75"/>
                      <a:pt x="384" y="75"/>
                      <a:pt x="384" y="75"/>
                    </a:cubicBezTo>
                    <a:cubicBezTo>
                      <a:pt x="384" y="75"/>
                      <a:pt x="383" y="75"/>
                      <a:pt x="383" y="74"/>
                    </a:cubicBezTo>
                    <a:cubicBezTo>
                      <a:pt x="383" y="75"/>
                      <a:pt x="383" y="75"/>
                      <a:pt x="383" y="75"/>
                    </a:cubicBezTo>
                    <a:cubicBezTo>
                      <a:pt x="383" y="75"/>
                      <a:pt x="384" y="76"/>
                      <a:pt x="384" y="77"/>
                    </a:cubicBezTo>
                    <a:cubicBezTo>
                      <a:pt x="384" y="77"/>
                      <a:pt x="384" y="77"/>
                      <a:pt x="385" y="77"/>
                    </a:cubicBezTo>
                    <a:cubicBezTo>
                      <a:pt x="385" y="78"/>
                      <a:pt x="385" y="78"/>
                      <a:pt x="385" y="79"/>
                    </a:cubicBezTo>
                    <a:cubicBezTo>
                      <a:pt x="385" y="78"/>
                      <a:pt x="385" y="78"/>
                      <a:pt x="386" y="78"/>
                    </a:cubicBezTo>
                    <a:cubicBezTo>
                      <a:pt x="386" y="78"/>
                      <a:pt x="386" y="78"/>
                      <a:pt x="387" y="79"/>
                    </a:cubicBezTo>
                    <a:cubicBezTo>
                      <a:pt x="387" y="79"/>
                      <a:pt x="388" y="79"/>
                      <a:pt x="388" y="79"/>
                    </a:cubicBezTo>
                    <a:cubicBezTo>
                      <a:pt x="388" y="79"/>
                      <a:pt x="389" y="79"/>
                      <a:pt x="389" y="80"/>
                    </a:cubicBezTo>
                    <a:cubicBezTo>
                      <a:pt x="390" y="79"/>
                      <a:pt x="390" y="79"/>
                      <a:pt x="390" y="79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91" y="80"/>
                      <a:pt x="391" y="80"/>
                      <a:pt x="391" y="80"/>
                    </a:cubicBezTo>
                    <a:cubicBezTo>
                      <a:pt x="391" y="81"/>
                      <a:pt x="391" y="81"/>
                      <a:pt x="392" y="81"/>
                    </a:cubicBezTo>
                    <a:cubicBezTo>
                      <a:pt x="392" y="81"/>
                      <a:pt x="392" y="81"/>
                      <a:pt x="392" y="81"/>
                    </a:cubicBezTo>
                    <a:cubicBezTo>
                      <a:pt x="393" y="82"/>
                      <a:pt x="394" y="83"/>
                      <a:pt x="394" y="84"/>
                    </a:cubicBezTo>
                    <a:cubicBezTo>
                      <a:pt x="395" y="84"/>
                      <a:pt x="395" y="84"/>
                      <a:pt x="395" y="84"/>
                    </a:cubicBezTo>
                    <a:cubicBezTo>
                      <a:pt x="396" y="84"/>
                      <a:pt x="396" y="84"/>
                      <a:pt x="396" y="84"/>
                    </a:cubicBezTo>
                    <a:cubicBezTo>
                      <a:pt x="397" y="84"/>
                      <a:pt x="397" y="84"/>
                      <a:pt x="397" y="84"/>
                    </a:cubicBezTo>
                    <a:cubicBezTo>
                      <a:pt x="398" y="84"/>
                      <a:pt x="398" y="84"/>
                      <a:pt x="398" y="84"/>
                    </a:cubicBezTo>
                    <a:cubicBezTo>
                      <a:pt x="398" y="84"/>
                      <a:pt x="398" y="84"/>
                      <a:pt x="399" y="84"/>
                    </a:cubicBezTo>
                    <a:cubicBezTo>
                      <a:pt x="398" y="84"/>
                      <a:pt x="398" y="84"/>
                      <a:pt x="398" y="85"/>
                    </a:cubicBezTo>
                    <a:cubicBezTo>
                      <a:pt x="397" y="85"/>
                      <a:pt x="397" y="86"/>
                      <a:pt x="397" y="87"/>
                    </a:cubicBezTo>
                    <a:cubicBezTo>
                      <a:pt x="397" y="87"/>
                      <a:pt x="397" y="87"/>
                      <a:pt x="397" y="87"/>
                    </a:cubicBezTo>
                    <a:cubicBezTo>
                      <a:pt x="397" y="87"/>
                      <a:pt x="397" y="88"/>
                      <a:pt x="398" y="88"/>
                    </a:cubicBezTo>
                    <a:cubicBezTo>
                      <a:pt x="397" y="88"/>
                      <a:pt x="397" y="88"/>
                      <a:pt x="397" y="88"/>
                    </a:cubicBezTo>
                    <a:cubicBezTo>
                      <a:pt x="397" y="88"/>
                      <a:pt x="397" y="88"/>
                      <a:pt x="397" y="88"/>
                    </a:cubicBezTo>
                    <a:cubicBezTo>
                      <a:pt x="397" y="89"/>
                      <a:pt x="397" y="89"/>
                      <a:pt x="397" y="89"/>
                    </a:cubicBezTo>
                    <a:cubicBezTo>
                      <a:pt x="397" y="89"/>
                      <a:pt x="397" y="90"/>
                      <a:pt x="397" y="90"/>
                    </a:cubicBezTo>
                    <a:cubicBezTo>
                      <a:pt x="396" y="90"/>
                      <a:pt x="396" y="90"/>
                      <a:pt x="395" y="89"/>
                    </a:cubicBezTo>
                    <a:cubicBezTo>
                      <a:pt x="395" y="89"/>
                      <a:pt x="395" y="88"/>
                      <a:pt x="394" y="88"/>
                    </a:cubicBezTo>
                    <a:cubicBezTo>
                      <a:pt x="394" y="87"/>
                      <a:pt x="393" y="87"/>
                      <a:pt x="393" y="87"/>
                    </a:cubicBezTo>
                    <a:cubicBezTo>
                      <a:pt x="392" y="86"/>
                      <a:pt x="392" y="86"/>
                      <a:pt x="391" y="86"/>
                    </a:cubicBezTo>
                    <a:cubicBezTo>
                      <a:pt x="391" y="86"/>
                      <a:pt x="391" y="85"/>
                      <a:pt x="390" y="85"/>
                    </a:cubicBezTo>
                    <a:cubicBezTo>
                      <a:pt x="390" y="85"/>
                      <a:pt x="390" y="84"/>
                      <a:pt x="389" y="84"/>
                    </a:cubicBezTo>
                    <a:cubicBezTo>
                      <a:pt x="388" y="84"/>
                      <a:pt x="387" y="84"/>
                      <a:pt x="386" y="84"/>
                    </a:cubicBezTo>
                    <a:cubicBezTo>
                      <a:pt x="385" y="83"/>
                      <a:pt x="384" y="83"/>
                      <a:pt x="383" y="82"/>
                    </a:cubicBezTo>
                    <a:cubicBezTo>
                      <a:pt x="382" y="82"/>
                      <a:pt x="382" y="82"/>
                      <a:pt x="381" y="82"/>
                    </a:cubicBezTo>
                    <a:cubicBezTo>
                      <a:pt x="381" y="81"/>
                      <a:pt x="381" y="81"/>
                      <a:pt x="381" y="81"/>
                    </a:cubicBezTo>
                    <a:cubicBezTo>
                      <a:pt x="381" y="81"/>
                      <a:pt x="380" y="81"/>
                      <a:pt x="380" y="81"/>
                    </a:cubicBezTo>
                    <a:cubicBezTo>
                      <a:pt x="380" y="81"/>
                      <a:pt x="380" y="80"/>
                      <a:pt x="379" y="80"/>
                    </a:cubicBezTo>
                    <a:cubicBezTo>
                      <a:pt x="379" y="80"/>
                      <a:pt x="378" y="80"/>
                      <a:pt x="378" y="80"/>
                    </a:cubicBezTo>
                    <a:cubicBezTo>
                      <a:pt x="377" y="80"/>
                      <a:pt x="377" y="81"/>
                      <a:pt x="376" y="81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76" y="80"/>
                      <a:pt x="376" y="80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5" y="79"/>
                      <a:pt x="374" y="78"/>
                      <a:pt x="373" y="78"/>
                    </a:cubicBezTo>
                    <a:cubicBezTo>
                      <a:pt x="372" y="77"/>
                      <a:pt x="371" y="77"/>
                      <a:pt x="371" y="77"/>
                    </a:cubicBezTo>
                    <a:cubicBezTo>
                      <a:pt x="369" y="76"/>
                      <a:pt x="367" y="76"/>
                      <a:pt x="365" y="76"/>
                    </a:cubicBezTo>
                    <a:cubicBezTo>
                      <a:pt x="364" y="76"/>
                      <a:pt x="362" y="76"/>
                      <a:pt x="361" y="76"/>
                    </a:cubicBezTo>
                    <a:cubicBezTo>
                      <a:pt x="361" y="76"/>
                      <a:pt x="360" y="75"/>
                      <a:pt x="360" y="75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58" y="75"/>
                      <a:pt x="358" y="75"/>
                      <a:pt x="358" y="75"/>
                    </a:cubicBezTo>
                    <a:cubicBezTo>
                      <a:pt x="358" y="75"/>
                      <a:pt x="357" y="75"/>
                      <a:pt x="357" y="75"/>
                    </a:cubicBezTo>
                    <a:cubicBezTo>
                      <a:pt x="357" y="75"/>
                      <a:pt x="357" y="75"/>
                      <a:pt x="356" y="75"/>
                    </a:cubicBezTo>
                    <a:cubicBezTo>
                      <a:pt x="356" y="75"/>
                      <a:pt x="356" y="75"/>
                      <a:pt x="355" y="75"/>
                    </a:cubicBezTo>
                    <a:cubicBezTo>
                      <a:pt x="356" y="75"/>
                      <a:pt x="356" y="76"/>
                      <a:pt x="356" y="76"/>
                    </a:cubicBezTo>
                    <a:cubicBezTo>
                      <a:pt x="356" y="76"/>
                      <a:pt x="356" y="76"/>
                      <a:pt x="356" y="76"/>
                    </a:cubicBezTo>
                    <a:cubicBezTo>
                      <a:pt x="355" y="76"/>
                      <a:pt x="355" y="76"/>
                      <a:pt x="355" y="77"/>
                    </a:cubicBezTo>
                    <a:cubicBezTo>
                      <a:pt x="355" y="77"/>
                      <a:pt x="355" y="77"/>
                      <a:pt x="355" y="77"/>
                    </a:cubicBezTo>
                    <a:cubicBezTo>
                      <a:pt x="355" y="77"/>
                      <a:pt x="355" y="77"/>
                      <a:pt x="355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9"/>
                      <a:pt x="356" y="79"/>
                      <a:pt x="357" y="80"/>
                    </a:cubicBezTo>
                    <a:cubicBezTo>
                      <a:pt x="357" y="80"/>
                      <a:pt x="357" y="80"/>
                      <a:pt x="357" y="80"/>
                    </a:cubicBezTo>
                    <a:cubicBezTo>
                      <a:pt x="357" y="80"/>
                      <a:pt x="357" y="80"/>
                      <a:pt x="357" y="80"/>
                    </a:cubicBezTo>
                    <a:cubicBezTo>
                      <a:pt x="358" y="80"/>
                      <a:pt x="358" y="80"/>
                      <a:pt x="358" y="80"/>
                    </a:cubicBezTo>
                    <a:cubicBezTo>
                      <a:pt x="358" y="80"/>
                      <a:pt x="359" y="81"/>
                      <a:pt x="359" y="81"/>
                    </a:cubicBezTo>
                    <a:cubicBezTo>
                      <a:pt x="359" y="81"/>
                      <a:pt x="359" y="82"/>
                      <a:pt x="359" y="82"/>
                    </a:cubicBezTo>
                    <a:cubicBezTo>
                      <a:pt x="359" y="82"/>
                      <a:pt x="360" y="82"/>
                      <a:pt x="360" y="82"/>
                    </a:cubicBezTo>
                    <a:cubicBezTo>
                      <a:pt x="361" y="83"/>
                      <a:pt x="361" y="83"/>
                      <a:pt x="362" y="83"/>
                    </a:cubicBezTo>
                    <a:cubicBezTo>
                      <a:pt x="361" y="83"/>
                      <a:pt x="361" y="83"/>
                      <a:pt x="360" y="83"/>
                    </a:cubicBezTo>
                    <a:cubicBezTo>
                      <a:pt x="360" y="83"/>
                      <a:pt x="360" y="83"/>
                      <a:pt x="360" y="83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9" y="83"/>
                      <a:pt x="358" y="83"/>
                      <a:pt x="358" y="84"/>
                    </a:cubicBezTo>
                    <a:cubicBezTo>
                      <a:pt x="358" y="84"/>
                      <a:pt x="357" y="84"/>
                      <a:pt x="357" y="84"/>
                    </a:cubicBezTo>
                    <a:cubicBezTo>
                      <a:pt x="356" y="84"/>
                      <a:pt x="356" y="84"/>
                      <a:pt x="355" y="83"/>
                    </a:cubicBezTo>
                    <a:cubicBezTo>
                      <a:pt x="355" y="84"/>
                      <a:pt x="355" y="84"/>
                      <a:pt x="355" y="84"/>
                    </a:cubicBezTo>
                    <a:cubicBezTo>
                      <a:pt x="354" y="84"/>
                      <a:pt x="354" y="84"/>
                      <a:pt x="354" y="84"/>
                    </a:cubicBezTo>
                    <a:cubicBezTo>
                      <a:pt x="355" y="85"/>
                      <a:pt x="355" y="85"/>
                      <a:pt x="355" y="85"/>
                    </a:cubicBezTo>
                    <a:cubicBezTo>
                      <a:pt x="356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5" y="86"/>
                      <a:pt x="355" y="86"/>
                    </a:cubicBezTo>
                    <a:cubicBezTo>
                      <a:pt x="354" y="86"/>
                      <a:pt x="353" y="86"/>
                      <a:pt x="352" y="86"/>
                    </a:cubicBezTo>
                    <a:cubicBezTo>
                      <a:pt x="352" y="86"/>
                      <a:pt x="352" y="86"/>
                      <a:pt x="352" y="85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52" y="85"/>
                      <a:pt x="352" y="84"/>
                      <a:pt x="351" y="84"/>
                    </a:cubicBezTo>
                    <a:cubicBezTo>
                      <a:pt x="352" y="84"/>
                      <a:pt x="352" y="84"/>
                      <a:pt x="352" y="84"/>
                    </a:cubicBezTo>
                    <a:cubicBezTo>
                      <a:pt x="352" y="83"/>
                      <a:pt x="352" y="83"/>
                      <a:pt x="353" y="83"/>
                    </a:cubicBezTo>
                    <a:cubicBezTo>
                      <a:pt x="352" y="83"/>
                      <a:pt x="352" y="83"/>
                      <a:pt x="351" y="82"/>
                    </a:cubicBezTo>
                    <a:cubicBezTo>
                      <a:pt x="351" y="82"/>
                      <a:pt x="351" y="82"/>
                      <a:pt x="351" y="82"/>
                    </a:cubicBezTo>
                    <a:cubicBezTo>
                      <a:pt x="351" y="82"/>
                      <a:pt x="351" y="82"/>
                      <a:pt x="352" y="81"/>
                    </a:cubicBezTo>
                    <a:cubicBezTo>
                      <a:pt x="351" y="81"/>
                      <a:pt x="351" y="81"/>
                      <a:pt x="351" y="81"/>
                    </a:cubicBezTo>
                    <a:cubicBezTo>
                      <a:pt x="351" y="81"/>
                      <a:pt x="351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49" y="82"/>
                      <a:pt x="349" y="82"/>
                      <a:pt x="348" y="82"/>
                    </a:cubicBezTo>
                    <a:cubicBezTo>
                      <a:pt x="348" y="82"/>
                      <a:pt x="348" y="82"/>
                      <a:pt x="347" y="82"/>
                    </a:cubicBezTo>
                    <a:cubicBezTo>
                      <a:pt x="347" y="82"/>
                      <a:pt x="346" y="82"/>
                      <a:pt x="346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5" y="83"/>
                      <a:pt x="345" y="83"/>
                      <a:pt x="344" y="83"/>
                    </a:cubicBezTo>
                    <a:cubicBezTo>
                      <a:pt x="344" y="83"/>
                      <a:pt x="344" y="83"/>
                      <a:pt x="344" y="83"/>
                    </a:cubicBezTo>
                    <a:cubicBezTo>
                      <a:pt x="344" y="83"/>
                      <a:pt x="344" y="84"/>
                      <a:pt x="344" y="84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2" y="84"/>
                      <a:pt x="341" y="84"/>
                      <a:pt x="340" y="84"/>
                    </a:cubicBezTo>
                    <a:cubicBezTo>
                      <a:pt x="340" y="84"/>
                      <a:pt x="340" y="84"/>
                      <a:pt x="339" y="83"/>
                    </a:cubicBezTo>
                    <a:cubicBezTo>
                      <a:pt x="339" y="84"/>
                      <a:pt x="339" y="84"/>
                      <a:pt x="339" y="84"/>
                    </a:cubicBezTo>
                    <a:cubicBezTo>
                      <a:pt x="339" y="84"/>
                      <a:pt x="338" y="84"/>
                      <a:pt x="338" y="83"/>
                    </a:cubicBezTo>
                    <a:cubicBezTo>
                      <a:pt x="338" y="83"/>
                      <a:pt x="338" y="83"/>
                      <a:pt x="337" y="83"/>
                    </a:cubicBezTo>
                    <a:cubicBezTo>
                      <a:pt x="337" y="83"/>
                      <a:pt x="336" y="83"/>
                      <a:pt x="336" y="84"/>
                    </a:cubicBezTo>
                    <a:cubicBezTo>
                      <a:pt x="336" y="84"/>
                      <a:pt x="336" y="84"/>
                      <a:pt x="335" y="84"/>
                    </a:cubicBezTo>
                    <a:cubicBezTo>
                      <a:pt x="335" y="84"/>
                      <a:pt x="335" y="84"/>
                      <a:pt x="334" y="84"/>
                    </a:cubicBezTo>
                    <a:cubicBezTo>
                      <a:pt x="334" y="84"/>
                      <a:pt x="334" y="84"/>
                      <a:pt x="333" y="84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3" y="85"/>
                      <a:pt x="334" y="85"/>
                      <a:pt x="334" y="85"/>
                    </a:cubicBezTo>
                    <a:cubicBezTo>
                      <a:pt x="334" y="85"/>
                      <a:pt x="334" y="86"/>
                      <a:pt x="334" y="86"/>
                    </a:cubicBezTo>
                    <a:cubicBezTo>
                      <a:pt x="334" y="86"/>
                      <a:pt x="334" y="86"/>
                      <a:pt x="334" y="86"/>
                    </a:cubicBezTo>
                    <a:cubicBezTo>
                      <a:pt x="334" y="86"/>
                      <a:pt x="334" y="86"/>
                      <a:pt x="333" y="86"/>
                    </a:cubicBezTo>
                    <a:cubicBezTo>
                      <a:pt x="333" y="86"/>
                      <a:pt x="333" y="86"/>
                      <a:pt x="333" y="86"/>
                    </a:cubicBezTo>
                    <a:cubicBezTo>
                      <a:pt x="332" y="86"/>
                      <a:pt x="332" y="86"/>
                      <a:pt x="332" y="85"/>
                    </a:cubicBezTo>
                    <a:cubicBezTo>
                      <a:pt x="332" y="85"/>
                      <a:pt x="332" y="85"/>
                      <a:pt x="332" y="85"/>
                    </a:cubicBezTo>
                    <a:cubicBezTo>
                      <a:pt x="331" y="86"/>
                      <a:pt x="331" y="86"/>
                      <a:pt x="330" y="86"/>
                    </a:cubicBezTo>
                    <a:cubicBezTo>
                      <a:pt x="330" y="86"/>
                      <a:pt x="330" y="87"/>
                      <a:pt x="330" y="87"/>
                    </a:cubicBezTo>
                    <a:cubicBezTo>
                      <a:pt x="330" y="87"/>
                      <a:pt x="330" y="86"/>
                      <a:pt x="330" y="86"/>
                    </a:cubicBezTo>
                    <a:cubicBezTo>
                      <a:pt x="329" y="86"/>
                      <a:pt x="329" y="86"/>
                      <a:pt x="328" y="86"/>
                    </a:cubicBezTo>
                    <a:cubicBezTo>
                      <a:pt x="328" y="86"/>
                      <a:pt x="328" y="86"/>
                      <a:pt x="328" y="86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6"/>
                      <a:pt x="326" y="86"/>
                      <a:pt x="326" y="86"/>
                    </a:cubicBezTo>
                    <a:cubicBezTo>
                      <a:pt x="326" y="86"/>
                      <a:pt x="325" y="86"/>
                      <a:pt x="325" y="86"/>
                    </a:cubicBezTo>
                    <a:cubicBezTo>
                      <a:pt x="325" y="85"/>
                      <a:pt x="325" y="85"/>
                      <a:pt x="325" y="85"/>
                    </a:cubicBezTo>
                    <a:cubicBezTo>
                      <a:pt x="325" y="85"/>
                      <a:pt x="326" y="85"/>
                      <a:pt x="326" y="84"/>
                    </a:cubicBezTo>
                    <a:cubicBezTo>
                      <a:pt x="327" y="84"/>
                      <a:pt x="327" y="84"/>
                      <a:pt x="327" y="84"/>
                    </a:cubicBezTo>
                    <a:cubicBezTo>
                      <a:pt x="328" y="84"/>
                      <a:pt x="328" y="84"/>
                      <a:pt x="328" y="84"/>
                    </a:cubicBezTo>
                    <a:cubicBezTo>
                      <a:pt x="328" y="84"/>
                      <a:pt x="327" y="83"/>
                      <a:pt x="327" y="83"/>
                    </a:cubicBezTo>
                    <a:cubicBezTo>
                      <a:pt x="327" y="83"/>
                      <a:pt x="327" y="83"/>
                      <a:pt x="328" y="83"/>
                    </a:cubicBezTo>
                    <a:cubicBezTo>
                      <a:pt x="328" y="83"/>
                      <a:pt x="328" y="83"/>
                      <a:pt x="328" y="83"/>
                    </a:cubicBezTo>
                    <a:cubicBezTo>
                      <a:pt x="328" y="82"/>
                      <a:pt x="327" y="82"/>
                      <a:pt x="327" y="82"/>
                    </a:cubicBezTo>
                    <a:cubicBezTo>
                      <a:pt x="327" y="82"/>
                      <a:pt x="327" y="82"/>
                      <a:pt x="326" y="82"/>
                    </a:cubicBezTo>
                    <a:cubicBezTo>
                      <a:pt x="326" y="82"/>
                      <a:pt x="326" y="82"/>
                      <a:pt x="326" y="82"/>
                    </a:cubicBezTo>
                    <a:cubicBezTo>
                      <a:pt x="325" y="82"/>
                      <a:pt x="325" y="81"/>
                      <a:pt x="325" y="81"/>
                    </a:cubicBezTo>
                    <a:cubicBezTo>
                      <a:pt x="326" y="81"/>
                      <a:pt x="327" y="81"/>
                      <a:pt x="327" y="81"/>
                    </a:cubicBezTo>
                    <a:cubicBezTo>
                      <a:pt x="328" y="81"/>
                      <a:pt x="328" y="81"/>
                      <a:pt x="328" y="81"/>
                    </a:cubicBezTo>
                    <a:cubicBezTo>
                      <a:pt x="329" y="81"/>
                      <a:pt x="329" y="81"/>
                      <a:pt x="330" y="81"/>
                    </a:cubicBezTo>
                    <a:cubicBezTo>
                      <a:pt x="329" y="81"/>
                      <a:pt x="329" y="81"/>
                      <a:pt x="329" y="80"/>
                    </a:cubicBezTo>
                    <a:cubicBezTo>
                      <a:pt x="329" y="80"/>
                      <a:pt x="328" y="80"/>
                      <a:pt x="327" y="80"/>
                    </a:cubicBezTo>
                    <a:cubicBezTo>
                      <a:pt x="326" y="81"/>
                      <a:pt x="325" y="81"/>
                      <a:pt x="324" y="81"/>
                    </a:cubicBezTo>
                    <a:cubicBezTo>
                      <a:pt x="324" y="81"/>
                      <a:pt x="323" y="81"/>
                      <a:pt x="323" y="81"/>
                    </a:cubicBezTo>
                    <a:cubicBezTo>
                      <a:pt x="323" y="81"/>
                      <a:pt x="323" y="82"/>
                      <a:pt x="323" y="82"/>
                    </a:cubicBezTo>
                    <a:cubicBezTo>
                      <a:pt x="324" y="82"/>
                      <a:pt x="324" y="82"/>
                      <a:pt x="324" y="82"/>
                    </a:cubicBezTo>
                    <a:cubicBezTo>
                      <a:pt x="324" y="83"/>
                      <a:pt x="324" y="83"/>
                      <a:pt x="324" y="83"/>
                    </a:cubicBezTo>
                    <a:cubicBezTo>
                      <a:pt x="324" y="83"/>
                      <a:pt x="324" y="83"/>
                      <a:pt x="323" y="83"/>
                    </a:cubicBezTo>
                    <a:cubicBezTo>
                      <a:pt x="323" y="83"/>
                      <a:pt x="323" y="83"/>
                      <a:pt x="323" y="83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322" y="82"/>
                      <a:pt x="322" y="82"/>
                      <a:pt x="322" y="82"/>
                    </a:cubicBezTo>
                    <a:cubicBezTo>
                      <a:pt x="322" y="82"/>
                      <a:pt x="322" y="82"/>
                      <a:pt x="323" y="82"/>
                    </a:cubicBezTo>
                    <a:cubicBezTo>
                      <a:pt x="323" y="82"/>
                      <a:pt x="322" y="82"/>
                      <a:pt x="322" y="82"/>
                    </a:cubicBezTo>
                    <a:cubicBezTo>
                      <a:pt x="322" y="82"/>
                      <a:pt x="322" y="82"/>
                      <a:pt x="322" y="82"/>
                    </a:cubicBezTo>
                    <a:cubicBezTo>
                      <a:pt x="321" y="82"/>
                      <a:pt x="321" y="82"/>
                      <a:pt x="320" y="83"/>
                    </a:cubicBezTo>
                    <a:cubicBezTo>
                      <a:pt x="320" y="83"/>
                      <a:pt x="320" y="83"/>
                      <a:pt x="320" y="83"/>
                    </a:cubicBezTo>
                    <a:cubicBezTo>
                      <a:pt x="320" y="83"/>
                      <a:pt x="320" y="84"/>
                      <a:pt x="321" y="84"/>
                    </a:cubicBezTo>
                    <a:cubicBezTo>
                      <a:pt x="321" y="84"/>
                      <a:pt x="321" y="84"/>
                      <a:pt x="321" y="84"/>
                    </a:cubicBezTo>
                    <a:cubicBezTo>
                      <a:pt x="321" y="84"/>
                      <a:pt x="321" y="84"/>
                      <a:pt x="321" y="85"/>
                    </a:cubicBezTo>
                    <a:cubicBezTo>
                      <a:pt x="321" y="85"/>
                      <a:pt x="320" y="85"/>
                      <a:pt x="320" y="85"/>
                    </a:cubicBezTo>
                    <a:cubicBezTo>
                      <a:pt x="319" y="85"/>
                      <a:pt x="319" y="85"/>
                      <a:pt x="319" y="85"/>
                    </a:cubicBezTo>
                    <a:cubicBezTo>
                      <a:pt x="319" y="85"/>
                      <a:pt x="319" y="85"/>
                      <a:pt x="320" y="84"/>
                    </a:cubicBezTo>
                    <a:cubicBezTo>
                      <a:pt x="319" y="84"/>
                      <a:pt x="319" y="84"/>
                      <a:pt x="319" y="84"/>
                    </a:cubicBezTo>
                    <a:cubicBezTo>
                      <a:pt x="319" y="84"/>
                      <a:pt x="319" y="84"/>
                      <a:pt x="319" y="84"/>
                    </a:cubicBezTo>
                    <a:cubicBezTo>
                      <a:pt x="319" y="84"/>
                      <a:pt x="319" y="83"/>
                      <a:pt x="319" y="83"/>
                    </a:cubicBezTo>
                    <a:cubicBezTo>
                      <a:pt x="318" y="83"/>
                      <a:pt x="317" y="83"/>
                      <a:pt x="317" y="83"/>
                    </a:cubicBezTo>
                    <a:cubicBezTo>
                      <a:pt x="316" y="84"/>
                      <a:pt x="316" y="84"/>
                      <a:pt x="316" y="84"/>
                    </a:cubicBezTo>
                    <a:cubicBezTo>
                      <a:pt x="316" y="84"/>
                      <a:pt x="315" y="84"/>
                      <a:pt x="315" y="84"/>
                    </a:cubicBezTo>
                    <a:cubicBezTo>
                      <a:pt x="314" y="84"/>
                      <a:pt x="314" y="84"/>
                      <a:pt x="313" y="84"/>
                    </a:cubicBezTo>
                    <a:cubicBezTo>
                      <a:pt x="313" y="84"/>
                      <a:pt x="313" y="84"/>
                      <a:pt x="313" y="84"/>
                    </a:cubicBezTo>
                    <a:cubicBezTo>
                      <a:pt x="313" y="84"/>
                      <a:pt x="313" y="84"/>
                      <a:pt x="313" y="85"/>
                    </a:cubicBezTo>
                    <a:cubicBezTo>
                      <a:pt x="312" y="85"/>
                      <a:pt x="311" y="86"/>
                      <a:pt x="310" y="86"/>
                    </a:cubicBezTo>
                    <a:cubicBezTo>
                      <a:pt x="310" y="86"/>
                      <a:pt x="310" y="86"/>
                      <a:pt x="309" y="86"/>
                    </a:cubicBezTo>
                    <a:cubicBezTo>
                      <a:pt x="309" y="87"/>
                      <a:pt x="308" y="87"/>
                      <a:pt x="307" y="88"/>
                    </a:cubicBezTo>
                    <a:cubicBezTo>
                      <a:pt x="307" y="88"/>
                      <a:pt x="306" y="88"/>
                      <a:pt x="306" y="88"/>
                    </a:cubicBezTo>
                    <a:cubicBezTo>
                      <a:pt x="306" y="88"/>
                      <a:pt x="305" y="88"/>
                      <a:pt x="305" y="87"/>
                    </a:cubicBezTo>
                    <a:cubicBezTo>
                      <a:pt x="305" y="87"/>
                      <a:pt x="305" y="87"/>
                      <a:pt x="305" y="87"/>
                    </a:cubicBezTo>
                    <a:cubicBezTo>
                      <a:pt x="305" y="88"/>
                      <a:pt x="305" y="88"/>
                      <a:pt x="305" y="88"/>
                    </a:cubicBezTo>
                    <a:cubicBezTo>
                      <a:pt x="306" y="88"/>
                      <a:pt x="306" y="89"/>
                      <a:pt x="307" y="89"/>
                    </a:cubicBezTo>
                    <a:cubicBezTo>
                      <a:pt x="307" y="89"/>
                      <a:pt x="307" y="89"/>
                      <a:pt x="307" y="89"/>
                    </a:cubicBezTo>
                    <a:cubicBezTo>
                      <a:pt x="306" y="89"/>
                      <a:pt x="305" y="89"/>
                      <a:pt x="305" y="89"/>
                    </a:cubicBezTo>
                    <a:cubicBezTo>
                      <a:pt x="305" y="89"/>
                      <a:pt x="305" y="89"/>
                      <a:pt x="304" y="89"/>
                    </a:cubicBezTo>
                    <a:cubicBezTo>
                      <a:pt x="303" y="89"/>
                      <a:pt x="302" y="89"/>
                      <a:pt x="301" y="89"/>
                    </a:cubicBezTo>
                    <a:cubicBezTo>
                      <a:pt x="301" y="89"/>
                      <a:pt x="301" y="89"/>
                      <a:pt x="301" y="89"/>
                    </a:cubicBezTo>
                    <a:cubicBezTo>
                      <a:pt x="301" y="90"/>
                      <a:pt x="301" y="90"/>
                      <a:pt x="301" y="90"/>
                    </a:cubicBezTo>
                    <a:cubicBezTo>
                      <a:pt x="301" y="90"/>
                      <a:pt x="301" y="91"/>
                      <a:pt x="301" y="91"/>
                    </a:cubicBezTo>
                    <a:cubicBezTo>
                      <a:pt x="301" y="91"/>
                      <a:pt x="301" y="91"/>
                      <a:pt x="301" y="92"/>
                    </a:cubicBezTo>
                    <a:cubicBezTo>
                      <a:pt x="301" y="92"/>
                      <a:pt x="301" y="92"/>
                      <a:pt x="301" y="93"/>
                    </a:cubicBezTo>
                    <a:cubicBezTo>
                      <a:pt x="301" y="93"/>
                      <a:pt x="301" y="93"/>
                      <a:pt x="300" y="94"/>
                    </a:cubicBezTo>
                    <a:cubicBezTo>
                      <a:pt x="300" y="94"/>
                      <a:pt x="299" y="94"/>
                      <a:pt x="298" y="94"/>
                    </a:cubicBezTo>
                    <a:cubicBezTo>
                      <a:pt x="298" y="94"/>
                      <a:pt x="298" y="94"/>
                      <a:pt x="298" y="94"/>
                    </a:cubicBezTo>
                    <a:cubicBezTo>
                      <a:pt x="298" y="94"/>
                      <a:pt x="297" y="94"/>
                      <a:pt x="297" y="94"/>
                    </a:cubicBezTo>
                    <a:cubicBezTo>
                      <a:pt x="297" y="94"/>
                      <a:pt x="296" y="94"/>
                      <a:pt x="296" y="95"/>
                    </a:cubicBezTo>
                    <a:cubicBezTo>
                      <a:pt x="296" y="94"/>
                      <a:pt x="296" y="94"/>
                      <a:pt x="296" y="94"/>
                    </a:cubicBezTo>
                    <a:cubicBezTo>
                      <a:pt x="295" y="94"/>
                      <a:pt x="295" y="94"/>
                      <a:pt x="294" y="94"/>
                    </a:cubicBezTo>
                    <a:cubicBezTo>
                      <a:pt x="294" y="94"/>
                      <a:pt x="293" y="94"/>
                      <a:pt x="293" y="94"/>
                    </a:cubicBezTo>
                    <a:cubicBezTo>
                      <a:pt x="292" y="93"/>
                      <a:pt x="292" y="93"/>
                      <a:pt x="291" y="92"/>
                    </a:cubicBezTo>
                    <a:cubicBezTo>
                      <a:pt x="290" y="92"/>
                      <a:pt x="289" y="91"/>
                      <a:pt x="289" y="91"/>
                    </a:cubicBezTo>
                    <a:cubicBezTo>
                      <a:pt x="288" y="90"/>
                      <a:pt x="288" y="90"/>
                      <a:pt x="288" y="90"/>
                    </a:cubicBezTo>
                    <a:cubicBezTo>
                      <a:pt x="288" y="90"/>
                      <a:pt x="288" y="90"/>
                      <a:pt x="288" y="89"/>
                    </a:cubicBezTo>
                    <a:cubicBezTo>
                      <a:pt x="288" y="89"/>
                      <a:pt x="288" y="89"/>
                      <a:pt x="288" y="89"/>
                    </a:cubicBezTo>
                    <a:cubicBezTo>
                      <a:pt x="288" y="89"/>
                      <a:pt x="289" y="89"/>
                      <a:pt x="289" y="89"/>
                    </a:cubicBezTo>
                    <a:cubicBezTo>
                      <a:pt x="289" y="89"/>
                      <a:pt x="289" y="89"/>
                      <a:pt x="289" y="89"/>
                    </a:cubicBezTo>
                    <a:cubicBezTo>
                      <a:pt x="289" y="88"/>
                      <a:pt x="289" y="88"/>
                      <a:pt x="289" y="88"/>
                    </a:cubicBezTo>
                    <a:cubicBezTo>
                      <a:pt x="289" y="88"/>
                      <a:pt x="290" y="88"/>
                      <a:pt x="290" y="88"/>
                    </a:cubicBezTo>
                    <a:cubicBezTo>
                      <a:pt x="290" y="88"/>
                      <a:pt x="291" y="88"/>
                      <a:pt x="292" y="88"/>
                    </a:cubicBezTo>
                    <a:cubicBezTo>
                      <a:pt x="292" y="88"/>
                      <a:pt x="292" y="88"/>
                      <a:pt x="292" y="87"/>
                    </a:cubicBezTo>
                    <a:cubicBezTo>
                      <a:pt x="293" y="88"/>
                      <a:pt x="294" y="88"/>
                      <a:pt x="294" y="88"/>
                    </a:cubicBezTo>
                    <a:cubicBezTo>
                      <a:pt x="294" y="87"/>
                      <a:pt x="294" y="87"/>
                      <a:pt x="295" y="87"/>
                    </a:cubicBezTo>
                    <a:cubicBezTo>
                      <a:pt x="294" y="87"/>
                      <a:pt x="294" y="86"/>
                      <a:pt x="293" y="86"/>
                    </a:cubicBezTo>
                    <a:cubicBezTo>
                      <a:pt x="293" y="85"/>
                      <a:pt x="293" y="85"/>
                      <a:pt x="293" y="85"/>
                    </a:cubicBezTo>
                    <a:cubicBezTo>
                      <a:pt x="292" y="85"/>
                      <a:pt x="292" y="85"/>
                      <a:pt x="292" y="85"/>
                    </a:cubicBezTo>
                    <a:cubicBezTo>
                      <a:pt x="291" y="85"/>
                      <a:pt x="291" y="84"/>
                      <a:pt x="290" y="84"/>
                    </a:cubicBezTo>
                    <a:cubicBezTo>
                      <a:pt x="290" y="84"/>
                      <a:pt x="290" y="83"/>
                      <a:pt x="291" y="83"/>
                    </a:cubicBezTo>
                    <a:cubicBezTo>
                      <a:pt x="290" y="83"/>
                      <a:pt x="290" y="83"/>
                      <a:pt x="289" y="82"/>
                    </a:cubicBezTo>
                    <a:cubicBezTo>
                      <a:pt x="288" y="82"/>
                      <a:pt x="287" y="82"/>
                      <a:pt x="286" y="82"/>
                    </a:cubicBezTo>
                    <a:cubicBezTo>
                      <a:pt x="285" y="82"/>
                      <a:pt x="285" y="82"/>
                      <a:pt x="284" y="82"/>
                    </a:cubicBezTo>
                    <a:cubicBezTo>
                      <a:pt x="284" y="82"/>
                      <a:pt x="283" y="82"/>
                      <a:pt x="283" y="82"/>
                    </a:cubicBezTo>
                    <a:cubicBezTo>
                      <a:pt x="282" y="82"/>
                      <a:pt x="282" y="82"/>
                      <a:pt x="281" y="82"/>
                    </a:cubicBezTo>
                    <a:cubicBezTo>
                      <a:pt x="281" y="82"/>
                      <a:pt x="280" y="81"/>
                      <a:pt x="279" y="81"/>
                    </a:cubicBezTo>
                    <a:cubicBezTo>
                      <a:pt x="279" y="81"/>
                      <a:pt x="278" y="81"/>
                      <a:pt x="278" y="81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79" y="82"/>
                      <a:pt x="280" y="82"/>
                      <a:pt x="281" y="83"/>
                    </a:cubicBezTo>
                    <a:cubicBezTo>
                      <a:pt x="281" y="83"/>
                      <a:pt x="282" y="83"/>
                      <a:pt x="282" y="84"/>
                    </a:cubicBezTo>
                    <a:cubicBezTo>
                      <a:pt x="282" y="84"/>
                      <a:pt x="283" y="85"/>
                      <a:pt x="283" y="85"/>
                    </a:cubicBezTo>
                    <a:cubicBezTo>
                      <a:pt x="283" y="86"/>
                      <a:pt x="283" y="86"/>
                      <a:pt x="283" y="86"/>
                    </a:cubicBezTo>
                    <a:cubicBezTo>
                      <a:pt x="283" y="86"/>
                      <a:pt x="283" y="87"/>
                      <a:pt x="283" y="87"/>
                    </a:cubicBezTo>
                    <a:cubicBezTo>
                      <a:pt x="283" y="87"/>
                      <a:pt x="283" y="87"/>
                      <a:pt x="283" y="87"/>
                    </a:cubicBezTo>
                    <a:cubicBezTo>
                      <a:pt x="283" y="87"/>
                      <a:pt x="283" y="87"/>
                      <a:pt x="283" y="88"/>
                    </a:cubicBezTo>
                    <a:cubicBezTo>
                      <a:pt x="283" y="88"/>
                      <a:pt x="283" y="88"/>
                      <a:pt x="283" y="88"/>
                    </a:cubicBezTo>
                    <a:cubicBezTo>
                      <a:pt x="283" y="88"/>
                      <a:pt x="283" y="88"/>
                      <a:pt x="283" y="88"/>
                    </a:cubicBezTo>
                    <a:cubicBezTo>
                      <a:pt x="283" y="89"/>
                      <a:pt x="283" y="90"/>
                      <a:pt x="282" y="90"/>
                    </a:cubicBezTo>
                    <a:cubicBezTo>
                      <a:pt x="282" y="90"/>
                      <a:pt x="282" y="91"/>
                      <a:pt x="282" y="91"/>
                    </a:cubicBezTo>
                    <a:cubicBezTo>
                      <a:pt x="282" y="91"/>
                      <a:pt x="282" y="92"/>
                      <a:pt x="282" y="92"/>
                    </a:cubicBezTo>
                    <a:cubicBezTo>
                      <a:pt x="283" y="92"/>
                      <a:pt x="283" y="92"/>
                      <a:pt x="284" y="92"/>
                    </a:cubicBezTo>
                    <a:cubicBezTo>
                      <a:pt x="284" y="92"/>
                      <a:pt x="285" y="92"/>
                      <a:pt x="285" y="93"/>
                    </a:cubicBezTo>
                    <a:cubicBezTo>
                      <a:pt x="286" y="93"/>
                      <a:pt x="286" y="93"/>
                      <a:pt x="286" y="93"/>
                    </a:cubicBezTo>
                    <a:cubicBezTo>
                      <a:pt x="286" y="93"/>
                      <a:pt x="286" y="94"/>
                      <a:pt x="286" y="94"/>
                    </a:cubicBezTo>
                    <a:cubicBezTo>
                      <a:pt x="286" y="94"/>
                      <a:pt x="286" y="94"/>
                      <a:pt x="286" y="94"/>
                    </a:cubicBezTo>
                    <a:cubicBezTo>
                      <a:pt x="286" y="94"/>
                      <a:pt x="286" y="94"/>
                      <a:pt x="286" y="94"/>
                    </a:cubicBezTo>
                    <a:cubicBezTo>
                      <a:pt x="286" y="95"/>
                      <a:pt x="286" y="95"/>
                      <a:pt x="286" y="95"/>
                    </a:cubicBezTo>
                    <a:cubicBezTo>
                      <a:pt x="286" y="95"/>
                      <a:pt x="286" y="95"/>
                      <a:pt x="286" y="95"/>
                    </a:cubicBezTo>
                    <a:cubicBezTo>
                      <a:pt x="286" y="95"/>
                      <a:pt x="286" y="96"/>
                      <a:pt x="286" y="96"/>
                    </a:cubicBezTo>
                    <a:cubicBezTo>
                      <a:pt x="286" y="96"/>
                      <a:pt x="286" y="97"/>
                      <a:pt x="286" y="97"/>
                    </a:cubicBezTo>
                    <a:cubicBezTo>
                      <a:pt x="286" y="98"/>
                      <a:pt x="285" y="98"/>
                      <a:pt x="285" y="98"/>
                    </a:cubicBezTo>
                    <a:cubicBezTo>
                      <a:pt x="285" y="98"/>
                      <a:pt x="286" y="98"/>
                      <a:pt x="286" y="99"/>
                    </a:cubicBezTo>
                    <a:cubicBezTo>
                      <a:pt x="286" y="99"/>
                      <a:pt x="286" y="100"/>
                      <a:pt x="286" y="100"/>
                    </a:cubicBezTo>
                    <a:cubicBezTo>
                      <a:pt x="286" y="100"/>
                      <a:pt x="285" y="100"/>
                      <a:pt x="285" y="100"/>
                    </a:cubicBezTo>
                    <a:cubicBezTo>
                      <a:pt x="285" y="99"/>
                      <a:pt x="285" y="99"/>
                      <a:pt x="285" y="99"/>
                    </a:cubicBezTo>
                    <a:cubicBezTo>
                      <a:pt x="284" y="98"/>
                      <a:pt x="284" y="98"/>
                      <a:pt x="283" y="98"/>
                    </a:cubicBezTo>
                    <a:cubicBezTo>
                      <a:pt x="283" y="98"/>
                      <a:pt x="283" y="98"/>
                      <a:pt x="282" y="99"/>
                    </a:cubicBezTo>
                    <a:cubicBezTo>
                      <a:pt x="282" y="98"/>
                      <a:pt x="282" y="98"/>
                      <a:pt x="282" y="98"/>
                    </a:cubicBezTo>
                    <a:cubicBezTo>
                      <a:pt x="282" y="98"/>
                      <a:pt x="282" y="98"/>
                      <a:pt x="282" y="97"/>
                    </a:cubicBezTo>
                    <a:cubicBezTo>
                      <a:pt x="281" y="97"/>
                      <a:pt x="281" y="97"/>
                      <a:pt x="280" y="97"/>
                    </a:cubicBezTo>
                    <a:cubicBezTo>
                      <a:pt x="279" y="97"/>
                      <a:pt x="279" y="97"/>
                      <a:pt x="278" y="97"/>
                    </a:cubicBezTo>
                    <a:cubicBezTo>
                      <a:pt x="278" y="97"/>
                      <a:pt x="278" y="97"/>
                      <a:pt x="277" y="96"/>
                    </a:cubicBezTo>
                    <a:cubicBezTo>
                      <a:pt x="277" y="96"/>
                      <a:pt x="276" y="96"/>
                      <a:pt x="276" y="96"/>
                    </a:cubicBezTo>
                    <a:cubicBezTo>
                      <a:pt x="275" y="96"/>
                      <a:pt x="275" y="96"/>
                      <a:pt x="275" y="96"/>
                    </a:cubicBezTo>
                    <a:cubicBezTo>
                      <a:pt x="274" y="97"/>
                      <a:pt x="274" y="98"/>
                      <a:pt x="273" y="98"/>
                    </a:cubicBezTo>
                    <a:cubicBezTo>
                      <a:pt x="273" y="98"/>
                      <a:pt x="272" y="99"/>
                      <a:pt x="272" y="99"/>
                    </a:cubicBezTo>
                    <a:cubicBezTo>
                      <a:pt x="271" y="99"/>
                      <a:pt x="271" y="99"/>
                      <a:pt x="270" y="99"/>
                    </a:cubicBezTo>
                    <a:cubicBezTo>
                      <a:pt x="270" y="99"/>
                      <a:pt x="269" y="99"/>
                      <a:pt x="269" y="100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68" y="101"/>
                      <a:pt x="268" y="101"/>
                      <a:pt x="267" y="101"/>
                    </a:cubicBezTo>
                    <a:cubicBezTo>
                      <a:pt x="267" y="102"/>
                      <a:pt x="266" y="102"/>
                      <a:pt x="266" y="102"/>
                    </a:cubicBezTo>
                    <a:cubicBezTo>
                      <a:pt x="266" y="102"/>
                      <a:pt x="266" y="103"/>
                      <a:pt x="266" y="103"/>
                    </a:cubicBezTo>
                    <a:cubicBezTo>
                      <a:pt x="266" y="103"/>
                      <a:pt x="266" y="104"/>
                      <a:pt x="266" y="104"/>
                    </a:cubicBezTo>
                    <a:cubicBezTo>
                      <a:pt x="267" y="105"/>
                      <a:pt x="268" y="105"/>
                      <a:pt x="268" y="106"/>
                    </a:cubicBezTo>
                    <a:cubicBezTo>
                      <a:pt x="269" y="106"/>
                      <a:pt x="269" y="107"/>
                      <a:pt x="270" y="107"/>
                    </a:cubicBezTo>
                    <a:cubicBezTo>
                      <a:pt x="270" y="108"/>
                      <a:pt x="269" y="108"/>
                      <a:pt x="269" y="108"/>
                    </a:cubicBezTo>
                    <a:cubicBezTo>
                      <a:pt x="269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9"/>
                    </a:cubicBezTo>
                    <a:cubicBezTo>
                      <a:pt x="268" y="109"/>
                      <a:pt x="267" y="109"/>
                      <a:pt x="267" y="109"/>
                    </a:cubicBezTo>
                    <a:cubicBezTo>
                      <a:pt x="267" y="109"/>
                      <a:pt x="267" y="110"/>
                      <a:pt x="266" y="110"/>
                    </a:cubicBezTo>
                    <a:cubicBezTo>
                      <a:pt x="266" y="109"/>
                      <a:pt x="265" y="109"/>
                      <a:pt x="265" y="109"/>
                    </a:cubicBezTo>
                    <a:cubicBezTo>
                      <a:pt x="264" y="108"/>
                      <a:pt x="263" y="108"/>
                      <a:pt x="261" y="107"/>
                    </a:cubicBezTo>
                    <a:cubicBezTo>
                      <a:pt x="261" y="107"/>
                      <a:pt x="261" y="107"/>
                      <a:pt x="260" y="107"/>
                    </a:cubicBezTo>
                    <a:cubicBezTo>
                      <a:pt x="260" y="107"/>
                      <a:pt x="260" y="107"/>
                      <a:pt x="260" y="107"/>
                    </a:cubicBezTo>
                    <a:cubicBezTo>
                      <a:pt x="259" y="107"/>
                      <a:pt x="258" y="106"/>
                      <a:pt x="258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6" y="105"/>
                      <a:pt x="256" y="105"/>
                    </a:cubicBezTo>
                    <a:cubicBezTo>
                      <a:pt x="255" y="105"/>
                      <a:pt x="255" y="105"/>
                      <a:pt x="254" y="105"/>
                    </a:cubicBezTo>
                    <a:cubicBezTo>
                      <a:pt x="254" y="104"/>
                      <a:pt x="254" y="104"/>
                      <a:pt x="253" y="104"/>
                    </a:cubicBezTo>
                    <a:cubicBezTo>
                      <a:pt x="253" y="104"/>
                      <a:pt x="252" y="104"/>
                      <a:pt x="252" y="104"/>
                    </a:cubicBezTo>
                    <a:cubicBezTo>
                      <a:pt x="252" y="104"/>
                      <a:pt x="252" y="104"/>
                      <a:pt x="252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52" y="105"/>
                      <a:pt x="252" y="106"/>
                      <a:pt x="252" y="106"/>
                    </a:cubicBezTo>
                    <a:cubicBezTo>
                      <a:pt x="252" y="106"/>
                      <a:pt x="251" y="106"/>
                      <a:pt x="251" y="106"/>
                    </a:cubicBezTo>
                    <a:cubicBezTo>
                      <a:pt x="251" y="106"/>
                      <a:pt x="250" y="106"/>
                      <a:pt x="250" y="106"/>
                    </a:cubicBezTo>
                    <a:cubicBezTo>
                      <a:pt x="250" y="106"/>
                      <a:pt x="251" y="107"/>
                      <a:pt x="251" y="107"/>
                    </a:cubicBezTo>
                    <a:cubicBezTo>
                      <a:pt x="251" y="107"/>
                      <a:pt x="251" y="108"/>
                      <a:pt x="251" y="108"/>
                    </a:cubicBezTo>
                    <a:cubicBezTo>
                      <a:pt x="252" y="108"/>
                      <a:pt x="252" y="108"/>
                      <a:pt x="253" y="108"/>
                    </a:cubicBezTo>
                    <a:cubicBezTo>
                      <a:pt x="253" y="109"/>
                      <a:pt x="253" y="109"/>
                      <a:pt x="254" y="109"/>
                    </a:cubicBezTo>
                    <a:cubicBezTo>
                      <a:pt x="254" y="110"/>
                      <a:pt x="254" y="110"/>
                      <a:pt x="255" y="110"/>
                    </a:cubicBezTo>
                    <a:cubicBezTo>
                      <a:pt x="255" y="110"/>
                      <a:pt x="256" y="110"/>
                      <a:pt x="256" y="110"/>
                    </a:cubicBezTo>
                    <a:cubicBezTo>
                      <a:pt x="256" y="110"/>
                      <a:pt x="256" y="110"/>
                      <a:pt x="257" y="110"/>
                    </a:cubicBezTo>
                    <a:cubicBezTo>
                      <a:pt x="257" y="110"/>
                      <a:pt x="257" y="110"/>
                      <a:pt x="258" y="109"/>
                    </a:cubicBezTo>
                    <a:cubicBezTo>
                      <a:pt x="258" y="110"/>
                      <a:pt x="258" y="110"/>
                      <a:pt x="258" y="110"/>
                    </a:cubicBezTo>
                    <a:cubicBezTo>
                      <a:pt x="258" y="110"/>
                      <a:pt x="258" y="110"/>
                      <a:pt x="259" y="110"/>
                    </a:cubicBezTo>
                    <a:cubicBezTo>
                      <a:pt x="259" y="111"/>
                      <a:pt x="259" y="111"/>
                      <a:pt x="259" y="111"/>
                    </a:cubicBezTo>
                    <a:cubicBezTo>
                      <a:pt x="259" y="111"/>
                      <a:pt x="259" y="111"/>
                      <a:pt x="259" y="111"/>
                    </a:cubicBezTo>
                    <a:cubicBezTo>
                      <a:pt x="259" y="111"/>
                      <a:pt x="259" y="111"/>
                      <a:pt x="259" y="112"/>
                    </a:cubicBezTo>
                    <a:cubicBezTo>
                      <a:pt x="259" y="112"/>
                      <a:pt x="259" y="112"/>
                      <a:pt x="259" y="113"/>
                    </a:cubicBezTo>
                    <a:cubicBezTo>
                      <a:pt x="259" y="113"/>
                      <a:pt x="259" y="113"/>
                      <a:pt x="258" y="113"/>
                    </a:cubicBezTo>
                    <a:cubicBezTo>
                      <a:pt x="258" y="113"/>
                      <a:pt x="258" y="113"/>
                      <a:pt x="258" y="113"/>
                    </a:cubicBezTo>
                    <a:cubicBezTo>
                      <a:pt x="257" y="113"/>
                      <a:pt x="257" y="113"/>
                      <a:pt x="256" y="114"/>
                    </a:cubicBezTo>
                    <a:cubicBezTo>
                      <a:pt x="256" y="114"/>
                      <a:pt x="256" y="114"/>
                      <a:pt x="256" y="114"/>
                    </a:cubicBezTo>
                    <a:cubicBezTo>
                      <a:pt x="255" y="113"/>
                      <a:pt x="255" y="113"/>
                      <a:pt x="255" y="113"/>
                    </a:cubicBezTo>
                    <a:cubicBezTo>
                      <a:pt x="254" y="113"/>
                      <a:pt x="254" y="113"/>
                      <a:pt x="253" y="113"/>
                    </a:cubicBezTo>
                    <a:cubicBezTo>
                      <a:pt x="253" y="113"/>
                      <a:pt x="253" y="112"/>
                      <a:pt x="252" y="112"/>
                    </a:cubicBezTo>
                    <a:cubicBezTo>
                      <a:pt x="252" y="112"/>
                      <a:pt x="251" y="112"/>
                      <a:pt x="251" y="112"/>
                    </a:cubicBezTo>
                    <a:cubicBezTo>
                      <a:pt x="250" y="112"/>
                      <a:pt x="250" y="112"/>
                      <a:pt x="250" y="112"/>
                    </a:cubicBezTo>
                    <a:cubicBezTo>
                      <a:pt x="250" y="112"/>
                      <a:pt x="250" y="111"/>
                      <a:pt x="250" y="111"/>
                    </a:cubicBezTo>
                    <a:cubicBezTo>
                      <a:pt x="250" y="111"/>
                      <a:pt x="249" y="111"/>
                      <a:pt x="249" y="111"/>
                    </a:cubicBezTo>
                    <a:cubicBezTo>
                      <a:pt x="249" y="110"/>
                      <a:pt x="248" y="110"/>
                      <a:pt x="248" y="110"/>
                    </a:cubicBezTo>
                    <a:cubicBezTo>
                      <a:pt x="248" y="110"/>
                      <a:pt x="248" y="110"/>
                      <a:pt x="248" y="110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46" y="110"/>
                      <a:pt x="245" y="110"/>
                      <a:pt x="244" y="110"/>
                    </a:cubicBezTo>
                    <a:cubicBezTo>
                      <a:pt x="244" y="109"/>
                      <a:pt x="244" y="109"/>
                      <a:pt x="244" y="109"/>
                    </a:cubicBezTo>
                    <a:cubicBezTo>
                      <a:pt x="244" y="109"/>
                      <a:pt x="244" y="109"/>
                      <a:pt x="243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44" y="107"/>
                      <a:pt x="244" y="107"/>
                    </a:cubicBezTo>
                    <a:cubicBezTo>
                      <a:pt x="244" y="107"/>
                      <a:pt x="244" y="107"/>
                      <a:pt x="244" y="106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243" y="106"/>
                      <a:pt x="243" y="105"/>
                      <a:pt x="243" y="105"/>
                    </a:cubicBezTo>
                    <a:cubicBezTo>
                      <a:pt x="242" y="105"/>
                      <a:pt x="242" y="104"/>
                      <a:pt x="241" y="104"/>
                    </a:cubicBezTo>
                    <a:cubicBezTo>
                      <a:pt x="241" y="104"/>
                      <a:pt x="241" y="104"/>
                      <a:pt x="241" y="103"/>
                    </a:cubicBezTo>
                    <a:cubicBezTo>
                      <a:pt x="241" y="103"/>
                      <a:pt x="241" y="103"/>
                      <a:pt x="240" y="103"/>
                    </a:cubicBezTo>
                    <a:cubicBezTo>
                      <a:pt x="240" y="103"/>
                      <a:pt x="241" y="103"/>
                      <a:pt x="241" y="102"/>
                    </a:cubicBezTo>
                    <a:cubicBezTo>
                      <a:pt x="241" y="102"/>
                      <a:pt x="241" y="102"/>
                      <a:pt x="242" y="102"/>
                    </a:cubicBezTo>
                    <a:cubicBezTo>
                      <a:pt x="242" y="102"/>
                      <a:pt x="242" y="101"/>
                      <a:pt x="242" y="101"/>
                    </a:cubicBezTo>
                    <a:cubicBezTo>
                      <a:pt x="242" y="101"/>
                      <a:pt x="242" y="101"/>
                      <a:pt x="242" y="100"/>
                    </a:cubicBezTo>
                    <a:cubicBezTo>
                      <a:pt x="242" y="100"/>
                      <a:pt x="241" y="100"/>
                      <a:pt x="241" y="100"/>
                    </a:cubicBezTo>
                    <a:cubicBezTo>
                      <a:pt x="241" y="100"/>
                      <a:pt x="241" y="100"/>
                      <a:pt x="241" y="100"/>
                    </a:cubicBezTo>
                    <a:cubicBezTo>
                      <a:pt x="242" y="100"/>
                      <a:pt x="242" y="99"/>
                      <a:pt x="242" y="99"/>
                    </a:cubicBezTo>
                    <a:cubicBezTo>
                      <a:pt x="242" y="99"/>
                      <a:pt x="241" y="99"/>
                      <a:pt x="241" y="99"/>
                    </a:cubicBezTo>
                    <a:cubicBezTo>
                      <a:pt x="241" y="99"/>
                      <a:pt x="240" y="98"/>
                      <a:pt x="240" y="98"/>
                    </a:cubicBezTo>
                    <a:cubicBezTo>
                      <a:pt x="239" y="98"/>
                      <a:pt x="238" y="97"/>
                      <a:pt x="238" y="97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6" y="97"/>
                      <a:pt x="236" y="97"/>
                      <a:pt x="235" y="97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4" y="97"/>
                      <a:pt x="235" y="97"/>
                      <a:pt x="235" y="97"/>
                    </a:cubicBezTo>
                    <a:cubicBezTo>
                      <a:pt x="235" y="96"/>
                      <a:pt x="235" y="96"/>
                      <a:pt x="235" y="96"/>
                    </a:cubicBezTo>
                    <a:cubicBezTo>
                      <a:pt x="235" y="96"/>
                      <a:pt x="235" y="96"/>
                      <a:pt x="234" y="96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5" y="96"/>
                      <a:pt x="235" y="95"/>
                      <a:pt x="235" y="95"/>
                    </a:cubicBezTo>
                    <a:cubicBezTo>
                      <a:pt x="235" y="95"/>
                      <a:pt x="235" y="95"/>
                      <a:pt x="234" y="95"/>
                    </a:cubicBezTo>
                    <a:cubicBezTo>
                      <a:pt x="234" y="95"/>
                      <a:pt x="234" y="95"/>
                      <a:pt x="234" y="95"/>
                    </a:cubicBezTo>
                    <a:cubicBezTo>
                      <a:pt x="233" y="95"/>
                      <a:pt x="232" y="95"/>
                      <a:pt x="232" y="96"/>
                    </a:cubicBezTo>
                    <a:cubicBezTo>
                      <a:pt x="232" y="95"/>
                      <a:pt x="231" y="95"/>
                      <a:pt x="231" y="95"/>
                    </a:cubicBezTo>
                    <a:cubicBezTo>
                      <a:pt x="232" y="95"/>
                      <a:pt x="232" y="95"/>
                      <a:pt x="232" y="95"/>
                    </a:cubicBezTo>
                    <a:cubicBezTo>
                      <a:pt x="232" y="95"/>
                      <a:pt x="233" y="95"/>
                      <a:pt x="233" y="95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32" y="94"/>
                      <a:pt x="232" y="94"/>
                      <a:pt x="231" y="94"/>
                    </a:cubicBezTo>
                    <a:cubicBezTo>
                      <a:pt x="231" y="94"/>
                      <a:pt x="231" y="94"/>
                      <a:pt x="231" y="93"/>
                    </a:cubicBezTo>
                    <a:cubicBezTo>
                      <a:pt x="230" y="93"/>
                      <a:pt x="230" y="93"/>
                      <a:pt x="229" y="93"/>
                    </a:cubicBezTo>
                    <a:cubicBezTo>
                      <a:pt x="229" y="92"/>
                      <a:pt x="229" y="92"/>
                      <a:pt x="229" y="92"/>
                    </a:cubicBezTo>
                    <a:cubicBezTo>
                      <a:pt x="229" y="91"/>
                      <a:pt x="228" y="91"/>
                      <a:pt x="228" y="91"/>
                    </a:cubicBezTo>
                    <a:cubicBezTo>
                      <a:pt x="228" y="91"/>
                      <a:pt x="228" y="91"/>
                      <a:pt x="228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29" y="91"/>
                      <a:pt x="230" y="91"/>
                      <a:pt x="230" y="91"/>
                    </a:cubicBezTo>
                    <a:cubicBezTo>
                      <a:pt x="230" y="91"/>
                      <a:pt x="231" y="91"/>
                      <a:pt x="231" y="91"/>
                    </a:cubicBezTo>
                    <a:cubicBezTo>
                      <a:pt x="231" y="92"/>
                      <a:pt x="231" y="92"/>
                      <a:pt x="231" y="92"/>
                    </a:cubicBezTo>
                    <a:cubicBezTo>
                      <a:pt x="232" y="92"/>
                      <a:pt x="233" y="93"/>
                      <a:pt x="234" y="93"/>
                    </a:cubicBezTo>
                    <a:cubicBezTo>
                      <a:pt x="234" y="93"/>
                      <a:pt x="234" y="94"/>
                      <a:pt x="235" y="9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4"/>
                      <a:pt x="236" y="94"/>
                      <a:pt x="236" y="94"/>
                    </a:cubicBezTo>
                    <a:cubicBezTo>
                      <a:pt x="237" y="94"/>
                      <a:pt x="237" y="94"/>
                      <a:pt x="238" y="94"/>
                    </a:cubicBezTo>
                    <a:cubicBezTo>
                      <a:pt x="238" y="94"/>
                      <a:pt x="238" y="94"/>
                      <a:pt x="238" y="94"/>
                    </a:cubicBezTo>
                    <a:cubicBezTo>
                      <a:pt x="238" y="94"/>
                      <a:pt x="239" y="94"/>
                      <a:pt x="239" y="94"/>
                    </a:cubicBezTo>
                    <a:cubicBezTo>
                      <a:pt x="239" y="94"/>
                      <a:pt x="238" y="94"/>
                      <a:pt x="238" y="95"/>
                    </a:cubicBezTo>
                    <a:cubicBezTo>
                      <a:pt x="238" y="95"/>
                      <a:pt x="238" y="95"/>
                      <a:pt x="238" y="95"/>
                    </a:cubicBezTo>
                    <a:cubicBezTo>
                      <a:pt x="238" y="95"/>
                      <a:pt x="238" y="95"/>
                      <a:pt x="238" y="95"/>
                    </a:cubicBezTo>
                    <a:cubicBezTo>
                      <a:pt x="239" y="95"/>
                      <a:pt x="239" y="95"/>
                      <a:pt x="240" y="95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41" y="95"/>
                      <a:pt x="241" y="95"/>
                      <a:pt x="242" y="95"/>
                    </a:cubicBezTo>
                    <a:cubicBezTo>
                      <a:pt x="242" y="95"/>
                      <a:pt x="242" y="95"/>
                      <a:pt x="241" y="95"/>
                    </a:cubicBezTo>
                    <a:cubicBezTo>
                      <a:pt x="242" y="95"/>
                      <a:pt x="242" y="95"/>
                      <a:pt x="242" y="95"/>
                    </a:cubicBezTo>
                    <a:cubicBezTo>
                      <a:pt x="243" y="95"/>
                      <a:pt x="243" y="95"/>
                      <a:pt x="244" y="95"/>
                    </a:cubicBezTo>
                    <a:cubicBezTo>
                      <a:pt x="244" y="96"/>
                      <a:pt x="244" y="96"/>
                      <a:pt x="244" y="96"/>
                    </a:cubicBezTo>
                    <a:cubicBezTo>
                      <a:pt x="244" y="96"/>
                      <a:pt x="244" y="96"/>
                      <a:pt x="245" y="97"/>
                    </a:cubicBezTo>
                    <a:cubicBezTo>
                      <a:pt x="245" y="97"/>
                      <a:pt x="246" y="97"/>
                      <a:pt x="246" y="96"/>
                    </a:cubicBezTo>
                    <a:cubicBezTo>
                      <a:pt x="246" y="97"/>
                      <a:pt x="246" y="97"/>
                      <a:pt x="247" y="97"/>
                    </a:cubicBezTo>
                    <a:cubicBezTo>
                      <a:pt x="247" y="97"/>
                      <a:pt x="247" y="97"/>
                      <a:pt x="247" y="97"/>
                    </a:cubicBezTo>
                    <a:cubicBezTo>
                      <a:pt x="247" y="97"/>
                      <a:pt x="248" y="97"/>
                      <a:pt x="249" y="97"/>
                    </a:cubicBezTo>
                    <a:cubicBezTo>
                      <a:pt x="249" y="97"/>
                      <a:pt x="249" y="97"/>
                      <a:pt x="249" y="97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1" y="97"/>
                      <a:pt x="251" y="98"/>
                      <a:pt x="252" y="98"/>
                    </a:cubicBezTo>
                    <a:cubicBezTo>
                      <a:pt x="252" y="98"/>
                      <a:pt x="253" y="98"/>
                      <a:pt x="254" y="98"/>
                    </a:cubicBezTo>
                    <a:cubicBezTo>
                      <a:pt x="255" y="98"/>
                      <a:pt x="256" y="99"/>
                      <a:pt x="257" y="99"/>
                    </a:cubicBezTo>
                    <a:cubicBezTo>
                      <a:pt x="258" y="99"/>
                      <a:pt x="259" y="99"/>
                      <a:pt x="260" y="99"/>
                    </a:cubicBezTo>
                    <a:cubicBezTo>
                      <a:pt x="260" y="99"/>
                      <a:pt x="260" y="98"/>
                      <a:pt x="260" y="98"/>
                    </a:cubicBezTo>
                    <a:cubicBezTo>
                      <a:pt x="260" y="98"/>
                      <a:pt x="261" y="98"/>
                      <a:pt x="262" y="98"/>
                    </a:cubicBezTo>
                    <a:cubicBezTo>
                      <a:pt x="262" y="98"/>
                      <a:pt x="262" y="98"/>
                      <a:pt x="262" y="98"/>
                    </a:cubicBezTo>
                    <a:cubicBezTo>
                      <a:pt x="263" y="98"/>
                      <a:pt x="264" y="98"/>
                      <a:pt x="264" y="98"/>
                    </a:cubicBezTo>
                    <a:cubicBezTo>
                      <a:pt x="265" y="98"/>
                      <a:pt x="265" y="98"/>
                      <a:pt x="266" y="98"/>
                    </a:cubicBezTo>
                    <a:cubicBezTo>
                      <a:pt x="267" y="97"/>
                      <a:pt x="268" y="96"/>
                      <a:pt x="268" y="96"/>
                    </a:cubicBezTo>
                    <a:cubicBezTo>
                      <a:pt x="268" y="96"/>
                      <a:pt x="268" y="96"/>
                      <a:pt x="269" y="95"/>
                    </a:cubicBezTo>
                    <a:cubicBezTo>
                      <a:pt x="269" y="95"/>
                      <a:pt x="269" y="95"/>
                      <a:pt x="270" y="94"/>
                    </a:cubicBezTo>
                    <a:cubicBezTo>
                      <a:pt x="270" y="94"/>
                      <a:pt x="270" y="94"/>
                      <a:pt x="270" y="94"/>
                    </a:cubicBezTo>
                    <a:cubicBezTo>
                      <a:pt x="270" y="94"/>
                      <a:pt x="270" y="94"/>
                      <a:pt x="270" y="93"/>
                    </a:cubicBezTo>
                    <a:cubicBezTo>
                      <a:pt x="270" y="93"/>
                      <a:pt x="271" y="93"/>
                      <a:pt x="271" y="92"/>
                    </a:cubicBezTo>
                    <a:cubicBezTo>
                      <a:pt x="271" y="92"/>
                      <a:pt x="271" y="92"/>
                      <a:pt x="271" y="91"/>
                    </a:cubicBezTo>
                    <a:cubicBezTo>
                      <a:pt x="271" y="91"/>
                      <a:pt x="271" y="91"/>
                      <a:pt x="271" y="91"/>
                    </a:cubicBezTo>
                    <a:cubicBezTo>
                      <a:pt x="271" y="90"/>
                      <a:pt x="271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69" y="90"/>
                      <a:pt x="269" y="89"/>
                    </a:cubicBezTo>
                    <a:cubicBezTo>
                      <a:pt x="269" y="89"/>
                      <a:pt x="269" y="89"/>
                      <a:pt x="268" y="89"/>
                    </a:cubicBezTo>
                    <a:cubicBezTo>
                      <a:pt x="268" y="89"/>
                      <a:pt x="268" y="88"/>
                      <a:pt x="268" y="88"/>
                    </a:cubicBezTo>
                    <a:cubicBezTo>
                      <a:pt x="268" y="88"/>
                      <a:pt x="267" y="87"/>
                      <a:pt x="267" y="87"/>
                    </a:cubicBezTo>
                    <a:cubicBezTo>
                      <a:pt x="267" y="87"/>
                      <a:pt x="266" y="87"/>
                      <a:pt x="266" y="87"/>
                    </a:cubicBezTo>
                    <a:cubicBezTo>
                      <a:pt x="266" y="87"/>
                      <a:pt x="266" y="87"/>
                      <a:pt x="266" y="87"/>
                    </a:cubicBezTo>
                    <a:cubicBezTo>
                      <a:pt x="265" y="87"/>
                      <a:pt x="265" y="87"/>
                      <a:pt x="264" y="87"/>
                    </a:cubicBezTo>
                    <a:cubicBezTo>
                      <a:pt x="264" y="87"/>
                      <a:pt x="264" y="86"/>
                      <a:pt x="264" y="86"/>
                    </a:cubicBezTo>
                    <a:cubicBezTo>
                      <a:pt x="264" y="86"/>
                      <a:pt x="263" y="85"/>
                      <a:pt x="262" y="85"/>
                    </a:cubicBezTo>
                    <a:cubicBezTo>
                      <a:pt x="262" y="85"/>
                      <a:pt x="262" y="85"/>
                      <a:pt x="262" y="84"/>
                    </a:cubicBezTo>
                    <a:cubicBezTo>
                      <a:pt x="262" y="84"/>
                      <a:pt x="262" y="84"/>
                      <a:pt x="261" y="84"/>
                    </a:cubicBezTo>
                    <a:cubicBezTo>
                      <a:pt x="261" y="84"/>
                      <a:pt x="261" y="83"/>
                      <a:pt x="261" y="83"/>
                    </a:cubicBezTo>
                    <a:cubicBezTo>
                      <a:pt x="261" y="84"/>
                      <a:pt x="261" y="84"/>
                      <a:pt x="261" y="84"/>
                    </a:cubicBezTo>
                    <a:cubicBezTo>
                      <a:pt x="261" y="84"/>
                      <a:pt x="261" y="84"/>
                      <a:pt x="262" y="85"/>
                    </a:cubicBezTo>
                    <a:cubicBezTo>
                      <a:pt x="261" y="85"/>
                      <a:pt x="261" y="85"/>
                      <a:pt x="261" y="85"/>
                    </a:cubicBezTo>
                    <a:cubicBezTo>
                      <a:pt x="260" y="85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9" y="84"/>
                    </a:cubicBezTo>
                    <a:cubicBezTo>
                      <a:pt x="258" y="84"/>
                      <a:pt x="257" y="83"/>
                      <a:pt x="257" y="83"/>
                    </a:cubicBezTo>
                    <a:cubicBezTo>
                      <a:pt x="257" y="83"/>
                      <a:pt x="257" y="83"/>
                      <a:pt x="256" y="83"/>
                    </a:cubicBezTo>
                    <a:cubicBezTo>
                      <a:pt x="256" y="83"/>
                      <a:pt x="256" y="83"/>
                      <a:pt x="256" y="83"/>
                    </a:cubicBezTo>
                    <a:cubicBezTo>
                      <a:pt x="256" y="83"/>
                      <a:pt x="256" y="83"/>
                      <a:pt x="257" y="84"/>
                    </a:cubicBezTo>
                    <a:cubicBezTo>
                      <a:pt x="256" y="83"/>
                      <a:pt x="256" y="83"/>
                      <a:pt x="256" y="83"/>
                    </a:cubicBezTo>
                    <a:cubicBezTo>
                      <a:pt x="255" y="83"/>
                      <a:pt x="255" y="82"/>
                      <a:pt x="254" y="82"/>
                    </a:cubicBezTo>
                    <a:cubicBezTo>
                      <a:pt x="254" y="82"/>
                      <a:pt x="254" y="82"/>
                      <a:pt x="253" y="82"/>
                    </a:cubicBezTo>
                    <a:cubicBezTo>
                      <a:pt x="253" y="81"/>
                      <a:pt x="253" y="81"/>
                      <a:pt x="253" y="81"/>
                    </a:cubicBezTo>
                    <a:cubicBezTo>
                      <a:pt x="251" y="80"/>
                      <a:pt x="250" y="80"/>
                      <a:pt x="249" y="79"/>
                    </a:cubicBezTo>
                    <a:cubicBezTo>
                      <a:pt x="247" y="78"/>
                      <a:pt x="245" y="77"/>
                      <a:pt x="243" y="77"/>
                    </a:cubicBezTo>
                    <a:cubicBezTo>
                      <a:pt x="242" y="77"/>
                      <a:pt x="242" y="76"/>
                      <a:pt x="241" y="76"/>
                    </a:cubicBezTo>
                    <a:cubicBezTo>
                      <a:pt x="241" y="76"/>
                      <a:pt x="241" y="76"/>
                      <a:pt x="241" y="77"/>
                    </a:cubicBezTo>
                    <a:cubicBezTo>
                      <a:pt x="241" y="76"/>
                      <a:pt x="240" y="76"/>
                      <a:pt x="240" y="76"/>
                    </a:cubicBezTo>
                    <a:cubicBezTo>
                      <a:pt x="240" y="76"/>
                      <a:pt x="239" y="76"/>
                      <a:pt x="239" y="76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8" y="76"/>
                      <a:pt x="238" y="76"/>
                      <a:pt x="238" y="76"/>
                    </a:cubicBezTo>
                    <a:cubicBezTo>
                      <a:pt x="237" y="76"/>
                      <a:pt x="237" y="76"/>
                      <a:pt x="237" y="76"/>
                    </a:cubicBezTo>
                    <a:cubicBezTo>
                      <a:pt x="236" y="76"/>
                      <a:pt x="236" y="76"/>
                      <a:pt x="235" y="76"/>
                    </a:cubicBezTo>
                    <a:cubicBezTo>
                      <a:pt x="235" y="76"/>
                      <a:pt x="235" y="75"/>
                      <a:pt x="234" y="75"/>
                    </a:cubicBezTo>
                    <a:cubicBezTo>
                      <a:pt x="234" y="75"/>
                      <a:pt x="234" y="75"/>
                      <a:pt x="233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75"/>
                      <a:pt x="234" y="75"/>
                      <a:pt x="234" y="76"/>
                    </a:cubicBezTo>
                    <a:cubicBezTo>
                      <a:pt x="234" y="76"/>
                      <a:pt x="234" y="76"/>
                      <a:pt x="234" y="76"/>
                    </a:cubicBezTo>
                    <a:cubicBezTo>
                      <a:pt x="233" y="76"/>
                      <a:pt x="233" y="76"/>
                      <a:pt x="233" y="75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1" y="76"/>
                      <a:pt x="231" y="77"/>
                      <a:pt x="231" y="77"/>
                    </a:cubicBezTo>
                    <a:cubicBezTo>
                      <a:pt x="230" y="77"/>
                      <a:pt x="230" y="77"/>
                      <a:pt x="229" y="77"/>
                    </a:cubicBezTo>
                    <a:cubicBezTo>
                      <a:pt x="230" y="77"/>
                      <a:pt x="230" y="77"/>
                      <a:pt x="230" y="76"/>
                    </a:cubicBezTo>
                    <a:cubicBezTo>
                      <a:pt x="230" y="76"/>
                      <a:pt x="231" y="76"/>
                      <a:pt x="231" y="76"/>
                    </a:cubicBezTo>
                    <a:cubicBezTo>
                      <a:pt x="231" y="76"/>
                      <a:pt x="231" y="76"/>
                      <a:pt x="230" y="76"/>
                    </a:cubicBezTo>
                    <a:cubicBezTo>
                      <a:pt x="230" y="76"/>
                      <a:pt x="230" y="76"/>
                      <a:pt x="229" y="76"/>
                    </a:cubicBezTo>
                    <a:cubicBezTo>
                      <a:pt x="230" y="76"/>
                      <a:pt x="230" y="76"/>
                      <a:pt x="230" y="75"/>
                    </a:cubicBezTo>
                    <a:cubicBezTo>
                      <a:pt x="230" y="75"/>
                      <a:pt x="230" y="75"/>
                      <a:pt x="230" y="75"/>
                    </a:cubicBezTo>
                    <a:cubicBezTo>
                      <a:pt x="230" y="75"/>
                      <a:pt x="230" y="75"/>
                      <a:pt x="230" y="75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29" y="75"/>
                      <a:pt x="228" y="76"/>
                      <a:pt x="228" y="76"/>
                    </a:cubicBezTo>
                    <a:cubicBezTo>
                      <a:pt x="228" y="76"/>
                      <a:pt x="228" y="76"/>
                      <a:pt x="228" y="76"/>
                    </a:cubicBezTo>
                    <a:cubicBezTo>
                      <a:pt x="228" y="75"/>
                      <a:pt x="228" y="75"/>
                      <a:pt x="228" y="75"/>
                    </a:cubicBezTo>
                    <a:cubicBezTo>
                      <a:pt x="228" y="75"/>
                      <a:pt x="228" y="75"/>
                      <a:pt x="228" y="75"/>
                    </a:cubicBezTo>
                    <a:cubicBezTo>
                      <a:pt x="228" y="75"/>
                      <a:pt x="228" y="75"/>
                      <a:pt x="227" y="75"/>
                    </a:cubicBezTo>
                    <a:cubicBezTo>
                      <a:pt x="227" y="75"/>
                      <a:pt x="227" y="75"/>
                      <a:pt x="227" y="75"/>
                    </a:cubicBezTo>
                    <a:cubicBezTo>
                      <a:pt x="227" y="75"/>
                      <a:pt x="227" y="75"/>
                      <a:pt x="227" y="75"/>
                    </a:cubicBezTo>
                    <a:cubicBezTo>
                      <a:pt x="227" y="75"/>
                      <a:pt x="226" y="75"/>
                      <a:pt x="226" y="75"/>
                    </a:cubicBezTo>
                    <a:cubicBezTo>
                      <a:pt x="226" y="75"/>
                      <a:pt x="225" y="75"/>
                      <a:pt x="225" y="75"/>
                    </a:cubicBezTo>
                    <a:cubicBezTo>
                      <a:pt x="225" y="75"/>
                      <a:pt x="225" y="75"/>
                      <a:pt x="225" y="74"/>
                    </a:cubicBezTo>
                    <a:cubicBezTo>
                      <a:pt x="225" y="74"/>
                      <a:pt x="225" y="74"/>
                      <a:pt x="224" y="74"/>
                    </a:cubicBezTo>
                    <a:cubicBezTo>
                      <a:pt x="224" y="74"/>
                      <a:pt x="224" y="74"/>
                      <a:pt x="224" y="75"/>
                    </a:cubicBezTo>
                    <a:cubicBezTo>
                      <a:pt x="223" y="74"/>
                      <a:pt x="223" y="74"/>
                      <a:pt x="223" y="74"/>
                    </a:cubicBezTo>
                    <a:cubicBezTo>
                      <a:pt x="223" y="74"/>
                      <a:pt x="223" y="73"/>
                      <a:pt x="223" y="73"/>
                    </a:cubicBezTo>
                    <a:cubicBezTo>
                      <a:pt x="224" y="73"/>
                      <a:pt x="224" y="73"/>
                      <a:pt x="224" y="73"/>
                    </a:cubicBezTo>
                    <a:cubicBezTo>
                      <a:pt x="224" y="73"/>
                      <a:pt x="224" y="73"/>
                      <a:pt x="224" y="73"/>
                    </a:cubicBezTo>
                    <a:cubicBezTo>
                      <a:pt x="224" y="73"/>
                      <a:pt x="225" y="74"/>
                      <a:pt x="225" y="74"/>
                    </a:cubicBezTo>
                    <a:cubicBezTo>
                      <a:pt x="225" y="74"/>
                      <a:pt x="226" y="74"/>
                      <a:pt x="226" y="74"/>
                    </a:cubicBezTo>
                    <a:cubicBezTo>
                      <a:pt x="227" y="74"/>
                      <a:pt x="227" y="74"/>
                      <a:pt x="227" y="74"/>
                    </a:cubicBezTo>
                    <a:cubicBezTo>
                      <a:pt x="227" y="74"/>
                      <a:pt x="228" y="74"/>
                      <a:pt x="228" y="74"/>
                    </a:cubicBezTo>
                    <a:cubicBezTo>
                      <a:pt x="228" y="73"/>
                      <a:pt x="228" y="73"/>
                      <a:pt x="228" y="73"/>
                    </a:cubicBezTo>
                    <a:cubicBezTo>
                      <a:pt x="228" y="73"/>
                      <a:pt x="228" y="73"/>
                      <a:pt x="227" y="73"/>
                    </a:cubicBezTo>
                    <a:cubicBezTo>
                      <a:pt x="227" y="73"/>
                      <a:pt x="227" y="73"/>
                      <a:pt x="227" y="73"/>
                    </a:cubicBezTo>
                    <a:cubicBezTo>
                      <a:pt x="227" y="72"/>
                      <a:pt x="227" y="72"/>
                      <a:pt x="226" y="72"/>
                    </a:cubicBezTo>
                    <a:cubicBezTo>
                      <a:pt x="226" y="72"/>
                      <a:pt x="226" y="72"/>
                      <a:pt x="226" y="73"/>
                    </a:cubicBezTo>
                    <a:cubicBezTo>
                      <a:pt x="226" y="72"/>
                      <a:pt x="225" y="72"/>
                      <a:pt x="225" y="72"/>
                    </a:cubicBezTo>
                    <a:cubicBezTo>
                      <a:pt x="225" y="72"/>
                      <a:pt x="225" y="72"/>
                      <a:pt x="225" y="72"/>
                    </a:cubicBezTo>
                    <a:cubicBezTo>
                      <a:pt x="224" y="71"/>
                      <a:pt x="224" y="71"/>
                      <a:pt x="223" y="71"/>
                    </a:cubicBezTo>
                    <a:cubicBezTo>
                      <a:pt x="223" y="71"/>
                      <a:pt x="223" y="71"/>
                      <a:pt x="222" y="71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2" y="71"/>
                      <a:pt x="222" y="72"/>
                      <a:pt x="222" y="72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2"/>
                      <a:pt x="222" y="72"/>
                      <a:pt x="222" y="72"/>
                    </a:cubicBezTo>
                    <a:cubicBezTo>
                      <a:pt x="222" y="72"/>
                      <a:pt x="222" y="72"/>
                      <a:pt x="221" y="72"/>
                    </a:cubicBezTo>
                    <a:cubicBezTo>
                      <a:pt x="221" y="72"/>
                      <a:pt x="221" y="72"/>
                      <a:pt x="221" y="72"/>
                    </a:cubicBezTo>
                    <a:cubicBezTo>
                      <a:pt x="222" y="72"/>
                      <a:pt x="222" y="73"/>
                      <a:pt x="222" y="73"/>
                    </a:cubicBezTo>
                    <a:cubicBezTo>
                      <a:pt x="222" y="73"/>
                      <a:pt x="222" y="73"/>
                      <a:pt x="222" y="73"/>
                    </a:cubicBezTo>
                    <a:cubicBezTo>
                      <a:pt x="222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0" y="74"/>
                      <a:pt x="220" y="74"/>
                      <a:pt x="220" y="74"/>
                    </a:cubicBezTo>
                    <a:cubicBezTo>
                      <a:pt x="220" y="74"/>
                      <a:pt x="220" y="74"/>
                      <a:pt x="220" y="74"/>
                    </a:cubicBezTo>
                    <a:cubicBezTo>
                      <a:pt x="220" y="74"/>
                      <a:pt x="220" y="73"/>
                      <a:pt x="220" y="73"/>
                    </a:cubicBezTo>
                    <a:cubicBezTo>
                      <a:pt x="220" y="73"/>
                      <a:pt x="220" y="73"/>
                      <a:pt x="219" y="73"/>
                    </a:cubicBezTo>
                    <a:cubicBezTo>
                      <a:pt x="219" y="73"/>
                      <a:pt x="219" y="73"/>
                      <a:pt x="218" y="73"/>
                    </a:cubicBezTo>
                    <a:cubicBezTo>
                      <a:pt x="218" y="73"/>
                      <a:pt x="218" y="73"/>
                      <a:pt x="218" y="73"/>
                    </a:cubicBezTo>
                    <a:cubicBezTo>
                      <a:pt x="218" y="73"/>
                      <a:pt x="218" y="73"/>
                      <a:pt x="218" y="73"/>
                    </a:cubicBezTo>
                    <a:cubicBezTo>
                      <a:pt x="218" y="73"/>
                      <a:pt x="218" y="73"/>
                      <a:pt x="218" y="73"/>
                    </a:cubicBezTo>
                    <a:cubicBezTo>
                      <a:pt x="218" y="72"/>
                      <a:pt x="217" y="72"/>
                      <a:pt x="217" y="72"/>
                    </a:cubicBezTo>
                    <a:cubicBezTo>
                      <a:pt x="217" y="72"/>
                      <a:pt x="217" y="72"/>
                      <a:pt x="217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16" y="72"/>
                      <a:pt x="216" y="72"/>
                      <a:pt x="216" y="73"/>
                    </a:cubicBezTo>
                    <a:cubicBezTo>
                      <a:pt x="216" y="73"/>
                      <a:pt x="216" y="72"/>
                      <a:pt x="216" y="72"/>
                    </a:cubicBezTo>
                    <a:cubicBezTo>
                      <a:pt x="216" y="72"/>
                      <a:pt x="215" y="72"/>
                      <a:pt x="215" y="72"/>
                    </a:cubicBezTo>
                    <a:cubicBezTo>
                      <a:pt x="215" y="72"/>
                      <a:pt x="215" y="72"/>
                      <a:pt x="215" y="72"/>
                    </a:cubicBezTo>
                    <a:cubicBezTo>
                      <a:pt x="215" y="72"/>
                      <a:pt x="215" y="72"/>
                      <a:pt x="215" y="72"/>
                    </a:cubicBezTo>
                    <a:cubicBezTo>
                      <a:pt x="215" y="73"/>
                      <a:pt x="215" y="73"/>
                      <a:pt x="215" y="73"/>
                    </a:cubicBezTo>
                    <a:cubicBezTo>
                      <a:pt x="215" y="73"/>
                      <a:pt x="214" y="73"/>
                      <a:pt x="214" y="73"/>
                    </a:cubicBezTo>
                    <a:cubicBezTo>
                      <a:pt x="214" y="73"/>
                      <a:pt x="214" y="72"/>
                      <a:pt x="214" y="72"/>
                    </a:cubicBezTo>
                    <a:cubicBezTo>
                      <a:pt x="213" y="72"/>
                      <a:pt x="213" y="73"/>
                      <a:pt x="213" y="73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3"/>
                      <a:pt x="212" y="73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1" y="71"/>
                      <a:pt x="211" y="71"/>
                      <a:pt x="211" y="71"/>
                    </a:cubicBezTo>
                    <a:cubicBezTo>
                      <a:pt x="211" y="71"/>
                      <a:pt x="211" y="71"/>
                      <a:pt x="211" y="71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9" y="70"/>
                      <a:pt x="209" y="70"/>
                      <a:pt x="209" y="70"/>
                    </a:cubicBezTo>
                    <a:cubicBezTo>
                      <a:pt x="208" y="70"/>
                      <a:pt x="208" y="70"/>
                      <a:pt x="208" y="70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207" y="70"/>
                      <a:pt x="207" y="69"/>
                      <a:pt x="207" y="69"/>
                    </a:cubicBezTo>
                    <a:cubicBezTo>
                      <a:pt x="208" y="70"/>
                      <a:pt x="208" y="70"/>
                      <a:pt x="209" y="70"/>
                    </a:cubicBezTo>
                    <a:cubicBezTo>
                      <a:pt x="209" y="70"/>
                      <a:pt x="210" y="70"/>
                      <a:pt x="210" y="70"/>
                    </a:cubicBezTo>
                    <a:cubicBezTo>
                      <a:pt x="211" y="70"/>
                      <a:pt x="211" y="70"/>
                      <a:pt x="212" y="70"/>
                    </a:cubicBezTo>
                    <a:cubicBezTo>
                      <a:pt x="212" y="70"/>
                      <a:pt x="213" y="70"/>
                      <a:pt x="214" y="70"/>
                    </a:cubicBezTo>
                    <a:cubicBezTo>
                      <a:pt x="214" y="70"/>
                      <a:pt x="215" y="70"/>
                      <a:pt x="215" y="70"/>
                    </a:cubicBezTo>
                    <a:cubicBezTo>
                      <a:pt x="216" y="70"/>
                      <a:pt x="216" y="69"/>
                      <a:pt x="217" y="69"/>
                    </a:cubicBezTo>
                    <a:cubicBezTo>
                      <a:pt x="217" y="69"/>
                      <a:pt x="218" y="69"/>
                      <a:pt x="219" y="68"/>
                    </a:cubicBezTo>
                    <a:cubicBezTo>
                      <a:pt x="219" y="68"/>
                      <a:pt x="219" y="68"/>
                      <a:pt x="220" y="68"/>
                    </a:cubicBezTo>
                    <a:cubicBezTo>
                      <a:pt x="220" y="68"/>
                      <a:pt x="220" y="68"/>
                      <a:pt x="220" y="68"/>
                    </a:cubicBezTo>
                    <a:cubicBezTo>
                      <a:pt x="219" y="68"/>
                      <a:pt x="219" y="68"/>
                      <a:pt x="219" y="68"/>
                    </a:cubicBezTo>
                    <a:cubicBezTo>
                      <a:pt x="219" y="67"/>
                      <a:pt x="219" y="67"/>
                      <a:pt x="219" y="67"/>
                    </a:cubicBezTo>
                    <a:cubicBezTo>
                      <a:pt x="219" y="67"/>
                      <a:pt x="218" y="67"/>
                      <a:pt x="218" y="67"/>
                    </a:cubicBezTo>
                    <a:cubicBezTo>
                      <a:pt x="218" y="67"/>
                      <a:pt x="217" y="67"/>
                      <a:pt x="217" y="67"/>
                    </a:cubicBezTo>
                    <a:cubicBezTo>
                      <a:pt x="217" y="67"/>
                      <a:pt x="216" y="67"/>
                      <a:pt x="216" y="66"/>
                    </a:cubicBezTo>
                    <a:cubicBezTo>
                      <a:pt x="215" y="66"/>
                      <a:pt x="215" y="66"/>
                      <a:pt x="215" y="66"/>
                    </a:cubicBezTo>
                    <a:cubicBezTo>
                      <a:pt x="214" y="66"/>
                      <a:pt x="214" y="67"/>
                      <a:pt x="214" y="67"/>
                    </a:cubicBezTo>
                    <a:cubicBezTo>
                      <a:pt x="214" y="67"/>
                      <a:pt x="213" y="67"/>
                      <a:pt x="213" y="67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3" y="66"/>
                      <a:pt x="214" y="66"/>
                      <a:pt x="214" y="66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66"/>
                      <a:pt x="213" y="66"/>
                      <a:pt x="213" y="65"/>
                    </a:cubicBezTo>
                    <a:cubicBezTo>
                      <a:pt x="213" y="65"/>
                      <a:pt x="213" y="65"/>
                      <a:pt x="213" y="65"/>
                    </a:cubicBezTo>
                    <a:cubicBezTo>
                      <a:pt x="213" y="65"/>
                      <a:pt x="212" y="65"/>
                      <a:pt x="212" y="65"/>
                    </a:cubicBezTo>
                    <a:cubicBezTo>
                      <a:pt x="212" y="65"/>
                      <a:pt x="212" y="66"/>
                      <a:pt x="211" y="66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66"/>
                      <a:pt x="211" y="66"/>
                      <a:pt x="211" y="65"/>
                    </a:cubicBezTo>
                    <a:cubicBezTo>
                      <a:pt x="211" y="65"/>
                      <a:pt x="211" y="65"/>
                      <a:pt x="210" y="65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0" y="66"/>
                      <a:pt x="210" y="66"/>
                      <a:pt x="209" y="66"/>
                    </a:cubicBezTo>
                    <a:cubicBezTo>
                      <a:pt x="209" y="66"/>
                      <a:pt x="209" y="66"/>
                      <a:pt x="209" y="65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0" y="65"/>
                      <a:pt x="209" y="64"/>
                      <a:pt x="209" y="64"/>
                    </a:cubicBezTo>
                    <a:cubicBezTo>
                      <a:pt x="209" y="64"/>
                      <a:pt x="208" y="64"/>
                      <a:pt x="208" y="64"/>
                    </a:cubicBezTo>
                    <a:cubicBezTo>
                      <a:pt x="208" y="64"/>
                      <a:pt x="207" y="64"/>
                      <a:pt x="207" y="64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07" y="65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7"/>
                      <a:pt x="207" y="67"/>
                    </a:cubicBezTo>
                    <a:cubicBezTo>
                      <a:pt x="207" y="67"/>
                      <a:pt x="207" y="67"/>
                      <a:pt x="207" y="67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6" y="68"/>
                      <a:pt x="206" y="67"/>
                      <a:pt x="206" y="67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3" y="67"/>
                      <a:pt x="203" y="67"/>
                      <a:pt x="202" y="67"/>
                    </a:cubicBezTo>
                    <a:cubicBezTo>
                      <a:pt x="203" y="67"/>
                      <a:pt x="203" y="67"/>
                      <a:pt x="203" y="67"/>
                    </a:cubicBezTo>
                    <a:cubicBezTo>
                      <a:pt x="204" y="67"/>
                      <a:pt x="204" y="66"/>
                      <a:pt x="204" y="66"/>
                    </a:cubicBezTo>
                    <a:cubicBezTo>
                      <a:pt x="204" y="66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5"/>
                    </a:cubicBezTo>
                    <a:cubicBezTo>
                      <a:pt x="205" y="65"/>
                      <a:pt x="204" y="65"/>
                      <a:pt x="204" y="65"/>
                    </a:cubicBezTo>
                    <a:cubicBezTo>
                      <a:pt x="204" y="66"/>
                      <a:pt x="203" y="66"/>
                      <a:pt x="203" y="66"/>
                    </a:cubicBezTo>
                    <a:cubicBezTo>
                      <a:pt x="203" y="66"/>
                      <a:pt x="203" y="66"/>
                      <a:pt x="202" y="66"/>
                    </a:cubicBezTo>
                    <a:cubicBezTo>
                      <a:pt x="202" y="66"/>
                      <a:pt x="203" y="66"/>
                      <a:pt x="203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203" y="65"/>
                      <a:pt x="203" y="65"/>
                      <a:pt x="202" y="65"/>
                    </a:cubicBezTo>
                    <a:cubicBezTo>
                      <a:pt x="202" y="65"/>
                      <a:pt x="202" y="64"/>
                      <a:pt x="202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4" y="64"/>
                      <a:pt x="204" y="64"/>
                      <a:pt x="205" y="64"/>
                    </a:cubicBezTo>
                    <a:cubicBezTo>
                      <a:pt x="205" y="64"/>
                      <a:pt x="205" y="64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3"/>
                      <a:pt x="204" y="63"/>
                      <a:pt x="204" y="63"/>
                    </a:cubicBezTo>
                    <a:cubicBezTo>
                      <a:pt x="204" y="63"/>
                      <a:pt x="204" y="63"/>
                      <a:pt x="204" y="63"/>
                    </a:cubicBezTo>
                    <a:cubicBezTo>
                      <a:pt x="204" y="63"/>
                      <a:pt x="204" y="62"/>
                      <a:pt x="204" y="62"/>
                    </a:cubicBezTo>
                    <a:cubicBezTo>
                      <a:pt x="204" y="62"/>
                      <a:pt x="204" y="62"/>
                      <a:pt x="204" y="62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03" y="62"/>
                      <a:pt x="202" y="62"/>
                      <a:pt x="202" y="62"/>
                    </a:cubicBezTo>
                    <a:cubicBezTo>
                      <a:pt x="202" y="62"/>
                      <a:pt x="202" y="62"/>
                      <a:pt x="201" y="62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3"/>
                      <a:pt x="201" y="63"/>
                      <a:pt x="201" y="63"/>
                    </a:cubicBezTo>
                    <a:cubicBezTo>
                      <a:pt x="201" y="63"/>
                      <a:pt x="201" y="63"/>
                      <a:pt x="200" y="63"/>
                    </a:cubicBezTo>
                    <a:cubicBezTo>
                      <a:pt x="200" y="63"/>
                      <a:pt x="200" y="63"/>
                      <a:pt x="200" y="63"/>
                    </a:cubicBezTo>
                    <a:cubicBezTo>
                      <a:pt x="199" y="63"/>
                      <a:pt x="199" y="63"/>
                      <a:pt x="199" y="63"/>
                    </a:cubicBezTo>
                    <a:cubicBezTo>
                      <a:pt x="199" y="63"/>
                      <a:pt x="199" y="63"/>
                      <a:pt x="199" y="64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9" y="64"/>
                      <a:pt x="199" y="64"/>
                      <a:pt x="200" y="64"/>
                    </a:cubicBezTo>
                    <a:cubicBezTo>
                      <a:pt x="200" y="64"/>
                      <a:pt x="200" y="64"/>
                      <a:pt x="200" y="64"/>
                    </a:cubicBezTo>
                    <a:cubicBezTo>
                      <a:pt x="200" y="64"/>
                      <a:pt x="200" y="64"/>
                      <a:pt x="200" y="64"/>
                    </a:cubicBezTo>
                    <a:cubicBezTo>
                      <a:pt x="200" y="65"/>
                      <a:pt x="200" y="65"/>
                      <a:pt x="199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6"/>
                      <a:pt x="198" y="66"/>
                      <a:pt x="198" y="66"/>
                    </a:cubicBezTo>
                    <a:cubicBezTo>
                      <a:pt x="198" y="67"/>
                      <a:pt x="198" y="67"/>
                      <a:pt x="198" y="67"/>
                    </a:cubicBezTo>
                    <a:cubicBezTo>
                      <a:pt x="198" y="67"/>
                      <a:pt x="198" y="67"/>
                      <a:pt x="198" y="67"/>
                    </a:cubicBezTo>
                    <a:cubicBezTo>
                      <a:pt x="198" y="67"/>
                      <a:pt x="198" y="67"/>
                      <a:pt x="197" y="67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67"/>
                      <a:pt x="197" y="67"/>
                      <a:pt x="197" y="68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6" y="68"/>
                      <a:pt x="196" y="67"/>
                      <a:pt x="196" y="67"/>
                    </a:cubicBezTo>
                    <a:cubicBezTo>
                      <a:pt x="196" y="67"/>
                      <a:pt x="196" y="66"/>
                      <a:pt x="197" y="6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96" y="66"/>
                      <a:pt x="196" y="65"/>
                      <a:pt x="196" y="65"/>
                    </a:cubicBezTo>
                    <a:cubicBezTo>
                      <a:pt x="196" y="65"/>
                      <a:pt x="196" y="65"/>
                      <a:pt x="197" y="65"/>
                    </a:cubicBezTo>
                    <a:cubicBezTo>
                      <a:pt x="197" y="65"/>
                      <a:pt x="197" y="64"/>
                      <a:pt x="197" y="64"/>
                    </a:cubicBezTo>
                    <a:cubicBezTo>
                      <a:pt x="197" y="64"/>
                      <a:pt x="196" y="64"/>
                      <a:pt x="196" y="63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95" y="64"/>
                      <a:pt x="195" y="64"/>
                      <a:pt x="194" y="65"/>
                    </a:cubicBezTo>
                    <a:cubicBezTo>
                      <a:pt x="194" y="65"/>
                      <a:pt x="194" y="65"/>
                      <a:pt x="194" y="66"/>
                    </a:cubicBezTo>
                    <a:cubicBezTo>
                      <a:pt x="194" y="66"/>
                      <a:pt x="193" y="67"/>
                      <a:pt x="193" y="67"/>
                    </a:cubicBezTo>
                    <a:cubicBezTo>
                      <a:pt x="193" y="67"/>
                      <a:pt x="192" y="68"/>
                      <a:pt x="192" y="68"/>
                    </a:cubicBezTo>
                    <a:cubicBezTo>
                      <a:pt x="192" y="68"/>
                      <a:pt x="192" y="68"/>
                      <a:pt x="193" y="68"/>
                    </a:cubicBezTo>
                    <a:cubicBezTo>
                      <a:pt x="192" y="68"/>
                      <a:pt x="192" y="69"/>
                      <a:pt x="192" y="69"/>
                    </a:cubicBezTo>
                    <a:cubicBezTo>
                      <a:pt x="192" y="69"/>
                      <a:pt x="191" y="70"/>
                      <a:pt x="191" y="70"/>
                    </a:cubicBezTo>
                    <a:cubicBezTo>
                      <a:pt x="191" y="70"/>
                      <a:pt x="190" y="70"/>
                      <a:pt x="190" y="70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69"/>
                      <a:pt x="190" y="69"/>
                      <a:pt x="190" y="69"/>
                    </a:cubicBezTo>
                    <a:cubicBezTo>
                      <a:pt x="190" y="69"/>
                      <a:pt x="190" y="68"/>
                      <a:pt x="191" y="68"/>
                    </a:cubicBezTo>
                    <a:cubicBezTo>
                      <a:pt x="191" y="68"/>
                      <a:pt x="191" y="68"/>
                      <a:pt x="191" y="67"/>
                    </a:cubicBezTo>
                    <a:cubicBezTo>
                      <a:pt x="191" y="67"/>
                      <a:pt x="191" y="67"/>
                      <a:pt x="191" y="67"/>
                    </a:cubicBezTo>
                    <a:cubicBezTo>
                      <a:pt x="191" y="67"/>
                      <a:pt x="191" y="67"/>
                      <a:pt x="191" y="66"/>
                    </a:cubicBezTo>
                    <a:cubicBezTo>
                      <a:pt x="191" y="66"/>
                      <a:pt x="192" y="66"/>
                      <a:pt x="192" y="65"/>
                    </a:cubicBezTo>
                    <a:cubicBezTo>
                      <a:pt x="192" y="65"/>
                      <a:pt x="192" y="65"/>
                      <a:pt x="193" y="65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192" y="64"/>
                      <a:pt x="191" y="63"/>
                      <a:pt x="191" y="63"/>
                    </a:cubicBezTo>
                    <a:cubicBezTo>
                      <a:pt x="191" y="63"/>
                      <a:pt x="191" y="63"/>
                      <a:pt x="190" y="63"/>
                    </a:cubicBezTo>
                    <a:cubicBezTo>
                      <a:pt x="191" y="64"/>
                      <a:pt x="191" y="64"/>
                      <a:pt x="191" y="64"/>
                    </a:cubicBezTo>
                    <a:cubicBezTo>
                      <a:pt x="190" y="64"/>
                      <a:pt x="190" y="64"/>
                      <a:pt x="190" y="64"/>
                    </a:cubicBezTo>
                    <a:cubicBezTo>
                      <a:pt x="190" y="64"/>
                      <a:pt x="190" y="64"/>
                      <a:pt x="190" y="64"/>
                    </a:cubicBezTo>
                    <a:cubicBezTo>
                      <a:pt x="190" y="64"/>
                      <a:pt x="189" y="63"/>
                      <a:pt x="189" y="63"/>
                    </a:cubicBezTo>
                    <a:cubicBezTo>
                      <a:pt x="189" y="63"/>
                      <a:pt x="189" y="63"/>
                      <a:pt x="188" y="63"/>
                    </a:cubicBezTo>
                    <a:cubicBezTo>
                      <a:pt x="188" y="63"/>
                      <a:pt x="188" y="63"/>
                      <a:pt x="187" y="63"/>
                    </a:cubicBezTo>
                    <a:cubicBezTo>
                      <a:pt x="188" y="64"/>
                      <a:pt x="188" y="64"/>
                      <a:pt x="188" y="64"/>
                    </a:cubicBezTo>
                    <a:cubicBezTo>
                      <a:pt x="187" y="64"/>
                      <a:pt x="187" y="65"/>
                      <a:pt x="187" y="65"/>
                    </a:cubicBezTo>
                    <a:cubicBezTo>
                      <a:pt x="187" y="65"/>
                      <a:pt x="187" y="64"/>
                      <a:pt x="187" y="64"/>
                    </a:cubicBezTo>
                    <a:cubicBezTo>
                      <a:pt x="187" y="64"/>
                      <a:pt x="186" y="64"/>
                      <a:pt x="186" y="64"/>
                    </a:cubicBezTo>
                    <a:cubicBezTo>
                      <a:pt x="186" y="64"/>
                      <a:pt x="186" y="64"/>
                      <a:pt x="186" y="64"/>
                    </a:cubicBezTo>
                    <a:cubicBezTo>
                      <a:pt x="186" y="64"/>
                      <a:pt x="186" y="65"/>
                      <a:pt x="186" y="65"/>
                    </a:cubicBezTo>
                    <a:cubicBezTo>
                      <a:pt x="186" y="65"/>
                      <a:pt x="187" y="65"/>
                      <a:pt x="187" y="65"/>
                    </a:cubicBezTo>
                    <a:cubicBezTo>
                      <a:pt x="187" y="65"/>
                      <a:pt x="187" y="66"/>
                      <a:pt x="187" y="66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7" y="66"/>
                      <a:pt x="187" y="66"/>
                      <a:pt x="186" y="66"/>
                    </a:cubicBezTo>
                    <a:cubicBezTo>
                      <a:pt x="186" y="66"/>
                      <a:pt x="186" y="66"/>
                      <a:pt x="186" y="66"/>
                    </a:cubicBezTo>
                    <a:cubicBezTo>
                      <a:pt x="186" y="66"/>
                      <a:pt x="186" y="66"/>
                      <a:pt x="186" y="66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5" y="67"/>
                      <a:pt x="185" y="67"/>
                      <a:pt x="185" y="66"/>
                    </a:cubicBezTo>
                    <a:cubicBezTo>
                      <a:pt x="184" y="66"/>
                      <a:pt x="184" y="67"/>
                      <a:pt x="184" y="67"/>
                    </a:cubicBezTo>
                    <a:cubicBezTo>
                      <a:pt x="184" y="67"/>
                      <a:pt x="184" y="67"/>
                      <a:pt x="183" y="67"/>
                    </a:cubicBezTo>
                    <a:cubicBezTo>
                      <a:pt x="183" y="67"/>
                      <a:pt x="183" y="67"/>
                      <a:pt x="183" y="67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68"/>
                      <a:pt x="182" y="68"/>
                      <a:pt x="182" y="68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82" y="69"/>
                      <a:pt x="182" y="69"/>
                      <a:pt x="183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0" y="70"/>
                      <a:pt x="180" y="70"/>
                    </a:cubicBezTo>
                    <a:cubicBezTo>
                      <a:pt x="180" y="69"/>
                      <a:pt x="181" y="69"/>
                      <a:pt x="181" y="69"/>
                    </a:cubicBezTo>
                    <a:cubicBezTo>
                      <a:pt x="181" y="69"/>
                      <a:pt x="180" y="69"/>
                      <a:pt x="180" y="69"/>
                    </a:cubicBezTo>
                    <a:cubicBezTo>
                      <a:pt x="180" y="69"/>
                      <a:pt x="179" y="69"/>
                      <a:pt x="179" y="69"/>
                    </a:cubicBezTo>
                    <a:cubicBezTo>
                      <a:pt x="179" y="69"/>
                      <a:pt x="178" y="69"/>
                      <a:pt x="178" y="69"/>
                    </a:cubicBezTo>
                    <a:cubicBezTo>
                      <a:pt x="177" y="68"/>
                      <a:pt x="177" y="68"/>
                      <a:pt x="176" y="68"/>
                    </a:cubicBezTo>
                    <a:cubicBezTo>
                      <a:pt x="176" y="68"/>
                      <a:pt x="176" y="68"/>
                      <a:pt x="175" y="68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8"/>
                      <a:pt x="175" y="68"/>
                      <a:pt x="174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9"/>
                      <a:pt x="172" y="69"/>
                    </a:cubicBezTo>
                    <a:cubicBezTo>
                      <a:pt x="173" y="69"/>
                      <a:pt x="173" y="69"/>
                      <a:pt x="174" y="70"/>
                    </a:cubicBezTo>
                    <a:cubicBezTo>
                      <a:pt x="174" y="70"/>
                      <a:pt x="174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6" y="70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2"/>
                      <a:pt x="176" y="72"/>
                      <a:pt x="177" y="72"/>
                    </a:cubicBezTo>
                    <a:cubicBezTo>
                      <a:pt x="177" y="72"/>
                      <a:pt x="177" y="73"/>
                      <a:pt x="177" y="73"/>
                    </a:cubicBezTo>
                    <a:cubicBezTo>
                      <a:pt x="176" y="73"/>
                      <a:pt x="176" y="72"/>
                      <a:pt x="176" y="72"/>
                    </a:cubicBezTo>
                    <a:cubicBezTo>
                      <a:pt x="176" y="72"/>
                      <a:pt x="175" y="72"/>
                      <a:pt x="175" y="71"/>
                    </a:cubicBezTo>
                    <a:cubicBezTo>
                      <a:pt x="175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3" y="71"/>
                      <a:pt x="173" y="72"/>
                      <a:pt x="172" y="72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1" y="71"/>
                      <a:pt x="171" y="71"/>
                    </a:cubicBezTo>
                    <a:cubicBezTo>
                      <a:pt x="171" y="71"/>
                      <a:pt x="171" y="72"/>
                      <a:pt x="171" y="72"/>
                    </a:cubicBezTo>
                    <a:cubicBezTo>
                      <a:pt x="171" y="72"/>
                      <a:pt x="170" y="72"/>
                      <a:pt x="170" y="72"/>
                    </a:cubicBezTo>
                    <a:cubicBezTo>
                      <a:pt x="170" y="72"/>
                      <a:pt x="170" y="73"/>
                      <a:pt x="170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2" y="74"/>
                      <a:pt x="172" y="74"/>
                    </a:cubicBezTo>
                    <a:cubicBezTo>
                      <a:pt x="172" y="74"/>
                      <a:pt x="171" y="74"/>
                      <a:pt x="171" y="74"/>
                    </a:cubicBezTo>
                    <a:cubicBezTo>
                      <a:pt x="171" y="74"/>
                      <a:pt x="171" y="74"/>
                      <a:pt x="170" y="73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70" y="74"/>
                      <a:pt x="169" y="75"/>
                      <a:pt x="169" y="75"/>
                    </a:cubicBezTo>
                    <a:cubicBezTo>
                      <a:pt x="169" y="75"/>
                      <a:pt x="169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9" y="75"/>
                      <a:pt x="169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4"/>
                      <a:pt x="169" y="73"/>
                      <a:pt x="169" y="73"/>
                    </a:cubicBezTo>
                    <a:cubicBezTo>
                      <a:pt x="169" y="72"/>
                      <a:pt x="169" y="72"/>
                      <a:pt x="169" y="71"/>
                    </a:cubicBezTo>
                    <a:cubicBezTo>
                      <a:pt x="169" y="71"/>
                      <a:pt x="168" y="71"/>
                      <a:pt x="168" y="71"/>
                    </a:cubicBezTo>
                    <a:cubicBezTo>
                      <a:pt x="168" y="72"/>
                      <a:pt x="167" y="72"/>
                      <a:pt x="167" y="73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74"/>
                      <a:pt x="166" y="74"/>
                      <a:pt x="166" y="75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6" y="74"/>
                      <a:pt x="166" y="73"/>
                      <a:pt x="166" y="73"/>
                    </a:cubicBezTo>
                    <a:cubicBezTo>
                      <a:pt x="166" y="73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3"/>
                      <a:pt x="164" y="73"/>
                      <a:pt x="163" y="73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5"/>
                    </a:cubicBezTo>
                    <a:cubicBezTo>
                      <a:pt x="164" y="75"/>
                      <a:pt x="165" y="75"/>
                      <a:pt x="165" y="75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5" y="76"/>
                      <a:pt x="165" y="77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4" y="76"/>
                      <a:pt x="164" y="75"/>
                      <a:pt x="164" y="75"/>
                    </a:cubicBezTo>
                    <a:cubicBezTo>
                      <a:pt x="163" y="75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2" y="74"/>
                      <a:pt x="161" y="74"/>
                      <a:pt x="161" y="74"/>
                    </a:cubicBezTo>
                    <a:cubicBezTo>
                      <a:pt x="161" y="74"/>
                      <a:pt x="161" y="75"/>
                      <a:pt x="161" y="75"/>
                    </a:cubicBezTo>
                    <a:cubicBezTo>
                      <a:pt x="161" y="75"/>
                      <a:pt x="162" y="75"/>
                      <a:pt x="162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3" y="76"/>
                      <a:pt x="163" y="76"/>
                      <a:pt x="162" y="76"/>
                    </a:cubicBezTo>
                    <a:cubicBezTo>
                      <a:pt x="162" y="76"/>
                      <a:pt x="162" y="76"/>
                      <a:pt x="161" y="76"/>
                    </a:cubicBezTo>
                    <a:cubicBezTo>
                      <a:pt x="162" y="76"/>
                      <a:pt x="162" y="76"/>
                      <a:pt x="162" y="77"/>
                    </a:cubicBezTo>
                    <a:cubicBezTo>
                      <a:pt x="162" y="76"/>
                      <a:pt x="161" y="76"/>
                      <a:pt x="161" y="76"/>
                    </a:cubicBezTo>
                    <a:cubicBezTo>
                      <a:pt x="161" y="76"/>
                      <a:pt x="161" y="75"/>
                      <a:pt x="161" y="75"/>
                    </a:cubicBezTo>
                    <a:cubicBezTo>
                      <a:pt x="161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4"/>
                    </a:cubicBezTo>
                    <a:cubicBezTo>
                      <a:pt x="160" y="75"/>
                      <a:pt x="160" y="75"/>
                      <a:pt x="159" y="75"/>
                    </a:cubicBezTo>
                    <a:cubicBezTo>
                      <a:pt x="159" y="75"/>
                      <a:pt x="159" y="75"/>
                      <a:pt x="159" y="76"/>
                    </a:cubicBezTo>
                    <a:cubicBezTo>
                      <a:pt x="159" y="76"/>
                      <a:pt x="160" y="76"/>
                      <a:pt x="160" y="76"/>
                    </a:cubicBezTo>
                    <a:cubicBezTo>
                      <a:pt x="160" y="76"/>
                      <a:pt x="160" y="77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7" y="77"/>
                      <a:pt x="157" y="77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78"/>
                      <a:pt x="158" y="78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9"/>
                      <a:pt x="156" y="79"/>
                      <a:pt x="156" y="79"/>
                    </a:cubicBezTo>
                    <a:cubicBezTo>
                      <a:pt x="156" y="79"/>
                      <a:pt x="156" y="79"/>
                      <a:pt x="156" y="79"/>
                    </a:cubicBezTo>
                    <a:cubicBezTo>
                      <a:pt x="156" y="80"/>
                      <a:pt x="156" y="80"/>
                      <a:pt x="156" y="80"/>
                    </a:cubicBezTo>
                    <a:cubicBezTo>
                      <a:pt x="156" y="80"/>
                      <a:pt x="156" y="80"/>
                      <a:pt x="156" y="80"/>
                    </a:cubicBezTo>
                    <a:cubicBezTo>
                      <a:pt x="156" y="80"/>
                      <a:pt x="155" y="79"/>
                      <a:pt x="155" y="79"/>
                    </a:cubicBezTo>
                    <a:cubicBezTo>
                      <a:pt x="155" y="79"/>
                      <a:pt x="155" y="79"/>
                      <a:pt x="154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1"/>
                      <a:pt x="154" y="81"/>
                      <a:pt x="154" y="81"/>
                    </a:cubicBezTo>
                    <a:cubicBezTo>
                      <a:pt x="153" y="81"/>
                      <a:pt x="153" y="81"/>
                      <a:pt x="152" y="81"/>
                    </a:cubicBezTo>
                    <a:cubicBezTo>
                      <a:pt x="152" y="81"/>
                      <a:pt x="152" y="81"/>
                      <a:pt x="152" y="81"/>
                    </a:cubicBezTo>
                    <a:cubicBezTo>
                      <a:pt x="152" y="81"/>
                      <a:pt x="152" y="82"/>
                      <a:pt x="153" y="82"/>
                    </a:cubicBezTo>
                    <a:cubicBezTo>
                      <a:pt x="154" y="81"/>
                      <a:pt x="154" y="81"/>
                      <a:pt x="155" y="81"/>
                    </a:cubicBezTo>
                    <a:cubicBezTo>
                      <a:pt x="155" y="81"/>
                      <a:pt x="156" y="81"/>
                      <a:pt x="156" y="81"/>
                    </a:cubicBezTo>
                    <a:cubicBezTo>
                      <a:pt x="156" y="81"/>
                      <a:pt x="157" y="81"/>
                      <a:pt x="157" y="81"/>
                    </a:cubicBezTo>
                    <a:cubicBezTo>
                      <a:pt x="157" y="81"/>
                      <a:pt x="157" y="81"/>
                      <a:pt x="158" y="81"/>
                    </a:cubicBezTo>
                    <a:cubicBezTo>
                      <a:pt x="158" y="81"/>
                      <a:pt x="158" y="81"/>
                      <a:pt x="158" y="82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57" y="82"/>
                      <a:pt x="157" y="83"/>
                      <a:pt x="157" y="83"/>
                    </a:cubicBezTo>
                    <a:cubicBezTo>
                      <a:pt x="157" y="83"/>
                      <a:pt x="156" y="83"/>
                      <a:pt x="156" y="83"/>
                    </a:cubicBezTo>
                    <a:cubicBezTo>
                      <a:pt x="156" y="83"/>
                      <a:pt x="156" y="83"/>
                      <a:pt x="156" y="83"/>
                    </a:cubicBezTo>
                    <a:cubicBezTo>
                      <a:pt x="156" y="83"/>
                      <a:pt x="156" y="83"/>
                      <a:pt x="156" y="82"/>
                    </a:cubicBezTo>
                    <a:cubicBezTo>
                      <a:pt x="155" y="82"/>
                      <a:pt x="155" y="83"/>
                      <a:pt x="155" y="83"/>
                    </a:cubicBezTo>
                    <a:cubicBezTo>
                      <a:pt x="155" y="82"/>
                      <a:pt x="155" y="82"/>
                      <a:pt x="154" y="82"/>
                    </a:cubicBezTo>
                    <a:cubicBezTo>
                      <a:pt x="154" y="82"/>
                      <a:pt x="154" y="82"/>
                      <a:pt x="153" y="82"/>
                    </a:cubicBezTo>
                    <a:cubicBezTo>
                      <a:pt x="153" y="82"/>
                      <a:pt x="153" y="82"/>
                      <a:pt x="154" y="82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3" y="83"/>
                    </a:cubicBezTo>
                    <a:cubicBezTo>
                      <a:pt x="153" y="83"/>
                      <a:pt x="153" y="83"/>
                      <a:pt x="153" y="84"/>
                    </a:cubicBezTo>
                    <a:cubicBezTo>
                      <a:pt x="153" y="84"/>
                      <a:pt x="153" y="84"/>
                      <a:pt x="152" y="84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2" y="84"/>
                      <a:pt x="152" y="84"/>
                      <a:pt x="152" y="85"/>
                    </a:cubicBezTo>
                    <a:cubicBezTo>
                      <a:pt x="152" y="85"/>
                      <a:pt x="152" y="85"/>
                      <a:pt x="152" y="85"/>
                    </a:cubicBezTo>
                    <a:cubicBezTo>
                      <a:pt x="152" y="85"/>
                      <a:pt x="152" y="85"/>
                      <a:pt x="152" y="84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4"/>
                      <a:pt x="151" y="83"/>
                      <a:pt x="151" y="83"/>
                    </a:cubicBezTo>
                    <a:cubicBezTo>
                      <a:pt x="151" y="83"/>
                      <a:pt x="150" y="83"/>
                      <a:pt x="150" y="84"/>
                    </a:cubicBezTo>
                    <a:cubicBezTo>
                      <a:pt x="150" y="84"/>
                      <a:pt x="149" y="84"/>
                      <a:pt x="149" y="84"/>
                    </a:cubicBezTo>
                    <a:cubicBezTo>
                      <a:pt x="149" y="84"/>
                      <a:pt x="149" y="83"/>
                      <a:pt x="149" y="83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49" y="83"/>
                      <a:pt x="149" y="83"/>
                      <a:pt x="148" y="83"/>
                    </a:cubicBezTo>
                    <a:cubicBezTo>
                      <a:pt x="148" y="83"/>
                      <a:pt x="148" y="83"/>
                      <a:pt x="148" y="84"/>
                    </a:cubicBezTo>
                    <a:cubicBezTo>
                      <a:pt x="148" y="84"/>
                      <a:pt x="148" y="84"/>
                      <a:pt x="148" y="84"/>
                    </a:cubicBezTo>
                    <a:cubicBezTo>
                      <a:pt x="149" y="84"/>
                      <a:pt x="149" y="84"/>
                      <a:pt x="150" y="84"/>
                    </a:cubicBezTo>
                    <a:cubicBezTo>
                      <a:pt x="150" y="84"/>
                      <a:pt x="150" y="84"/>
                      <a:pt x="151" y="84"/>
                    </a:cubicBezTo>
                    <a:cubicBezTo>
                      <a:pt x="150" y="85"/>
                      <a:pt x="150" y="85"/>
                      <a:pt x="150" y="85"/>
                    </a:cubicBezTo>
                    <a:cubicBezTo>
                      <a:pt x="149" y="85"/>
                      <a:pt x="149" y="85"/>
                      <a:pt x="148" y="85"/>
                    </a:cubicBezTo>
                    <a:cubicBezTo>
                      <a:pt x="148" y="85"/>
                      <a:pt x="148" y="85"/>
                      <a:pt x="147" y="85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6" y="85"/>
                      <a:pt x="146" y="85"/>
                      <a:pt x="146" y="86"/>
                    </a:cubicBezTo>
                    <a:cubicBezTo>
                      <a:pt x="146" y="86"/>
                      <a:pt x="147" y="86"/>
                      <a:pt x="147" y="86"/>
                    </a:cubicBezTo>
                    <a:cubicBezTo>
                      <a:pt x="147" y="86"/>
                      <a:pt x="146" y="86"/>
                      <a:pt x="146" y="87"/>
                    </a:cubicBezTo>
                    <a:cubicBezTo>
                      <a:pt x="146" y="87"/>
                      <a:pt x="147" y="87"/>
                      <a:pt x="147" y="87"/>
                    </a:cubicBezTo>
                    <a:cubicBezTo>
                      <a:pt x="147" y="86"/>
                      <a:pt x="148" y="86"/>
                      <a:pt x="148" y="86"/>
                    </a:cubicBezTo>
                    <a:cubicBezTo>
                      <a:pt x="148" y="86"/>
                      <a:pt x="149" y="86"/>
                      <a:pt x="149" y="86"/>
                    </a:cubicBezTo>
                    <a:cubicBezTo>
                      <a:pt x="149" y="86"/>
                      <a:pt x="149" y="86"/>
                      <a:pt x="149" y="86"/>
                    </a:cubicBezTo>
                    <a:cubicBezTo>
                      <a:pt x="149" y="86"/>
                      <a:pt x="148" y="86"/>
                      <a:pt x="148" y="86"/>
                    </a:cubicBezTo>
                    <a:cubicBezTo>
                      <a:pt x="148" y="87"/>
                      <a:pt x="148" y="87"/>
                      <a:pt x="148" y="87"/>
                    </a:cubicBezTo>
                    <a:cubicBezTo>
                      <a:pt x="148" y="87"/>
                      <a:pt x="148" y="87"/>
                      <a:pt x="148" y="88"/>
                    </a:cubicBezTo>
                    <a:cubicBezTo>
                      <a:pt x="149" y="88"/>
                      <a:pt x="149" y="88"/>
                      <a:pt x="149" y="88"/>
                    </a:cubicBezTo>
                    <a:cubicBezTo>
                      <a:pt x="149" y="88"/>
                      <a:pt x="149" y="89"/>
                      <a:pt x="149" y="89"/>
                    </a:cubicBezTo>
                    <a:cubicBezTo>
                      <a:pt x="149" y="89"/>
                      <a:pt x="149" y="88"/>
                      <a:pt x="149" y="88"/>
                    </a:cubicBezTo>
                    <a:cubicBezTo>
                      <a:pt x="148" y="88"/>
                      <a:pt x="148" y="88"/>
                      <a:pt x="148" y="88"/>
                    </a:cubicBezTo>
                    <a:cubicBezTo>
                      <a:pt x="148" y="88"/>
                      <a:pt x="147" y="88"/>
                      <a:pt x="147" y="88"/>
                    </a:cubicBezTo>
                    <a:cubicBezTo>
                      <a:pt x="147" y="88"/>
                      <a:pt x="147" y="88"/>
                      <a:pt x="146" y="88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6" y="88"/>
                      <a:pt x="146" y="88"/>
                      <a:pt x="147" y="89"/>
                    </a:cubicBezTo>
                    <a:cubicBezTo>
                      <a:pt x="146" y="89"/>
                      <a:pt x="146" y="89"/>
                      <a:pt x="146" y="89"/>
                    </a:cubicBezTo>
                    <a:cubicBezTo>
                      <a:pt x="145" y="89"/>
                      <a:pt x="145" y="89"/>
                      <a:pt x="145" y="89"/>
                    </a:cubicBezTo>
                    <a:cubicBezTo>
                      <a:pt x="145" y="89"/>
                      <a:pt x="144" y="89"/>
                      <a:pt x="144" y="89"/>
                    </a:cubicBezTo>
                    <a:cubicBezTo>
                      <a:pt x="145" y="90"/>
                      <a:pt x="145" y="90"/>
                      <a:pt x="146" y="90"/>
                    </a:cubicBezTo>
                    <a:cubicBezTo>
                      <a:pt x="146" y="90"/>
                      <a:pt x="146" y="90"/>
                      <a:pt x="147" y="89"/>
                    </a:cubicBezTo>
                    <a:cubicBezTo>
                      <a:pt x="147" y="90"/>
                      <a:pt x="147" y="90"/>
                      <a:pt x="147" y="90"/>
                    </a:cubicBezTo>
                    <a:cubicBezTo>
                      <a:pt x="147" y="90"/>
                      <a:pt x="148" y="90"/>
                      <a:pt x="148" y="90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9" y="91"/>
                      <a:pt x="149" y="91"/>
                      <a:pt x="149" y="91"/>
                    </a:cubicBezTo>
                    <a:cubicBezTo>
                      <a:pt x="149" y="91"/>
                      <a:pt x="148" y="90"/>
                      <a:pt x="148" y="90"/>
                    </a:cubicBezTo>
                    <a:cubicBezTo>
                      <a:pt x="147" y="90"/>
                      <a:pt x="147" y="90"/>
                      <a:pt x="146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5" y="91"/>
                      <a:pt x="145" y="91"/>
                      <a:pt x="144" y="91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44" y="91"/>
                      <a:pt x="144" y="91"/>
                      <a:pt x="143" y="91"/>
                    </a:cubicBezTo>
                    <a:cubicBezTo>
                      <a:pt x="143" y="91"/>
                      <a:pt x="143" y="91"/>
                      <a:pt x="143" y="91"/>
                    </a:cubicBezTo>
                    <a:cubicBezTo>
                      <a:pt x="142" y="91"/>
                      <a:pt x="142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3"/>
                      <a:pt x="141" y="93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41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3"/>
                    </a:cubicBezTo>
                    <a:cubicBezTo>
                      <a:pt x="140" y="94"/>
                      <a:pt x="140" y="94"/>
                      <a:pt x="139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0" y="94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39" y="95"/>
                      <a:pt x="139" y="95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9" y="95"/>
                      <a:pt x="139" y="95"/>
                      <a:pt x="138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40" y="96"/>
                      <a:pt x="140" y="96"/>
                      <a:pt x="141" y="96"/>
                    </a:cubicBezTo>
                    <a:cubicBezTo>
                      <a:pt x="141" y="96"/>
                      <a:pt x="141" y="96"/>
                      <a:pt x="141" y="97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2" y="97"/>
                      <a:pt x="142" y="97"/>
                      <a:pt x="142" y="96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40" y="97"/>
                      <a:pt x="139" y="97"/>
                      <a:pt x="139" y="97"/>
                    </a:cubicBezTo>
                    <a:cubicBezTo>
                      <a:pt x="138" y="97"/>
                      <a:pt x="138" y="97"/>
                      <a:pt x="137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9" y="98"/>
                      <a:pt x="139" y="98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39" y="98"/>
                      <a:pt x="139" y="99"/>
                      <a:pt x="140" y="99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8" y="99"/>
                    </a:cubicBezTo>
                    <a:cubicBezTo>
                      <a:pt x="138" y="99"/>
                      <a:pt x="138" y="99"/>
                      <a:pt x="138" y="99"/>
                    </a:cubicBezTo>
                    <a:cubicBezTo>
                      <a:pt x="138" y="99"/>
                      <a:pt x="138" y="99"/>
                      <a:pt x="138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8" y="100"/>
                      <a:pt x="138" y="100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0"/>
                      <a:pt x="137" y="100"/>
                      <a:pt x="137" y="100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7" y="101"/>
                      <a:pt x="137" y="101"/>
                      <a:pt x="138" y="101"/>
                    </a:cubicBezTo>
                    <a:cubicBezTo>
                      <a:pt x="138" y="101"/>
                      <a:pt x="138" y="101"/>
                      <a:pt x="138" y="102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37" y="102"/>
                      <a:pt x="137" y="102"/>
                      <a:pt x="137" y="101"/>
                    </a:cubicBezTo>
                    <a:cubicBezTo>
                      <a:pt x="136" y="101"/>
                      <a:pt x="136" y="101"/>
                      <a:pt x="136" y="102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6" y="102"/>
                      <a:pt x="136" y="103"/>
                      <a:pt x="136" y="103"/>
                    </a:cubicBezTo>
                    <a:cubicBezTo>
                      <a:pt x="136" y="103"/>
                      <a:pt x="137" y="103"/>
                      <a:pt x="137" y="103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8" y="103"/>
                      <a:pt x="138" y="104"/>
                    </a:cubicBezTo>
                    <a:cubicBezTo>
                      <a:pt x="138" y="104"/>
                      <a:pt x="137" y="104"/>
                      <a:pt x="137" y="104"/>
                    </a:cubicBezTo>
                    <a:cubicBezTo>
                      <a:pt x="137" y="104"/>
                      <a:pt x="137" y="104"/>
                      <a:pt x="136" y="104"/>
                    </a:cubicBezTo>
                    <a:cubicBezTo>
                      <a:pt x="136" y="104"/>
                      <a:pt x="136" y="104"/>
                      <a:pt x="135" y="10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4" y="105"/>
                      <a:pt x="134" y="105"/>
                      <a:pt x="134" y="105"/>
                    </a:cubicBezTo>
                    <a:cubicBezTo>
                      <a:pt x="134" y="105"/>
                      <a:pt x="133" y="106"/>
                      <a:pt x="133" y="106"/>
                    </a:cubicBezTo>
                    <a:cubicBezTo>
                      <a:pt x="133" y="106"/>
                      <a:pt x="134" y="106"/>
                      <a:pt x="134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3" y="106"/>
                      <a:pt x="133" y="106"/>
                      <a:pt x="132" y="106"/>
                    </a:cubicBezTo>
                    <a:cubicBezTo>
                      <a:pt x="132" y="106"/>
                      <a:pt x="132" y="107"/>
                      <a:pt x="131" y="107"/>
                    </a:cubicBezTo>
                    <a:cubicBezTo>
                      <a:pt x="131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3" y="107"/>
                    </a:cubicBezTo>
                    <a:cubicBezTo>
                      <a:pt x="132" y="107"/>
                      <a:pt x="132" y="108"/>
                      <a:pt x="132" y="108"/>
                    </a:cubicBezTo>
                    <a:cubicBezTo>
                      <a:pt x="132" y="108"/>
                      <a:pt x="132" y="108"/>
                      <a:pt x="131" y="108"/>
                    </a:cubicBezTo>
                    <a:cubicBezTo>
                      <a:pt x="131" y="108"/>
                      <a:pt x="131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8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8" y="109"/>
                      <a:pt x="128" y="109"/>
                      <a:pt x="129" y="109"/>
                    </a:cubicBezTo>
                    <a:cubicBezTo>
                      <a:pt x="128" y="109"/>
                      <a:pt x="128" y="109"/>
                      <a:pt x="127" y="109"/>
                    </a:cubicBezTo>
                    <a:cubicBezTo>
                      <a:pt x="127" y="109"/>
                      <a:pt x="127" y="109"/>
                      <a:pt x="127" y="110"/>
                    </a:cubicBezTo>
                    <a:cubicBezTo>
                      <a:pt x="127" y="110"/>
                      <a:pt x="127" y="110"/>
                      <a:pt x="127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2"/>
                    </a:cubicBezTo>
                    <a:cubicBezTo>
                      <a:pt x="126" y="112"/>
                      <a:pt x="125" y="112"/>
                      <a:pt x="125" y="112"/>
                    </a:cubicBezTo>
                    <a:cubicBezTo>
                      <a:pt x="125" y="112"/>
                      <a:pt x="124" y="113"/>
                      <a:pt x="124" y="113"/>
                    </a:cubicBezTo>
                    <a:cubicBezTo>
                      <a:pt x="124" y="113"/>
                      <a:pt x="124" y="113"/>
                      <a:pt x="124" y="113"/>
                    </a:cubicBezTo>
                    <a:cubicBezTo>
                      <a:pt x="125" y="113"/>
                      <a:pt x="125" y="113"/>
                      <a:pt x="125" y="113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6" y="113"/>
                      <a:pt x="125" y="113"/>
                      <a:pt x="125" y="113"/>
                    </a:cubicBezTo>
                    <a:cubicBezTo>
                      <a:pt x="125" y="113"/>
                      <a:pt x="125" y="114"/>
                      <a:pt x="125" y="114"/>
                    </a:cubicBezTo>
                    <a:cubicBezTo>
                      <a:pt x="125" y="114"/>
                      <a:pt x="126" y="114"/>
                      <a:pt x="126" y="114"/>
                    </a:cubicBezTo>
                    <a:cubicBezTo>
                      <a:pt x="126" y="114"/>
                      <a:pt x="127" y="114"/>
                      <a:pt x="127" y="114"/>
                    </a:cubicBezTo>
                    <a:cubicBezTo>
                      <a:pt x="127" y="114"/>
                      <a:pt x="128" y="114"/>
                      <a:pt x="128" y="114"/>
                    </a:cubicBezTo>
                    <a:cubicBezTo>
                      <a:pt x="129" y="114"/>
                      <a:pt x="129" y="113"/>
                      <a:pt x="130" y="113"/>
                    </a:cubicBezTo>
                    <a:cubicBezTo>
                      <a:pt x="130" y="113"/>
                      <a:pt x="130" y="112"/>
                      <a:pt x="130" y="112"/>
                    </a:cubicBezTo>
                    <a:cubicBezTo>
                      <a:pt x="130" y="112"/>
                      <a:pt x="129" y="112"/>
                      <a:pt x="129" y="112"/>
                    </a:cubicBezTo>
                    <a:cubicBezTo>
                      <a:pt x="129" y="112"/>
                      <a:pt x="130" y="112"/>
                      <a:pt x="130" y="112"/>
                    </a:cubicBezTo>
                    <a:cubicBezTo>
                      <a:pt x="130" y="112"/>
                      <a:pt x="130" y="111"/>
                      <a:pt x="130" y="111"/>
                    </a:cubicBezTo>
                    <a:cubicBezTo>
                      <a:pt x="130" y="111"/>
                      <a:pt x="130" y="111"/>
                      <a:pt x="131" y="111"/>
                    </a:cubicBezTo>
                    <a:cubicBezTo>
                      <a:pt x="131" y="111"/>
                      <a:pt x="131" y="111"/>
                      <a:pt x="131" y="111"/>
                    </a:cubicBezTo>
                    <a:cubicBezTo>
                      <a:pt x="131" y="111"/>
                      <a:pt x="132" y="111"/>
                      <a:pt x="132" y="111"/>
                    </a:cubicBezTo>
                    <a:cubicBezTo>
                      <a:pt x="132" y="111"/>
                      <a:pt x="132" y="111"/>
                      <a:pt x="133" y="111"/>
                    </a:cubicBezTo>
                    <a:cubicBezTo>
                      <a:pt x="132" y="111"/>
                      <a:pt x="132" y="111"/>
                      <a:pt x="131" y="111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2" y="112"/>
                      <a:pt x="132" y="112"/>
                      <a:pt x="133" y="112"/>
                    </a:cubicBezTo>
                    <a:cubicBezTo>
                      <a:pt x="132" y="112"/>
                      <a:pt x="132" y="113"/>
                      <a:pt x="132" y="113"/>
                    </a:cubicBezTo>
                    <a:cubicBezTo>
                      <a:pt x="132" y="113"/>
                      <a:pt x="131" y="113"/>
                      <a:pt x="131" y="113"/>
                    </a:cubicBezTo>
                    <a:cubicBezTo>
                      <a:pt x="131" y="113"/>
                      <a:pt x="130" y="113"/>
                      <a:pt x="130" y="114"/>
                    </a:cubicBezTo>
                    <a:cubicBezTo>
                      <a:pt x="130" y="114"/>
                      <a:pt x="130" y="114"/>
                      <a:pt x="131" y="114"/>
                    </a:cubicBezTo>
                    <a:cubicBezTo>
                      <a:pt x="130" y="114"/>
                      <a:pt x="130" y="114"/>
                      <a:pt x="130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15"/>
                      <a:pt x="129" y="115"/>
                      <a:pt x="129" y="115"/>
                    </a:cubicBezTo>
                    <a:cubicBezTo>
                      <a:pt x="129" y="115"/>
                      <a:pt x="129" y="115"/>
                      <a:pt x="128" y="115"/>
                    </a:cubicBezTo>
                    <a:cubicBezTo>
                      <a:pt x="128" y="115"/>
                      <a:pt x="127" y="115"/>
                      <a:pt x="127" y="115"/>
                    </a:cubicBezTo>
                    <a:cubicBezTo>
                      <a:pt x="127" y="115"/>
                      <a:pt x="127" y="115"/>
                      <a:pt x="126" y="115"/>
                    </a:cubicBezTo>
                    <a:cubicBezTo>
                      <a:pt x="126" y="115"/>
                      <a:pt x="126" y="116"/>
                      <a:pt x="126" y="116"/>
                    </a:cubicBezTo>
                    <a:cubicBezTo>
                      <a:pt x="126" y="116"/>
                      <a:pt x="126" y="116"/>
                      <a:pt x="125" y="116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5" y="116"/>
                      <a:pt x="126" y="116"/>
                      <a:pt x="126" y="116"/>
                    </a:cubicBezTo>
                    <a:cubicBezTo>
                      <a:pt x="125" y="115"/>
                      <a:pt x="125" y="115"/>
                      <a:pt x="125" y="115"/>
                    </a:cubicBezTo>
                    <a:cubicBezTo>
                      <a:pt x="125" y="115"/>
                      <a:pt x="125" y="115"/>
                      <a:pt x="125" y="114"/>
                    </a:cubicBezTo>
                    <a:cubicBezTo>
                      <a:pt x="125" y="114"/>
                      <a:pt x="125" y="114"/>
                      <a:pt x="124" y="114"/>
                    </a:cubicBezTo>
                    <a:cubicBezTo>
                      <a:pt x="124" y="114"/>
                      <a:pt x="124" y="114"/>
                      <a:pt x="123" y="114"/>
                    </a:cubicBezTo>
                    <a:cubicBezTo>
                      <a:pt x="123" y="114"/>
                      <a:pt x="123" y="114"/>
                      <a:pt x="123" y="114"/>
                    </a:cubicBezTo>
                    <a:cubicBezTo>
                      <a:pt x="123" y="114"/>
                      <a:pt x="122" y="114"/>
                      <a:pt x="122" y="114"/>
                    </a:cubicBezTo>
                    <a:cubicBezTo>
                      <a:pt x="122" y="114"/>
                      <a:pt x="122" y="114"/>
                      <a:pt x="122" y="115"/>
                    </a:cubicBezTo>
                    <a:cubicBezTo>
                      <a:pt x="122" y="115"/>
                      <a:pt x="123" y="115"/>
                      <a:pt x="123" y="115"/>
                    </a:cubicBezTo>
                    <a:cubicBezTo>
                      <a:pt x="123" y="115"/>
                      <a:pt x="122" y="115"/>
                      <a:pt x="122" y="115"/>
                    </a:cubicBezTo>
                    <a:cubicBezTo>
                      <a:pt x="122" y="115"/>
                      <a:pt x="121" y="115"/>
                      <a:pt x="121" y="115"/>
                    </a:cubicBezTo>
                    <a:cubicBezTo>
                      <a:pt x="121" y="115"/>
                      <a:pt x="120" y="115"/>
                      <a:pt x="120" y="115"/>
                    </a:cubicBezTo>
                    <a:cubicBezTo>
                      <a:pt x="120" y="115"/>
                      <a:pt x="119" y="116"/>
                      <a:pt x="119" y="116"/>
                    </a:cubicBezTo>
                    <a:cubicBezTo>
                      <a:pt x="119" y="116"/>
                      <a:pt x="119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1" y="116"/>
                    </a:cubicBezTo>
                    <a:cubicBezTo>
                      <a:pt x="120" y="116"/>
                      <a:pt x="120" y="116"/>
                      <a:pt x="119" y="116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17"/>
                      <a:pt x="119" y="117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17"/>
                      <a:pt x="117" y="117"/>
                      <a:pt x="117" y="117"/>
                    </a:cubicBezTo>
                    <a:cubicBezTo>
                      <a:pt x="118" y="117"/>
                      <a:pt x="118" y="117"/>
                      <a:pt x="119" y="117"/>
                    </a:cubicBezTo>
                    <a:cubicBezTo>
                      <a:pt x="119" y="117"/>
                      <a:pt x="120" y="117"/>
                      <a:pt x="120" y="117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118"/>
                      <a:pt x="120" y="118"/>
                      <a:pt x="119" y="118"/>
                    </a:cubicBezTo>
                    <a:cubicBezTo>
                      <a:pt x="119" y="118"/>
                      <a:pt x="119" y="118"/>
                      <a:pt x="119" y="118"/>
                    </a:cubicBezTo>
                    <a:cubicBezTo>
                      <a:pt x="119" y="118"/>
                      <a:pt x="118" y="118"/>
                      <a:pt x="118" y="118"/>
                    </a:cubicBezTo>
                    <a:cubicBezTo>
                      <a:pt x="118" y="118"/>
                      <a:pt x="117" y="117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17" y="117"/>
                      <a:pt x="116" y="117"/>
                      <a:pt x="116" y="117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8" y="118"/>
                      <a:pt x="118" y="119"/>
                      <a:pt x="118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19"/>
                      <a:pt x="119" y="119"/>
                      <a:pt x="120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8" y="119"/>
                      <a:pt x="118" y="119"/>
                      <a:pt x="117" y="119"/>
                    </a:cubicBezTo>
                    <a:cubicBezTo>
                      <a:pt x="117" y="118"/>
                      <a:pt x="116" y="118"/>
                      <a:pt x="116" y="118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5" y="118"/>
                      <a:pt x="114" y="118"/>
                      <a:pt x="114" y="118"/>
                    </a:cubicBezTo>
                    <a:cubicBezTo>
                      <a:pt x="114" y="118"/>
                      <a:pt x="113" y="118"/>
                      <a:pt x="113" y="118"/>
                    </a:cubicBezTo>
                    <a:cubicBezTo>
                      <a:pt x="113" y="117"/>
                      <a:pt x="113" y="117"/>
                      <a:pt x="112" y="117"/>
                    </a:cubicBezTo>
                    <a:cubicBezTo>
                      <a:pt x="112" y="117"/>
                      <a:pt x="112" y="117"/>
                      <a:pt x="112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18"/>
                      <a:pt x="112" y="118"/>
                      <a:pt x="111" y="118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3" y="119"/>
                      <a:pt x="114" y="119"/>
                      <a:pt x="114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5" y="119"/>
                      <a:pt x="115" y="119"/>
                      <a:pt x="116" y="119"/>
                    </a:cubicBezTo>
                    <a:cubicBezTo>
                      <a:pt x="116" y="119"/>
                      <a:pt x="116" y="119"/>
                      <a:pt x="116" y="119"/>
                    </a:cubicBezTo>
                    <a:cubicBezTo>
                      <a:pt x="116" y="119"/>
                      <a:pt x="116" y="119"/>
                      <a:pt x="116" y="119"/>
                    </a:cubicBezTo>
                    <a:cubicBezTo>
                      <a:pt x="115" y="120"/>
                      <a:pt x="115" y="120"/>
                      <a:pt x="114" y="120"/>
                    </a:cubicBezTo>
                    <a:cubicBezTo>
                      <a:pt x="114" y="120"/>
                      <a:pt x="114" y="120"/>
                      <a:pt x="114" y="120"/>
                    </a:cubicBezTo>
                    <a:cubicBezTo>
                      <a:pt x="113" y="120"/>
                      <a:pt x="113" y="120"/>
                      <a:pt x="112" y="120"/>
                    </a:cubicBezTo>
                    <a:cubicBezTo>
                      <a:pt x="112" y="120"/>
                      <a:pt x="112" y="120"/>
                      <a:pt x="111" y="119"/>
                    </a:cubicBezTo>
                    <a:cubicBezTo>
                      <a:pt x="111" y="119"/>
                      <a:pt x="111" y="120"/>
                      <a:pt x="111" y="120"/>
                    </a:cubicBezTo>
                    <a:cubicBezTo>
                      <a:pt x="111" y="120"/>
                      <a:pt x="111" y="120"/>
                      <a:pt x="110" y="120"/>
                    </a:cubicBezTo>
                    <a:cubicBezTo>
                      <a:pt x="110" y="120"/>
                      <a:pt x="110" y="120"/>
                      <a:pt x="110" y="119"/>
                    </a:cubicBezTo>
                    <a:cubicBezTo>
                      <a:pt x="109" y="119"/>
                      <a:pt x="109" y="120"/>
                      <a:pt x="109" y="120"/>
                    </a:cubicBezTo>
                    <a:cubicBezTo>
                      <a:pt x="109" y="120"/>
                      <a:pt x="109" y="120"/>
                      <a:pt x="108" y="119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8" y="120"/>
                      <a:pt x="109" y="120"/>
                      <a:pt x="110" y="120"/>
                    </a:cubicBezTo>
                    <a:cubicBezTo>
                      <a:pt x="110" y="120"/>
                      <a:pt x="110" y="121"/>
                      <a:pt x="111" y="121"/>
                    </a:cubicBezTo>
                    <a:cubicBezTo>
                      <a:pt x="111" y="121"/>
                      <a:pt x="112" y="121"/>
                      <a:pt x="112" y="121"/>
                    </a:cubicBezTo>
                    <a:cubicBezTo>
                      <a:pt x="112" y="121"/>
                      <a:pt x="112" y="122"/>
                      <a:pt x="112" y="122"/>
                    </a:cubicBezTo>
                    <a:cubicBezTo>
                      <a:pt x="112" y="122"/>
                      <a:pt x="112" y="122"/>
                      <a:pt x="112" y="122"/>
                    </a:cubicBezTo>
                    <a:cubicBezTo>
                      <a:pt x="112" y="122"/>
                      <a:pt x="112" y="122"/>
                      <a:pt x="111" y="122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22"/>
                      <a:pt x="111" y="122"/>
                      <a:pt x="111" y="121"/>
                    </a:cubicBezTo>
                    <a:cubicBezTo>
                      <a:pt x="111" y="121"/>
                      <a:pt x="110" y="121"/>
                      <a:pt x="110" y="121"/>
                    </a:cubicBezTo>
                    <a:cubicBezTo>
                      <a:pt x="110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2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2"/>
                      <a:pt x="108" y="122"/>
                      <a:pt x="108" y="122"/>
                    </a:cubicBezTo>
                    <a:cubicBezTo>
                      <a:pt x="108" y="122"/>
                      <a:pt x="107" y="122"/>
                      <a:pt x="107" y="122"/>
                    </a:cubicBezTo>
                    <a:cubicBezTo>
                      <a:pt x="107" y="122"/>
                      <a:pt x="108" y="123"/>
                      <a:pt x="108" y="123"/>
                    </a:cubicBezTo>
                    <a:cubicBezTo>
                      <a:pt x="108" y="123"/>
                      <a:pt x="107" y="123"/>
                      <a:pt x="107" y="123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6" y="123"/>
                      <a:pt x="106" y="122"/>
                      <a:pt x="106" y="122"/>
                    </a:cubicBezTo>
                    <a:cubicBezTo>
                      <a:pt x="106" y="122"/>
                      <a:pt x="105" y="122"/>
                      <a:pt x="105" y="122"/>
                    </a:cubicBezTo>
                    <a:cubicBezTo>
                      <a:pt x="105" y="122"/>
                      <a:pt x="105" y="123"/>
                      <a:pt x="105" y="123"/>
                    </a:cubicBezTo>
                    <a:cubicBezTo>
                      <a:pt x="105" y="123"/>
                      <a:pt x="105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2"/>
                      <a:pt x="104" y="122"/>
                      <a:pt x="103" y="122"/>
                    </a:cubicBezTo>
                    <a:cubicBezTo>
                      <a:pt x="103" y="122"/>
                      <a:pt x="103" y="122"/>
                      <a:pt x="103" y="122"/>
                    </a:cubicBezTo>
                    <a:cubicBezTo>
                      <a:pt x="103" y="122"/>
                      <a:pt x="103" y="122"/>
                      <a:pt x="103" y="123"/>
                    </a:cubicBezTo>
                    <a:cubicBezTo>
                      <a:pt x="103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3" y="124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4" y="124"/>
                      <a:pt x="105" y="124"/>
                      <a:pt x="105" y="124"/>
                    </a:cubicBezTo>
                    <a:cubicBezTo>
                      <a:pt x="106" y="124"/>
                      <a:pt x="106" y="124"/>
                      <a:pt x="107" y="124"/>
                    </a:cubicBezTo>
                    <a:cubicBezTo>
                      <a:pt x="107" y="124"/>
                      <a:pt x="108" y="124"/>
                      <a:pt x="108" y="124"/>
                    </a:cubicBezTo>
                    <a:cubicBezTo>
                      <a:pt x="108" y="124"/>
                      <a:pt x="109" y="124"/>
                      <a:pt x="110" y="124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0" y="124"/>
                      <a:pt x="111" y="124"/>
                      <a:pt x="111" y="124"/>
                    </a:cubicBezTo>
                    <a:cubicBezTo>
                      <a:pt x="111" y="124"/>
                      <a:pt x="110" y="124"/>
                      <a:pt x="110" y="125"/>
                    </a:cubicBezTo>
                    <a:cubicBezTo>
                      <a:pt x="109" y="125"/>
                      <a:pt x="109" y="125"/>
                      <a:pt x="108" y="125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07" y="125"/>
                      <a:pt x="107" y="124"/>
                      <a:pt x="106" y="124"/>
                    </a:cubicBezTo>
                    <a:cubicBezTo>
                      <a:pt x="106" y="124"/>
                      <a:pt x="105" y="124"/>
                      <a:pt x="105" y="124"/>
                    </a:cubicBezTo>
                    <a:cubicBezTo>
                      <a:pt x="105" y="124"/>
                      <a:pt x="105" y="124"/>
                      <a:pt x="104" y="124"/>
                    </a:cubicBezTo>
                    <a:cubicBezTo>
                      <a:pt x="104" y="124"/>
                      <a:pt x="104" y="125"/>
                      <a:pt x="104" y="125"/>
                    </a:cubicBezTo>
                    <a:cubicBezTo>
                      <a:pt x="103" y="125"/>
                      <a:pt x="103" y="125"/>
                      <a:pt x="102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3" y="125"/>
                      <a:pt x="103" y="126"/>
                      <a:pt x="104" y="126"/>
                    </a:cubicBezTo>
                    <a:cubicBezTo>
                      <a:pt x="104" y="126"/>
                      <a:pt x="104" y="126"/>
                      <a:pt x="103" y="126"/>
                    </a:cubicBezTo>
                    <a:cubicBezTo>
                      <a:pt x="104" y="126"/>
                      <a:pt x="104" y="126"/>
                      <a:pt x="104" y="126"/>
                    </a:cubicBezTo>
                    <a:cubicBezTo>
                      <a:pt x="105" y="126"/>
                      <a:pt x="105" y="126"/>
                      <a:pt x="105" y="126"/>
                    </a:cubicBezTo>
                    <a:cubicBezTo>
                      <a:pt x="105" y="126"/>
                      <a:pt x="106" y="126"/>
                      <a:pt x="106" y="126"/>
                    </a:cubicBezTo>
                    <a:cubicBezTo>
                      <a:pt x="106" y="126"/>
                      <a:pt x="106" y="126"/>
                      <a:pt x="105" y="127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104" y="127"/>
                      <a:pt x="103" y="127"/>
                      <a:pt x="103" y="127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3" y="127"/>
                      <a:pt x="103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7"/>
                      <a:pt x="104" y="127"/>
                      <a:pt x="103" y="127"/>
                    </a:cubicBezTo>
                    <a:cubicBezTo>
                      <a:pt x="103" y="127"/>
                      <a:pt x="103" y="128"/>
                      <a:pt x="103" y="128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4" y="128"/>
                      <a:pt x="104" y="128"/>
                      <a:pt x="104" y="129"/>
                    </a:cubicBezTo>
                    <a:cubicBezTo>
                      <a:pt x="104" y="129"/>
                      <a:pt x="105" y="128"/>
                      <a:pt x="105" y="128"/>
                    </a:cubicBezTo>
                    <a:cubicBezTo>
                      <a:pt x="105" y="128"/>
                      <a:pt x="106" y="128"/>
                      <a:pt x="106" y="128"/>
                    </a:cubicBezTo>
                    <a:cubicBezTo>
                      <a:pt x="106" y="128"/>
                      <a:pt x="107" y="128"/>
                      <a:pt x="108" y="128"/>
                    </a:cubicBezTo>
                    <a:cubicBezTo>
                      <a:pt x="108" y="128"/>
                      <a:pt x="108" y="128"/>
                      <a:pt x="109" y="128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9" y="128"/>
                      <a:pt x="110" y="128"/>
                      <a:pt x="110" y="128"/>
                    </a:cubicBez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10" y="127"/>
                      <a:pt x="110" y="127"/>
                      <a:pt x="111" y="127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11" y="128"/>
                      <a:pt x="111" y="128"/>
                      <a:pt x="112" y="128"/>
                    </a:cubicBezTo>
                    <a:cubicBezTo>
                      <a:pt x="112" y="128"/>
                      <a:pt x="113" y="127"/>
                      <a:pt x="113" y="127"/>
                    </a:cubicBezTo>
                    <a:cubicBezTo>
                      <a:pt x="113" y="127"/>
                      <a:pt x="113" y="127"/>
                      <a:pt x="114" y="127"/>
                    </a:cubicBezTo>
                    <a:cubicBezTo>
                      <a:pt x="113" y="127"/>
                      <a:pt x="113" y="127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4" y="128"/>
                    </a:cubicBezTo>
                    <a:cubicBezTo>
                      <a:pt x="114" y="128"/>
                      <a:pt x="114" y="128"/>
                      <a:pt x="114" y="128"/>
                    </a:cubicBezTo>
                    <a:cubicBezTo>
                      <a:pt x="114" y="128"/>
                      <a:pt x="114" y="127"/>
                      <a:pt x="114" y="127"/>
                    </a:cubicBezTo>
                    <a:cubicBezTo>
                      <a:pt x="114" y="127"/>
                      <a:pt x="115" y="127"/>
                      <a:pt x="115" y="127"/>
                    </a:cubicBezTo>
                    <a:cubicBezTo>
                      <a:pt x="115" y="127"/>
                      <a:pt x="115" y="127"/>
                      <a:pt x="115" y="127"/>
                    </a:cubicBezTo>
                    <a:cubicBezTo>
                      <a:pt x="115" y="127"/>
                      <a:pt x="115" y="128"/>
                      <a:pt x="116" y="12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14" y="128"/>
                      <a:pt x="114" y="129"/>
                      <a:pt x="113" y="129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3" y="129"/>
                      <a:pt x="113" y="130"/>
                      <a:pt x="113" y="130"/>
                    </a:cubicBezTo>
                    <a:cubicBezTo>
                      <a:pt x="112" y="130"/>
                      <a:pt x="112" y="130"/>
                      <a:pt x="111" y="130"/>
                    </a:cubicBezTo>
                    <a:cubicBezTo>
                      <a:pt x="111" y="130"/>
                      <a:pt x="111" y="130"/>
                      <a:pt x="111" y="129"/>
                    </a:cubicBezTo>
                    <a:cubicBezTo>
                      <a:pt x="111" y="129"/>
                      <a:pt x="112" y="129"/>
                      <a:pt x="112" y="129"/>
                    </a:cubicBezTo>
                    <a:cubicBezTo>
                      <a:pt x="112" y="129"/>
                      <a:pt x="112" y="129"/>
                      <a:pt x="112" y="128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09" y="129"/>
                      <a:pt x="109" y="129"/>
                      <a:pt x="109" y="130"/>
                    </a:cubicBezTo>
                    <a:cubicBezTo>
                      <a:pt x="109" y="129"/>
                      <a:pt x="109" y="129"/>
                      <a:pt x="109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7" y="129"/>
                      <a:pt x="107" y="129"/>
                      <a:pt x="106" y="129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5" y="129"/>
                      <a:pt x="105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3" y="129"/>
                      <a:pt x="103" y="130"/>
                    </a:cubicBez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3" y="130"/>
                      <a:pt x="104" y="130"/>
                      <a:pt x="104" y="130"/>
                    </a:cubicBezTo>
                    <a:cubicBezTo>
                      <a:pt x="104" y="130"/>
                      <a:pt x="104" y="130"/>
                      <a:pt x="104" y="130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5" y="130"/>
                      <a:pt x="104" y="130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4" y="131"/>
                      <a:pt x="104" y="131"/>
                      <a:pt x="103" y="131"/>
                    </a:cubicBezTo>
                    <a:cubicBezTo>
                      <a:pt x="103" y="131"/>
                      <a:pt x="103" y="131"/>
                      <a:pt x="104" y="132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5" y="132"/>
                      <a:pt x="105" y="131"/>
                      <a:pt x="106" y="131"/>
                    </a:cubicBezTo>
                    <a:cubicBezTo>
                      <a:pt x="106" y="131"/>
                      <a:pt x="107" y="131"/>
                      <a:pt x="107" y="131"/>
                    </a:cubicBezTo>
                    <a:cubicBezTo>
                      <a:pt x="107" y="131"/>
                      <a:pt x="107" y="131"/>
                      <a:pt x="106" y="131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6" y="132"/>
                      <a:pt x="106" y="132"/>
                      <a:pt x="105" y="133"/>
                    </a:cubicBezTo>
                    <a:cubicBezTo>
                      <a:pt x="105" y="133"/>
                      <a:pt x="105" y="133"/>
                      <a:pt x="106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6" y="134"/>
                      <a:pt x="106" y="134"/>
                      <a:pt x="107" y="134"/>
                    </a:cubicBezTo>
                    <a:cubicBezTo>
                      <a:pt x="106" y="134"/>
                      <a:pt x="106" y="134"/>
                      <a:pt x="106" y="135"/>
                    </a:cubicBezTo>
                    <a:cubicBezTo>
                      <a:pt x="106" y="135"/>
                      <a:pt x="106" y="135"/>
                      <a:pt x="106" y="135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8" y="134"/>
                      <a:pt x="108" y="134"/>
                      <a:pt x="108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9" y="133"/>
                      <a:pt x="110" y="132"/>
                      <a:pt x="110" y="132"/>
                    </a:cubicBezTo>
                    <a:cubicBezTo>
                      <a:pt x="111" y="132"/>
                      <a:pt x="111" y="132"/>
                      <a:pt x="111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1" y="132"/>
                      <a:pt x="111" y="133"/>
                      <a:pt x="111" y="133"/>
                    </a:cubicBezTo>
                    <a:cubicBezTo>
                      <a:pt x="111" y="133"/>
                      <a:pt x="111" y="133"/>
                      <a:pt x="111" y="134"/>
                    </a:cubicBezTo>
                    <a:cubicBezTo>
                      <a:pt x="111" y="134"/>
                      <a:pt x="111" y="134"/>
                      <a:pt x="111" y="134"/>
                    </a:cubicBezTo>
                    <a:cubicBezTo>
                      <a:pt x="111" y="134"/>
                      <a:pt x="110" y="134"/>
                      <a:pt x="110" y="134"/>
                    </a:cubicBezTo>
                    <a:cubicBezTo>
                      <a:pt x="110" y="134"/>
                      <a:pt x="110" y="133"/>
                      <a:pt x="110" y="133"/>
                    </a:cubicBezTo>
                    <a:cubicBezTo>
                      <a:pt x="110" y="133"/>
                      <a:pt x="109" y="133"/>
                      <a:pt x="109" y="133"/>
                    </a:cubicBezTo>
                    <a:cubicBezTo>
                      <a:pt x="109" y="133"/>
                      <a:pt x="109" y="134"/>
                      <a:pt x="109" y="134"/>
                    </a:cubicBezTo>
                    <a:cubicBezTo>
                      <a:pt x="108" y="134"/>
                      <a:pt x="108" y="134"/>
                      <a:pt x="108" y="134"/>
                    </a:cubicBezTo>
                    <a:cubicBezTo>
                      <a:pt x="108" y="134"/>
                      <a:pt x="109" y="134"/>
                      <a:pt x="109" y="134"/>
                    </a:cubicBezTo>
                    <a:cubicBezTo>
                      <a:pt x="109" y="135"/>
                      <a:pt x="108" y="135"/>
                      <a:pt x="108" y="135"/>
                    </a:cubicBezTo>
                    <a:cubicBezTo>
                      <a:pt x="108" y="135"/>
                      <a:pt x="108" y="135"/>
                      <a:pt x="107" y="135"/>
                    </a:cubicBezTo>
                    <a:cubicBezTo>
                      <a:pt x="107" y="135"/>
                      <a:pt x="107" y="135"/>
                      <a:pt x="107" y="136"/>
                    </a:cubicBezTo>
                    <a:cubicBezTo>
                      <a:pt x="107" y="136"/>
                      <a:pt x="107" y="136"/>
                      <a:pt x="108" y="136"/>
                    </a:cubicBezTo>
                    <a:cubicBezTo>
                      <a:pt x="108" y="136"/>
                      <a:pt x="109" y="136"/>
                      <a:pt x="109" y="136"/>
                    </a:cubicBezTo>
                    <a:cubicBezTo>
                      <a:pt x="109" y="136"/>
                      <a:pt x="109" y="136"/>
                      <a:pt x="110" y="136"/>
                    </a:cubicBezTo>
                    <a:cubicBezTo>
                      <a:pt x="109" y="136"/>
                      <a:pt x="109" y="136"/>
                      <a:pt x="108" y="136"/>
                    </a:cubicBezTo>
                    <a:cubicBezTo>
                      <a:pt x="108" y="136"/>
                      <a:pt x="108" y="136"/>
                      <a:pt x="108" y="137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7" y="137"/>
                      <a:pt x="107" y="137"/>
                    </a:cubicBezTo>
                    <a:cubicBezTo>
                      <a:pt x="107" y="137"/>
                      <a:pt x="106" y="137"/>
                      <a:pt x="106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4" y="138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5" y="139"/>
                      <a:pt x="105" y="139"/>
                      <a:pt x="106" y="140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6" y="139"/>
                      <a:pt x="106" y="139"/>
                      <a:pt x="107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7" y="138"/>
                      <a:pt x="108" y="138"/>
                      <a:pt x="108" y="138"/>
                    </a:cubicBezTo>
                    <a:cubicBezTo>
                      <a:pt x="108" y="138"/>
                      <a:pt x="108" y="138"/>
                      <a:pt x="109" y="138"/>
                    </a:cubicBezTo>
                    <a:cubicBezTo>
                      <a:pt x="109" y="139"/>
                      <a:pt x="108" y="139"/>
                      <a:pt x="108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40"/>
                      <a:pt x="109" y="140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108" y="140"/>
                      <a:pt x="108" y="141"/>
                      <a:pt x="109" y="141"/>
                    </a:cubicBezTo>
                    <a:cubicBezTo>
                      <a:pt x="109" y="141"/>
                      <a:pt x="109" y="141"/>
                      <a:pt x="109" y="141"/>
                    </a:cubicBezTo>
                    <a:cubicBezTo>
                      <a:pt x="110" y="141"/>
                      <a:pt x="110" y="141"/>
                      <a:pt x="111" y="141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10" y="141"/>
                      <a:pt x="110" y="141"/>
                    </a:cubicBezTo>
                    <a:cubicBezTo>
                      <a:pt x="110" y="141"/>
                      <a:pt x="110" y="141"/>
                      <a:pt x="109" y="141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09" y="142"/>
                      <a:pt x="109" y="142"/>
                      <a:pt x="108" y="141"/>
                    </a:cubicBezTo>
                    <a:cubicBezTo>
                      <a:pt x="108" y="141"/>
                      <a:pt x="107" y="141"/>
                      <a:pt x="107" y="141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6" y="141"/>
                      <a:pt x="106" y="141"/>
                      <a:pt x="106" y="141"/>
                    </a:cubicBezTo>
                    <a:cubicBezTo>
                      <a:pt x="106" y="141"/>
                      <a:pt x="106" y="142"/>
                      <a:pt x="106" y="142"/>
                    </a:cubicBezTo>
                    <a:cubicBezTo>
                      <a:pt x="105" y="142"/>
                      <a:pt x="105" y="142"/>
                      <a:pt x="105" y="142"/>
                    </a:cubicBezTo>
                    <a:cubicBezTo>
                      <a:pt x="106" y="143"/>
                      <a:pt x="106" y="143"/>
                      <a:pt x="107" y="144"/>
                    </a:cubicBezTo>
                    <a:cubicBezTo>
                      <a:pt x="107" y="144"/>
                      <a:pt x="107" y="144"/>
                      <a:pt x="108" y="144"/>
                    </a:cubicBezTo>
                    <a:cubicBezTo>
                      <a:pt x="108" y="144"/>
                      <a:pt x="109" y="144"/>
                      <a:pt x="109" y="145"/>
                    </a:cubicBezTo>
                    <a:cubicBezTo>
                      <a:pt x="110" y="145"/>
                      <a:pt x="111" y="145"/>
                      <a:pt x="111" y="145"/>
                    </a:cubicBezTo>
                    <a:cubicBezTo>
                      <a:pt x="111" y="145"/>
                      <a:pt x="112" y="146"/>
                      <a:pt x="112" y="146"/>
                    </a:cubicBezTo>
                    <a:cubicBezTo>
                      <a:pt x="111" y="146"/>
                      <a:pt x="111" y="146"/>
                      <a:pt x="111" y="146"/>
                    </a:cubicBezTo>
                    <a:cubicBezTo>
                      <a:pt x="111" y="146"/>
                      <a:pt x="112" y="146"/>
                      <a:pt x="112" y="146"/>
                    </a:cubicBezTo>
                    <a:cubicBezTo>
                      <a:pt x="112" y="146"/>
                      <a:pt x="112" y="146"/>
                      <a:pt x="113" y="146"/>
                    </a:cubicBezTo>
                    <a:cubicBezTo>
                      <a:pt x="113" y="146"/>
                      <a:pt x="112" y="146"/>
                      <a:pt x="112" y="145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3" y="145"/>
                      <a:pt x="113" y="146"/>
                      <a:pt x="114" y="146"/>
                    </a:cubicBezTo>
                    <a:cubicBezTo>
                      <a:pt x="114" y="146"/>
                      <a:pt x="114" y="146"/>
                      <a:pt x="114" y="146"/>
                    </a:cubicBezTo>
                    <a:cubicBezTo>
                      <a:pt x="114" y="146"/>
                      <a:pt x="114" y="147"/>
                      <a:pt x="115" y="147"/>
                    </a:cubicBezTo>
                    <a:cubicBezTo>
                      <a:pt x="115" y="147"/>
                      <a:pt x="115" y="147"/>
                      <a:pt x="115" y="146"/>
                    </a:cubicBezTo>
                    <a:cubicBezTo>
                      <a:pt x="115" y="146"/>
                      <a:pt x="115" y="147"/>
                      <a:pt x="116" y="147"/>
                    </a:cubicBezTo>
                    <a:cubicBezTo>
                      <a:pt x="116" y="146"/>
                      <a:pt x="116" y="146"/>
                      <a:pt x="117" y="146"/>
                    </a:cubicBezTo>
                    <a:cubicBezTo>
                      <a:pt x="117" y="146"/>
                      <a:pt x="117" y="146"/>
                      <a:pt x="118" y="146"/>
                    </a:cubicBezTo>
                    <a:cubicBezTo>
                      <a:pt x="118" y="146"/>
                      <a:pt x="118" y="145"/>
                      <a:pt x="118" y="145"/>
                    </a:cubicBezTo>
                    <a:cubicBezTo>
                      <a:pt x="118" y="145"/>
                      <a:pt x="119" y="145"/>
                      <a:pt x="119" y="145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19" y="145"/>
                      <a:pt x="119" y="146"/>
                      <a:pt x="119" y="146"/>
                    </a:cubicBezTo>
                    <a:cubicBezTo>
                      <a:pt x="119" y="146"/>
                      <a:pt x="120" y="146"/>
                      <a:pt x="120" y="146"/>
                    </a:cubicBezTo>
                    <a:cubicBezTo>
                      <a:pt x="121" y="145"/>
                      <a:pt x="121" y="145"/>
                      <a:pt x="122" y="144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21" y="144"/>
                      <a:pt x="121" y="144"/>
                      <a:pt x="121" y="143"/>
                    </a:cubicBezTo>
                    <a:cubicBezTo>
                      <a:pt x="121" y="144"/>
                      <a:pt x="122" y="144"/>
                      <a:pt x="122" y="144"/>
                    </a:cubicBezTo>
                    <a:cubicBezTo>
                      <a:pt x="123" y="144"/>
                      <a:pt x="123" y="143"/>
                      <a:pt x="124" y="143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4" y="143"/>
                      <a:pt x="124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4" y="142"/>
                      <a:pt x="125" y="142"/>
                    </a:cubicBezTo>
                    <a:cubicBezTo>
                      <a:pt x="125" y="142"/>
                      <a:pt x="125" y="142"/>
                      <a:pt x="126" y="142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6" y="141"/>
                      <a:pt x="125" y="141"/>
                      <a:pt x="125" y="140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40"/>
                      <a:pt x="125" y="139"/>
                      <a:pt x="125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8"/>
                      <a:pt x="124" y="138"/>
                    </a:cubicBezTo>
                    <a:cubicBezTo>
                      <a:pt x="124" y="138"/>
                      <a:pt x="124" y="138"/>
                      <a:pt x="124" y="138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5" y="139"/>
                      <a:pt x="126" y="140"/>
                      <a:pt x="126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6" y="140"/>
                      <a:pt x="127" y="140"/>
                    </a:cubicBezTo>
                    <a:cubicBezTo>
                      <a:pt x="127" y="141"/>
                      <a:pt x="127" y="141"/>
                      <a:pt x="127" y="141"/>
                    </a:cubicBezTo>
                    <a:cubicBezTo>
                      <a:pt x="127" y="141"/>
                      <a:pt x="127" y="141"/>
                      <a:pt x="127" y="141"/>
                    </a:cubicBezTo>
                    <a:cubicBezTo>
                      <a:pt x="127" y="141"/>
                      <a:pt x="128" y="141"/>
                      <a:pt x="128" y="141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8" y="141"/>
                      <a:pt x="128" y="140"/>
                      <a:pt x="127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8" y="140"/>
                      <a:pt x="128" y="140"/>
                      <a:pt x="129" y="140"/>
                    </a:cubicBezTo>
                    <a:cubicBezTo>
                      <a:pt x="129" y="141"/>
                      <a:pt x="129" y="141"/>
                      <a:pt x="129" y="141"/>
                    </a:cubicBezTo>
                    <a:cubicBezTo>
                      <a:pt x="129" y="140"/>
                      <a:pt x="130" y="140"/>
                      <a:pt x="130" y="140"/>
                    </a:cubicBezTo>
                    <a:cubicBezTo>
                      <a:pt x="130" y="140"/>
                      <a:pt x="130" y="139"/>
                      <a:pt x="130" y="139"/>
                    </a:cubicBezTo>
                    <a:cubicBezTo>
                      <a:pt x="130" y="139"/>
                      <a:pt x="130" y="139"/>
                      <a:pt x="130" y="138"/>
                    </a:cubicBezTo>
                    <a:cubicBezTo>
                      <a:pt x="130" y="138"/>
                      <a:pt x="130" y="138"/>
                      <a:pt x="129" y="138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29" y="138"/>
                      <a:pt x="129" y="138"/>
                      <a:pt x="130" y="137"/>
                    </a:cubicBez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30" y="137"/>
                      <a:pt x="130" y="137"/>
                      <a:pt x="131" y="137"/>
                    </a:cubicBezTo>
                    <a:cubicBezTo>
                      <a:pt x="130" y="137"/>
                      <a:pt x="130" y="137"/>
                      <a:pt x="130" y="136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1" y="135"/>
                      <a:pt x="131" y="135"/>
                    </a:cubicBezTo>
                    <a:cubicBezTo>
                      <a:pt x="131" y="135"/>
                      <a:pt x="131" y="136"/>
                      <a:pt x="132" y="136"/>
                    </a:cubicBezTo>
                    <a:cubicBezTo>
                      <a:pt x="132" y="136"/>
                      <a:pt x="131" y="136"/>
                      <a:pt x="131" y="136"/>
                    </a:cubicBezTo>
                    <a:cubicBezTo>
                      <a:pt x="131" y="137"/>
                      <a:pt x="131" y="137"/>
                      <a:pt x="131" y="137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8"/>
                      <a:pt x="131" y="138"/>
                      <a:pt x="132" y="139"/>
                    </a:cubicBez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32" y="139"/>
                      <a:pt x="133" y="140"/>
                      <a:pt x="133" y="140"/>
                    </a:cubicBezTo>
                    <a:cubicBezTo>
                      <a:pt x="133" y="140"/>
                      <a:pt x="134" y="140"/>
                      <a:pt x="134" y="140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5" y="140"/>
                      <a:pt x="135" y="140"/>
                      <a:pt x="134" y="140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2"/>
                      <a:pt x="134" y="142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4" y="143"/>
                      <a:pt x="134" y="144"/>
                      <a:pt x="134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5" y="145"/>
                      <a:pt x="135" y="145"/>
                    </a:cubicBezTo>
                    <a:cubicBezTo>
                      <a:pt x="135" y="145"/>
                      <a:pt x="135" y="145"/>
                      <a:pt x="135" y="145"/>
                    </a:cubicBezTo>
                    <a:cubicBezTo>
                      <a:pt x="136" y="145"/>
                      <a:pt x="136" y="145"/>
                      <a:pt x="137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4"/>
                      <a:pt x="136" y="144"/>
                      <a:pt x="136" y="144"/>
                    </a:cubicBezTo>
                    <a:cubicBezTo>
                      <a:pt x="136" y="144"/>
                      <a:pt x="136" y="144"/>
                      <a:pt x="136" y="144"/>
                    </a:cubicBezTo>
                    <a:cubicBezTo>
                      <a:pt x="136" y="144"/>
                      <a:pt x="136" y="144"/>
                      <a:pt x="136" y="144"/>
                    </a:cubicBezTo>
                    <a:cubicBezTo>
                      <a:pt x="136" y="144"/>
                      <a:pt x="137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5"/>
                      <a:pt x="137" y="145"/>
                      <a:pt x="136" y="146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6"/>
                      <a:pt x="136" y="147"/>
                      <a:pt x="136" y="147"/>
                    </a:cubicBezTo>
                    <a:cubicBezTo>
                      <a:pt x="136" y="147"/>
                      <a:pt x="136" y="147"/>
                      <a:pt x="136" y="148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48"/>
                      <a:pt x="136" y="148"/>
                      <a:pt x="136" y="149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7" y="149"/>
                      <a:pt x="138" y="149"/>
                      <a:pt x="138" y="150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0"/>
                      <a:pt x="139" y="151"/>
                      <a:pt x="139" y="151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3"/>
                      <a:pt x="140" y="153"/>
                      <a:pt x="141" y="153"/>
                    </a:cubicBezTo>
                    <a:cubicBezTo>
                      <a:pt x="141" y="153"/>
                      <a:pt x="141" y="153"/>
                      <a:pt x="141" y="153"/>
                    </a:cubicBezTo>
                    <a:cubicBezTo>
                      <a:pt x="141" y="154"/>
                      <a:pt x="142" y="154"/>
                      <a:pt x="142" y="154"/>
                    </a:cubicBezTo>
                    <a:cubicBezTo>
                      <a:pt x="142" y="154"/>
                      <a:pt x="143" y="154"/>
                      <a:pt x="143" y="154"/>
                    </a:cubicBezTo>
                    <a:cubicBezTo>
                      <a:pt x="143" y="154"/>
                      <a:pt x="143" y="154"/>
                      <a:pt x="143" y="155"/>
                    </a:cubicBezTo>
                    <a:cubicBezTo>
                      <a:pt x="143" y="155"/>
                      <a:pt x="143" y="155"/>
                      <a:pt x="143" y="156"/>
                    </a:cubicBezTo>
                    <a:cubicBezTo>
                      <a:pt x="142" y="156"/>
                      <a:pt x="142" y="156"/>
                      <a:pt x="141" y="156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1" y="156"/>
                      <a:pt x="142" y="156"/>
                      <a:pt x="142" y="156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2" y="157"/>
                      <a:pt x="143" y="157"/>
                      <a:pt x="143" y="157"/>
                    </a:cubicBezTo>
                    <a:cubicBezTo>
                      <a:pt x="143" y="158"/>
                      <a:pt x="143" y="158"/>
                      <a:pt x="144" y="159"/>
                    </a:cubicBezTo>
                    <a:cubicBezTo>
                      <a:pt x="143" y="159"/>
                      <a:pt x="143" y="160"/>
                      <a:pt x="143" y="160"/>
                    </a:cubicBezTo>
                    <a:cubicBezTo>
                      <a:pt x="143" y="160"/>
                      <a:pt x="143" y="160"/>
                      <a:pt x="144" y="160"/>
                    </a:cubicBezTo>
                    <a:cubicBezTo>
                      <a:pt x="144" y="160"/>
                      <a:pt x="144" y="160"/>
                      <a:pt x="145" y="160"/>
                    </a:cubicBezTo>
                    <a:cubicBezTo>
                      <a:pt x="146" y="160"/>
                      <a:pt x="147" y="160"/>
                      <a:pt x="147" y="160"/>
                    </a:cubicBezTo>
                    <a:cubicBezTo>
                      <a:pt x="148" y="160"/>
                      <a:pt x="148" y="160"/>
                      <a:pt x="149" y="160"/>
                    </a:cubicBezTo>
                    <a:cubicBezTo>
                      <a:pt x="149" y="160"/>
                      <a:pt x="150" y="160"/>
                      <a:pt x="150" y="159"/>
                    </a:cubicBezTo>
                    <a:cubicBezTo>
                      <a:pt x="150" y="159"/>
                      <a:pt x="150" y="159"/>
                      <a:pt x="150" y="159"/>
                    </a:cubicBezTo>
                    <a:cubicBezTo>
                      <a:pt x="150" y="159"/>
                      <a:pt x="149" y="158"/>
                      <a:pt x="149" y="158"/>
                    </a:cubicBezTo>
                    <a:cubicBezTo>
                      <a:pt x="150" y="158"/>
                      <a:pt x="150" y="158"/>
                      <a:pt x="150" y="157"/>
                    </a:cubicBezTo>
                    <a:cubicBezTo>
                      <a:pt x="151" y="157"/>
                      <a:pt x="151" y="157"/>
                      <a:pt x="152" y="157"/>
                    </a:cubicBezTo>
                    <a:cubicBezTo>
                      <a:pt x="152" y="157"/>
                      <a:pt x="152" y="156"/>
                      <a:pt x="152" y="156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153" y="157"/>
                      <a:pt x="154" y="157"/>
                      <a:pt x="154" y="157"/>
                    </a:cubicBezTo>
                    <a:cubicBezTo>
                      <a:pt x="155" y="157"/>
                      <a:pt x="155" y="156"/>
                      <a:pt x="156" y="156"/>
                    </a:cubicBezTo>
                    <a:cubicBezTo>
                      <a:pt x="156" y="156"/>
                      <a:pt x="156" y="156"/>
                      <a:pt x="157" y="157"/>
                    </a:cubicBezTo>
                    <a:cubicBezTo>
                      <a:pt x="157" y="157"/>
                      <a:pt x="157" y="157"/>
                      <a:pt x="157" y="157"/>
                    </a:cubicBezTo>
                    <a:cubicBezTo>
                      <a:pt x="158" y="157"/>
                      <a:pt x="158" y="156"/>
                      <a:pt x="159" y="156"/>
                    </a:cubicBezTo>
                    <a:cubicBezTo>
                      <a:pt x="159" y="156"/>
                      <a:pt x="159" y="155"/>
                      <a:pt x="159" y="155"/>
                    </a:cubicBezTo>
                    <a:cubicBezTo>
                      <a:pt x="159" y="154"/>
                      <a:pt x="160" y="154"/>
                      <a:pt x="160" y="154"/>
                    </a:cubicBezTo>
                    <a:cubicBezTo>
                      <a:pt x="160" y="153"/>
                      <a:pt x="160" y="153"/>
                      <a:pt x="160" y="152"/>
                    </a:cubicBezTo>
                    <a:cubicBezTo>
                      <a:pt x="160" y="152"/>
                      <a:pt x="160" y="152"/>
                      <a:pt x="161" y="152"/>
                    </a:cubicBezTo>
                    <a:cubicBezTo>
                      <a:pt x="160" y="152"/>
                      <a:pt x="160" y="151"/>
                      <a:pt x="160" y="151"/>
                    </a:cubicBezTo>
                    <a:cubicBezTo>
                      <a:pt x="160" y="151"/>
                      <a:pt x="160" y="151"/>
                      <a:pt x="160" y="150"/>
                    </a:cubicBezTo>
                    <a:cubicBezTo>
                      <a:pt x="160" y="150"/>
                      <a:pt x="160" y="150"/>
                      <a:pt x="161" y="150"/>
                    </a:cubicBezTo>
                    <a:cubicBezTo>
                      <a:pt x="160" y="149"/>
                      <a:pt x="160" y="149"/>
                      <a:pt x="160" y="149"/>
                    </a:cubicBezTo>
                    <a:cubicBezTo>
                      <a:pt x="160" y="149"/>
                      <a:pt x="161" y="149"/>
                      <a:pt x="161" y="148"/>
                    </a:cubicBezTo>
                    <a:cubicBezTo>
                      <a:pt x="160" y="148"/>
                      <a:pt x="160" y="148"/>
                      <a:pt x="160" y="148"/>
                    </a:cubicBezTo>
                    <a:cubicBezTo>
                      <a:pt x="160" y="148"/>
                      <a:pt x="160" y="147"/>
                      <a:pt x="160" y="147"/>
                    </a:cubicBezTo>
                    <a:cubicBezTo>
                      <a:pt x="160" y="147"/>
                      <a:pt x="160" y="147"/>
                      <a:pt x="160" y="146"/>
                    </a:cubicBezTo>
                    <a:cubicBezTo>
                      <a:pt x="160" y="147"/>
                      <a:pt x="160" y="147"/>
                      <a:pt x="161" y="147"/>
                    </a:cubicBezTo>
                    <a:cubicBezTo>
                      <a:pt x="161" y="147"/>
                      <a:pt x="162" y="147"/>
                      <a:pt x="162" y="147"/>
                    </a:cubicBezTo>
                    <a:cubicBezTo>
                      <a:pt x="162" y="146"/>
                      <a:pt x="161" y="146"/>
                      <a:pt x="161" y="146"/>
                    </a:cubicBezTo>
                    <a:cubicBezTo>
                      <a:pt x="161" y="146"/>
                      <a:pt x="161" y="145"/>
                      <a:pt x="162" y="145"/>
                    </a:cubicBezTo>
                    <a:cubicBezTo>
                      <a:pt x="162" y="145"/>
                      <a:pt x="161" y="145"/>
                      <a:pt x="161" y="145"/>
                    </a:cubicBezTo>
                    <a:cubicBezTo>
                      <a:pt x="161" y="144"/>
                      <a:pt x="160" y="144"/>
                      <a:pt x="160" y="144"/>
                    </a:cubicBezTo>
                    <a:cubicBezTo>
                      <a:pt x="161" y="144"/>
                      <a:pt x="161" y="144"/>
                      <a:pt x="162" y="144"/>
                    </a:cubicBezTo>
                    <a:cubicBezTo>
                      <a:pt x="162" y="144"/>
                      <a:pt x="161" y="144"/>
                      <a:pt x="161" y="143"/>
                    </a:cubicBezTo>
                    <a:cubicBezTo>
                      <a:pt x="160" y="143"/>
                      <a:pt x="160" y="143"/>
                      <a:pt x="160" y="143"/>
                    </a:cubicBezTo>
                    <a:cubicBezTo>
                      <a:pt x="160" y="143"/>
                      <a:pt x="160" y="143"/>
                      <a:pt x="161" y="143"/>
                    </a:cubicBezTo>
                    <a:cubicBezTo>
                      <a:pt x="161" y="143"/>
                      <a:pt x="161" y="143"/>
                      <a:pt x="161" y="143"/>
                    </a:cubicBezTo>
                    <a:cubicBezTo>
                      <a:pt x="161" y="143"/>
                      <a:pt x="161" y="143"/>
                      <a:pt x="161" y="143"/>
                    </a:cubicBezTo>
                    <a:cubicBezTo>
                      <a:pt x="161" y="143"/>
                      <a:pt x="162" y="143"/>
                      <a:pt x="162" y="143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2" y="142"/>
                      <a:pt x="163" y="142"/>
                      <a:pt x="163" y="143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63" y="142"/>
                      <a:pt x="163" y="142"/>
                      <a:pt x="164" y="141"/>
                    </a:cubicBezTo>
                    <a:cubicBezTo>
                      <a:pt x="164" y="141"/>
                      <a:pt x="164" y="141"/>
                      <a:pt x="165" y="141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1"/>
                      <a:pt x="165" y="141"/>
                      <a:pt x="165" y="140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5" y="141"/>
                      <a:pt x="165" y="141"/>
                      <a:pt x="166" y="141"/>
                    </a:cubicBezTo>
                    <a:cubicBezTo>
                      <a:pt x="166" y="141"/>
                      <a:pt x="166" y="141"/>
                      <a:pt x="167" y="141"/>
                    </a:cubicBezTo>
                    <a:cubicBezTo>
                      <a:pt x="167" y="141"/>
                      <a:pt x="167" y="141"/>
                      <a:pt x="167" y="141"/>
                    </a:cubicBezTo>
                    <a:cubicBezTo>
                      <a:pt x="168" y="140"/>
                      <a:pt x="168" y="140"/>
                      <a:pt x="168" y="140"/>
                    </a:cubicBezTo>
                    <a:cubicBezTo>
                      <a:pt x="168" y="140"/>
                      <a:pt x="168" y="140"/>
                      <a:pt x="168" y="139"/>
                    </a:cubicBezTo>
                    <a:cubicBezTo>
                      <a:pt x="168" y="139"/>
                      <a:pt x="168" y="139"/>
                      <a:pt x="167" y="139"/>
                    </a:cubicBezTo>
                    <a:cubicBezTo>
                      <a:pt x="167" y="139"/>
                      <a:pt x="166" y="139"/>
                      <a:pt x="166" y="139"/>
                    </a:cubicBezTo>
                    <a:cubicBezTo>
                      <a:pt x="166" y="139"/>
                      <a:pt x="165" y="139"/>
                      <a:pt x="165" y="139"/>
                    </a:cubicBezTo>
                    <a:cubicBezTo>
                      <a:pt x="165" y="139"/>
                      <a:pt x="165" y="139"/>
                      <a:pt x="164" y="139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3" y="139"/>
                      <a:pt x="163" y="139"/>
                      <a:pt x="163" y="139"/>
                    </a:cubicBezTo>
                    <a:cubicBezTo>
                      <a:pt x="162" y="139"/>
                      <a:pt x="162" y="138"/>
                      <a:pt x="162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0" y="138"/>
                      <a:pt x="160" y="138"/>
                      <a:pt x="159" y="138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58" y="138"/>
                      <a:pt x="158" y="138"/>
                      <a:pt x="157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7" y="138"/>
                      <a:pt x="158" y="138"/>
                      <a:pt x="158" y="138"/>
                    </a:cubicBezTo>
                    <a:cubicBezTo>
                      <a:pt x="158" y="138"/>
                      <a:pt x="159" y="138"/>
                      <a:pt x="159" y="138"/>
                    </a:cubicBezTo>
                    <a:cubicBezTo>
                      <a:pt x="159" y="138"/>
                      <a:pt x="159" y="137"/>
                      <a:pt x="160" y="137"/>
                    </a:cubicBezTo>
                    <a:cubicBezTo>
                      <a:pt x="160" y="137"/>
                      <a:pt x="160" y="137"/>
                      <a:pt x="160" y="138"/>
                    </a:cubicBezTo>
                    <a:cubicBezTo>
                      <a:pt x="160" y="138"/>
                      <a:pt x="161" y="137"/>
                      <a:pt x="161" y="137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62" y="137"/>
                      <a:pt x="162" y="137"/>
                      <a:pt x="162" y="137"/>
                    </a:cubicBezTo>
                    <a:cubicBezTo>
                      <a:pt x="163" y="137"/>
                      <a:pt x="163" y="137"/>
                      <a:pt x="163" y="137"/>
                    </a:cubicBezTo>
                    <a:cubicBezTo>
                      <a:pt x="163" y="137"/>
                      <a:pt x="163" y="137"/>
                      <a:pt x="164" y="137"/>
                    </a:cubicBezTo>
                    <a:cubicBezTo>
                      <a:pt x="164" y="137"/>
                      <a:pt x="164" y="137"/>
                      <a:pt x="164" y="137"/>
                    </a:cubicBezTo>
                    <a:cubicBezTo>
                      <a:pt x="164" y="137"/>
                      <a:pt x="164" y="137"/>
                      <a:pt x="164" y="137"/>
                    </a:cubicBezTo>
                    <a:cubicBezTo>
                      <a:pt x="165" y="137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6" y="138"/>
                      <a:pt x="166" y="138"/>
                      <a:pt x="166" y="139"/>
                    </a:cubicBezTo>
                    <a:cubicBezTo>
                      <a:pt x="167" y="138"/>
                      <a:pt x="167" y="138"/>
                      <a:pt x="168" y="138"/>
                    </a:cubicBezTo>
                    <a:cubicBezTo>
                      <a:pt x="168" y="138"/>
                      <a:pt x="168" y="138"/>
                      <a:pt x="168" y="138"/>
                    </a:cubicBezTo>
                    <a:cubicBezTo>
                      <a:pt x="169" y="137"/>
                      <a:pt x="169" y="137"/>
                      <a:pt x="170" y="137"/>
                    </a:cubicBezTo>
                    <a:cubicBezTo>
                      <a:pt x="170" y="136"/>
                      <a:pt x="170" y="136"/>
                      <a:pt x="170" y="135"/>
                    </a:cubicBezTo>
                    <a:cubicBezTo>
                      <a:pt x="170" y="135"/>
                      <a:pt x="170" y="135"/>
                      <a:pt x="169" y="135"/>
                    </a:cubicBezTo>
                    <a:cubicBezTo>
                      <a:pt x="169" y="135"/>
                      <a:pt x="169" y="134"/>
                      <a:pt x="169" y="134"/>
                    </a:cubicBezTo>
                    <a:cubicBezTo>
                      <a:pt x="169" y="134"/>
                      <a:pt x="168" y="134"/>
                      <a:pt x="168" y="134"/>
                    </a:cubicBezTo>
                    <a:cubicBezTo>
                      <a:pt x="168" y="133"/>
                      <a:pt x="168" y="133"/>
                      <a:pt x="168" y="133"/>
                    </a:cubicBezTo>
                    <a:cubicBezTo>
                      <a:pt x="167" y="133"/>
                      <a:pt x="167" y="132"/>
                      <a:pt x="166" y="132"/>
                    </a:cubicBezTo>
                    <a:cubicBezTo>
                      <a:pt x="166" y="132"/>
                      <a:pt x="166" y="132"/>
                      <a:pt x="166" y="131"/>
                    </a:cubicBezTo>
                    <a:cubicBezTo>
                      <a:pt x="165" y="131"/>
                      <a:pt x="165" y="131"/>
                      <a:pt x="165" y="131"/>
                    </a:cubicBezTo>
                    <a:cubicBezTo>
                      <a:pt x="165" y="131"/>
                      <a:pt x="164" y="131"/>
                      <a:pt x="164" y="132"/>
                    </a:cubicBezTo>
                    <a:cubicBezTo>
                      <a:pt x="164" y="131"/>
                      <a:pt x="164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63" y="131"/>
                      <a:pt x="162" y="130"/>
                      <a:pt x="162" y="130"/>
                    </a:cubicBezTo>
                    <a:cubicBezTo>
                      <a:pt x="162" y="130"/>
                      <a:pt x="162" y="130"/>
                      <a:pt x="161" y="130"/>
                    </a:cubicBezTo>
                    <a:cubicBezTo>
                      <a:pt x="161" y="130"/>
                      <a:pt x="161" y="130"/>
                      <a:pt x="161" y="129"/>
                    </a:cubicBezTo>
                    <a:cubicBezTo>
                      <a:pt x="161" y="129"/>
                      <a:pt x="161" y="129"/>
                      <a:pt x="162" y="129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1" y="128"/>
                      <a:pt x="161" y="128"/>
                      <a:pt x="162" y="128"/>
                    </a:cubicBezTo>
                    <a:cubicBezTo>
                      <a:pt x="162" y="128"/>
                      <a:pt x="162" y="127"/>
                      <a:pt x="162" y="127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27"/>
                      <a:pt x="161" y="127"/>
                      <a:pt x="162" y="126"/>
                    </a:cubicBezTo>
                    <a:cubicBezTo>
                      <a:pt x="161" y="126"/>
                      <a:pt x="161" y="126"/>
                      <a:pt x="161" y="125"/>
                    </a:cubicBezTo>
                    <a:cubicBezTo>
                      <a:pt x="161" y="125"/>
                      <a:pt x="161" y="125"/>
                      <a:pt x="162" y="125"/>
                    </a:cubicBezTo>
                    <a:cubicBezTo>
                      <a:pt x="162" y="125"/>
                      <a:pt x="162" y="125"/>
                      <a:pt x="162" y="126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25"/>
                      <a:pt x="162" y="124"/>
                      <a:pt x="162" y="124"/>
                    </a:cubicBezTo>
                    <a:cubicBezTo>
                      <a:pt x="162" y="124"/>
                      <a:pt x="162" y="123"/>
                      <a:pt x="162" y="123"/>
                    </a:cubicBezTo>
                    <a:cubicBezTo>
                      <a:pt x="162" y="123"/>
                      <a:pt x="162" y="123"/>
                      <a:pt x="162" y="122"/>
                    </a:cubicBez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62" y="122"/>
                      <a:pt x="162" y="121"/>
                      <a:pt x="162" y="121"/>
                    </a:cubicBezTo>
                    <a:cubicBezTo>
                      <a:pt x="161" y="121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2" y="120"/>
                      <a:pt x="163" y="120"/>
                      <a:pt x="163" y="120"/>
                    </a:cubicBezTo>
                    <a:cubicBezTo>
                      <a:pt x="163" y="120"/>
                      <a:pt x="164" y="119"/>
                      <a:pt x="164" y="119"/>
                    </a:cubicBezTo>
                    <a:cubicBezTo>
                      <a:pt x="164" y="119"/>
                      <a:pt x="164" y="119"/>
                      <a:pt x="164" y="119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5" y="118"/>
                      <a:pt x="165" y="118"/>
                    </a:cubicBezTo>
                    <a:cubicBezTo>
                      <a:pt x="165" y="118"/>
                      <a:pt x="166" y="118"/>
                      <a:pt x="166" y="117"/>
                    </a:cubicBezTo>
                    <a:cubicBezTo>
                      <a:pt x="166" y="117"/>
                      <a:pt x="167" y="117"/>
                      <a:pt x="167" y="117"/>
                    </a:cubicBezTo>
                    <a:cubicBezTo>
                      <a:pt x="166" y="117"/>
                      <a:pt x="166" y="117"/>
                      <a:pt x="166" y="117"/>
                    </a:cubicBezTo>
                    <a:cubicBezTo>
                      <a:pt x="166" y="117"/>
                      <a:pt x="166" y="117"/>
                      <a:pt x="166" y="116"/>
                    </a:cubicBezTo>
                    <a:cubicBezTo>
                      <a:pt x="166" y="116"/>
                      <a:pt x="167" y="116"/>
                      <a:pt x="167" y="116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8" y="116"/>
                      <a:pt x="168" y="116"/>
                      <a:pt x="168" y="115"/>
                    </a:cubicBezTo>
                    <a:cubicBezTo>
                      <a:pt x="168" y="115"/>
                      <a:pt x="169" y="115"/>
                      <a:pt x="169" y="115"/>
                    </a:cubicBezTo>
                    <a:cubicBezTo>
                      <a:pt x="169" y="116"/>
                      <a:pt x="169" y="116"/>
                      <a:pt x="169" y="116"/>
                    </a:cubicBezTo>
                    <a:cubicBezTo>
                      <a:pt x="169" y="116"/>
                      <a:pt x="170" y="116"/>
                      <a:pt x="170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0" y="114"/>
                      <a:pt x="170" y="114"/>
                      <a:pt x="171" y="114"/>
                    </a:cubicBezTo>
                    <a:cubicBezTo>
                      <a:pt x="171" y="114"/>
                      <a:pt x="171" y="114"/>
                      <a:pt x="171" y="114"/>
                    </a:cubicBezTo>
                    <a:cubicBezTo>
                      <a:pt x="171" y="114"/>
                      <a:pt x="171" y="114"/>
                      <a:pt x="172" y="114"/>
                    </a:cubicBezTo>
                    <a:cubicBezTo>
                      <a:pt x="172" y="114"/>
                      <a:pt x="172" y="114"/>
                      <a:pt x="172" y="114"/>
                    </a:cubicBezTo>
                    <a:cubicBezTo>
                      <a:pt x="172" y="114"/>
                      <a:pt x="173" y="114"/>
                      <a:pt x="173" y="114"/>
                    </a:cubicBezTo>
                    <a:cubicBezTo>
                      <a:pt x="173" y="114"/>
                      <a:pt x="174" y="113"/>
                      <a:pt x="174" y="113"/>
                    </a:cubicBezTo>
                    <a:cubicBezTo>
                      <a:pt x="174" y="113"/>
                      <a:pt x="174" y="113"/>
                      <a:pt x="174" y="113"/>
                    </a:cubicBezTo>
                    <a:cubicBezTo>
                      <a:pt x="174" y="112"/>
                      <a:pt x="174" y="112"/>
                      <a:pt x="174" y="112"/>
                    </a:cubicBezTo>
                    <a:cubicBezTo>
                      <a:pt x="174" y="112"/>
                      <a:pt x="174" y="112"/>
                      <a:pt x="175" y="112"/>
                    </a:cubicBezTo>
                    <a:cubicBezTo>
                      <a:pt x="175" y="112"/>
                      <a:pt x="175" y="112"/>
                      <a:pt x="176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7" y="111"/>
                      <a:pt x="177" y="111"/>
                      <a:pt x="178" y="111"/>
                    </a:cubicBezTo>
                    <a:cubicBezTo>
                      <a:pt x="178" y="110"/>
                      <a:pt x="178" y="110"/>
                      <a:pt x="177" y="109"/>
                    </a:cubicBezTo>
                    <a:cubicBezTo>
                      <a:pt x="178" y="109"/>
                      <a:pt x="178" y="109"/>
                      <a:pt x="178" y="109"/>
                    </a:cubicBezTo>
                    <a:cubicBezTo>
                      <a:pt x="179" y="109"/>
                      <a:pt x="179" y="109"/>
                      <a:pt x="179" y="109"/>
                    </a:cubicBezTo>
                    <a:cubicBezTo>
                      <a:pt x="179" y="108"/>
                      <a:pt x="180" y="108"/>
                      <a:pt x="180" y="108"/>
                    </a:cubicBezTo>
                    <a:cubicBezTo>
                      <a:pt x="180" y="108"/>
                      <a:pt x="180" y="108"/>
                      <a:pt x="179" y="108"/>
                    </a:cubicBezTo>
                    <a:cubicBezTo>
                      <a:pt x="179" y="108"/>
                      <a:pt x="179" y="107"/>
                      <a:pt x="179" y="107"/>
                    </a:cubicBezTo>
                    <a:cubicBezTo>
                      <a:pt x="179" y="107"/>
                      <a:pt x="179" y="107"/>
                      <a:pt x="179" y="107"/>
                    </a:cubicBezTo>
                    <a:cubicBezTo>
                      <a:pt x="179" y="107"/>
                      <a:pt x="179" y="107"/>
                      <a:pt x="179" y="107"/>
                    </a:cubicBezTo>
                    <a:cubicBezTo>
                      <a:pt x="179" y="107"/>
                      <a:pt x="179" y="107"/>
                      <a:pt x="178" y="106"/>
                    </a:cubicBezTo>
                    <a:cubicBezTo>
                      <a:pt x="178" y="106"/>
                      <a:pt x="178" y="106"/>
                      <a:pt x="177" y="106"/>
                    </a:cubicBezTo>
                    <a:cubicBezTo>
                      <a:pt x="178" y="106"/>
                      <a:pt x="178" y="106"/>
                      <a:pt x="179" y="106"/>
                    </a:cubicBezTo>
                    <a:cubicBezTo>
                      <a:pt x="178" y="106"/>
                      <a:pt x="178" y="105"/>
                      <a:pt x="178" y="105"/>
                    </a:cubicBezTo>
                    <a:cubicBezTo>
                      <a:pt x="179" y="105"/>
                      <a:pt x="179" y="104"/>
                      <a:pt x="179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79" y="103"/>
                      <a:pt x="178" y="103"/>
                      <a:pt x="178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9" y="102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79" y="103"/>
                      <a:pt x="179" y="102"/>
                      <a:pt x="179" y="102"/>
                    </a:cubicBezTo>
                    <a:cubicBezTo>
                      <a:pt x="179" y="102"/>
                      <a:pt x="179" y="102"/>
                      <a:pt x="178" y="102"/>
                    </a:cubicBezTo>
                    <a:cubicBezTo>
                      <a:pt x="179" y="102"/>
                      <a:pt x="179" y="102"/>
                      <a:pt x="179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1" y="102"/>
                      <a:pt x="181" y="101"/>
                      <a:pt x="181" y="101"/>
                    </a:cubicBezTo>
                    <a:cubicBezTo>
                      <a:pt x="181" y="101"/>
                      <a:pt x="181" y="101"/>
                      <a:pt x="180" y="101"/>
                    </a:cubicBezTo>
                    <a:cubicBezTo>
                      <a:pt x="180" y="101"/>
                      <a:pt x="180" y="100"/>
                      <a:pt x="180" y="100"/>
                    </a:cubicBezTo>
                    <a:cubicBezTo>
                      <a:pt x="180" y="100"/>
                      <a:pt x="180" y="100"/>
                      <a:pt x="181" y="100"/>
                    </a:cubicBezTo>
                    <a:cubicBezTo>
                      <a:pt x="181" y="100"/>
                      <a:pt x="181" y="100"/>
                      <a:pt x="181" y="101"/>
                    </a:cubicBezTo>
                    <a:cubicBezTo>
                      <a:pt x="181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0"/>
                    </a:cubicBezTo>
                    <a:cubicBezTo>
                      <a:pt x="182" y="100"/>
                      <a:pt x="182" y="99"/>
                      <a:pt x="182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99"/>
                      <a:pt x="184" y="99"/>
                      <a:pt x="184" y="100"/>
                    </a:cubicBezTo>
                    <a:cubicBezTo>
                      <a:pt x="184" y="99"/>
                      <a:pt x="184" y="99"/>
                      <a:pt x="185" y="99"/>
                    </a:cubicBezTo>
                    <a:cubicBezTo>
                      <a:pt x="185" y="99"/>
                      <a:pt x="185" y="99"/>
                      <a:pt x="185" y="100"/>
                    </a:cubicBezTo>
                    <a:cubicBezTo>
                      <a:pt x="185" y="100"/>
                      <a:pt x="186" y="100"/>
                      <a:pt x="186" y="100"/>
                    </a:cubicBezTo>
                    <a:cubicBezTo>
                      <a:pt x="186" y="100"/>
                      <a:pt x="186" y="99"/>
                      <a:pt x="187" y="99"/>
                    </a:cubicBezTo>
                    <a:cubicBezTo>
                      <a:pt x="187" y="99"/>
                      <a:pt x="187" y="100"/>
                      <a:pt x="187" y="100"/>
                    </a:cubicBezTo>
                    <a:cubicBezTo>
                      <a:pt x="188" y="99"/>
                      <a:pt x="188" y="99"/>
                      <a:pt x="189" y="99"/>
                    </a:cubicBezTo>
                    <a:cubicBezTo>
                      <a:pt x="189" y="99"/>
                      <a:pt x="189" y="99"/>
                      <a:pt x="189" y="100"/>
                    </a:cubicBezTo>
                    <a:cubicBezTo>
                      <a:pt x="190" y="100"/>
                      <a:pt x="190" y="100"/>
                      <a:pt x="191" y="100"/>
                    </a:cubicBezTo>
                    <a:cubicBezTo>
                      <a:pt x="191" y="100"/>
                      <a:pt x="191" y="100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100"/>
                      <a:pt x="192" y="100"/>
                      <a:pt x="192" y="100"/>
                    </a:cubicBezTo>
                    <a:cubicBezTo>
                      <a:pt x="192" y="100"/>
                      <a:pt x="192" y="100"/>
                      <a:pt x="193" y="100"/>
                    </a:cubicBezTo>
                    <a:cubicBezTo>
                      <a:pt x="193" y="100"/>
                      <a:pt x="194" y="100"/>
                      <a:pt x="194" y="101"/>
                    </a:cubicBezTo>
                    <a:cubicBezTo>
                      <a:pt x="195" y="101"/>
                      <a:pt x="195" y="101"/>
                      <a:pt x="196" y="101"/>
                    </a:cubicBezTo>
                    <a:cubicBezTo>
                      <a:pt x="197" y="101"/>
                      <a:pt x="197" y="101"/>
                      <a:pt x="197" y="102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197" y="104"/>
                      <a:pt x="198" y="104"/>
                      <a:pt x="199" y="105"/>
                    </a:cubicBezTo>
                    <a:cubicBezTo>
                      <a:pt x="198" y="105"/>
                      <a:pt x="198" y="105"/>
                      <a:pt x="197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5"/>
                      <a:pt x="198" y="105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7" y="106"/>
                      <a:pt x="197" y="105"/>
                    </a:cubicBezTo>
                    <a:cubicBezTo>
                      <a:pt x="196" y="105"/>
                      <a:pt x="196" y="105"/>
                      <a:pt x="195" y="105"/>
                    </a:cubicBezTo>
                    <a:cubicBezTo>
                      <a:pt x="195" y="105"/>
                      <a:pt x="194" y="106"/>
                      <a:pt x="194" y="106"/>
                    </a:cubicBezTo>
                    <a:cubicBezTo>
                      <a:pt x="194" y="106"/>
                      <a:pt x="194" y="106"/>
                      <a:pt x="194" y="106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3" y="107"/>
                      <a:pt x="193" y="107"/>
                      <a:pt x="193" y="108"/>
                    </a:cubicBezTo>
                    <a:cubicBezTo>
                      <a:pt x="192" y="108"/>
                      <a:pt x="192" y="108"/>
                      <a:pt x="192" y="108"/>
                    </a:cubicBezTo>
                    <a:cubicBezTo>
                      <a:pt x="191" y="108"/>
                      <a:pt x="191" y="109"/>
                      <a:pt x="190" y="109"/>
                    </a:cubicBezTo>
                    <a:cubicBezTo>
                      <a:pt x="190" y="109"/>
                      <a:pt x="190" y="110"/>
                      <a:pt x="190" y="110"/>
                    </a:cubicBezTo>
                    <a:cubicBezTo>
                      <a:pt x="190" y="110"/>
                      <a:pt x="190" y="110"/>
                      <a:pt x="189" y="110"/>
                    </a:cubicBezTo>
                    <a:cubicBezTo>
                      <a:pt x="189" y="110"/>
                      <a:pt x="189" y="110"/>
                      <a:pt x="189" y="110"/>
                    </a:cubicBezTo>
                    <a:cubicBezTo>
                      <a:pt x="189" y="110"/>
                      <a:pt x="189" y="110"/>
                      <a:pt x="189" y="110"/>
                    </a:cubicBezTo>
                    <a:cubicBezTo>
                      <a:pt x="189" y="110"/>
                      <a:pt x="189" y="110"/>
                      <a:pt x="189" y="111"/>
                    </a:cubicBezTo>
                    <a:cubicBezTo>
                      <a:pt x="189" y="111"/>
                      <a:pt x="189" y="111"/>
                      <a:pt x="189" y="111"/>
                    </a:cubicBezTo>
                    <a:cubicBezTo>
                      <a:pt x="188" y="111"/>
                      <a:pt x="188" y="111"/>
                      <a:pt x="188" y="111"/>
                    </a:cubicBezTo>
                    <a:cubicBezTo>
                      <a:pt x="187" y="111"/>
                      <a:pt x="187" y="112"/>
                      <a:pt x="187" y="112"/>
                    </a:cubicBezTo>
                    <a:cubicBezTo>
                      <a:pt x="187" y="112"/>
                      <a:pt x="187" y="112"/>
                      <a:pt x="187" y="113"/>
                    </a:cubicBezTo>
                    <a:cubicBezTo>
                      <a:pt x="187" y="113"/>
                      <a:pt x="188" y="113"/>
                      <a:pt x="188" y="113"/>
                    </a:cubicBezTo>
                    <a:cubicBezTo>
                      <a:pt x="187" y="113"/>
                      <a:pt x="187" y="113"/>
                      <a:pt x="187" y="113"/>
                    </a:cubicBezTo>
                    <a:cubicBezTo>
                      <a:pt x="186" y="113"/>
                      <a:pt x="186" y="113"/>
                      <a:pt x="186" y="112"/>
                    </a:cubicBezTo>
                    <a:cubicBezTo>
                      <a:pt x="186" y="113"/>
                      <a:pt x="186" y="113"/>
                      <a:pt x="185" y="113"/>
                    </a:cubicBezTo>
                    <a:cubicBezTo>
                      <a:pt x="185" y="113"/>
                      <a:pt x="185" y="113"/>
                      <a:pt x="185" y="113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5" y="114"/>
                      <a:pt x="185" y="114"/>
                      <a:pt x="184" y="114"/>
                    </a:cubicBezTo>
                    <a:cubicBezTo>
                      <a:pt x="184" y="114"/>
                      <a:pt x="184" y="114"/>
                      <a:pt x="184" y="114"/>
                    </a:cubicBezTo>
                    <a:cubicBezTo>
                      <a:pt x="184" y="114"/>
                      <a:pt x="184" y="114"/>
                      <a:pt x="185" y="114"/>
                    </a:cubicBezTo>
                    <a:cubicBezTo>
                      <a:pt x="185" y="114"/>
                      <a:pt x="185" y="115"/>
                      <a:pt x="185" y="115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115"/>
                      <a:pt x="184" y="115"/>
                      <a:pt x="184" y="116"/>
                    </a:cubicBezTo>
                    <a:cubicBezTo>
                      <a:pt x="183" y="116"/>
                      <a:pt x="183" y="116"/>
                      <a:pt x="183" y="116"/>
                    </a:cubicBezTo>
                    <a:cubicBezTo>
                      <a:pt x="182" y="116"/>
                      <a:pt x="182" y="116"/>
                      <a:pt x="182" y="116"/>
                    </a:cubicBezTo>
                    <a:cubicBezTo>
                      <a:pt x="182" y="116"/>
                      <a:pt x="182" y="115"/>
                      <a:pt x="182" y="115"/>
                    </a:cubicBezTo>
                    <a:cubicBezTo>
                      <a:pt x="182" y="115"/>
                      <a:pt x="182" y="115"/>
                      <a:pt x="181" y="115"/>
                    </a:cubicBezTo>
                    <a:cubicBezTo>
                      <a:pt x="181" y="115"/>
                      <a:pt x="181" y="115"/>
                      <a:pt x="180" y="115"/>
                    </a:cubicBezTo>
                    <a:cubicBezTo>
                      <a:pt x="181" y="116"/>
                      <a:pt x="181" y="116"/>
                      <a:pt x="181" y="116"/>
                    </a:cubicBezTo>
                    <a:cubicBezTo>
                      <a:pt x="181" y="116"/>
                      <a:pt x="180" y="116"/>
                      <a:pt x="180" y="116"/>
                    </a:cubicBezTo>
                    <a:cubicBezTo>
                      <a:pt x="180" y="117"/>
                      <a:pt x="180" y="117"/>
                      <a:pt x="181" y="117"/>
                    </a:cubicBezTo>
                    <a:cubicBezTo>
                      <a:pt x="180" y="117"/>
                      <a:pt x="180" y="118"/>
                      <a:pt x="180" y="118"/>
                    </a:cubicBezTo>
                    <a:cubicBezTo>
                      <a:pt x="180" y="118"/>
                      <a:pt x="180" y="118"/>
                      <a:pt x="180" y="118"/>
                    </a:cubicBezTo>
                    <a:cubicBezTo>
                      <a:pt x="179" y="118"/>
                      <a:pt x="179" y="118"/>
                      <a:pt x="179" y="118"/>
                    </a:cubicBezTo>
                    <a:cubicBezTo>
                      <a:pt x="179" y="119"/>
                      <a:pt x="179" y="119"/>
                      <a:pt x="179" y="119"/>
                    </a:cubicBezTo>
                    <a:cubicBezTo>
                      <a:pt x="179" y="119"/>
                      <a:pt x="180" y="119"/>
                      <a:pt x="180" y="119"/>
                    </a:cubicBezTo>
                    <a:cubicBezTo>
                      <a:pt x="180" y="120"/>
                      <a:pt x="179" y="120"/>
                      <a:pt x="179" y="120"/>
                    </a:cubicBezTo>
                    <a:cubicBezTo>
                      <a:pt x="179" y="120"/>
                      <a:pt x="179" y="120"/>
                      <a:pt x="179" y="121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0" y="121"/>
                      <a:pt x="181" y="121"/>
                      <a:pt x="181" y="121"/>
                    </a:cubicBezTo>
                    <a:cubicBezTo>
                      <a:pt x="181" y="121"/>
                      <a:pt x="181" y="121"/>
                      <a:pt x="181" y="122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80" y="122"/>
                      <a:pt x="181" y="122"/>
                      <a:pt x="181" y="123"/>
                    </a:cubicBezTo>
                    <a:cubicBezTo>
                      <a:pt x="181" y="123"/>
                      <a:pt x="180" y="123"/>
                      <a:pt x="180" y="123"/>
                    </a:cubicBezTo>
                    <a:cubicBezTo>
                      <a:pt x="181" y="123"/>
                      <a:pt x="181" y="124"/>
                      <a:pt x="181" y="124"/>
                    </a:cubicBezTo>
                    <a:cubicBezTo>
                      <a:pt x="182" y="124"/>
                      <a:pt x="182" y="124"/>
                      <a:pt x="182" y="125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82" y="125"/>
                      <a:pt x="182" y="126"/>
                      <a:pt x="182" y="126"/>
                    </a:cubicBezTo>
                    <a:cubicBezTo>
                      <a:pt x="182" y="126"/>
                      <a:pt x="182" y="126"/>
                      <a:pt x="182" y="126"/>
                    </a:cubicBezTo>
                    <a:cubicBezTo>
                      <a:pt x="182" y="126"/>
                      <a:pt x="182" y="127"/>
                      <a:pt x="182" y="127"/>
                    </a:cubicBezTo>
                    <a:cubicBezTo>
                      <a:pt x="182" y="127"/>
                      <a:pt x="181" y="128"/>
                      <a:pt x="181" y="128"/>
                    </a:cubicBezTo>
                    <a:cubicBezTo>
                      <a:pt x="181" y="128"/>
                      <a:pt x="181" y="129"/>
                      <a:pt x="181" y="129"/>
                    </a:cubicBezTo>
                    <a:cubicBezTo>
                      <a:pt x="181" y="129"/>
                      <a:pt x="182" y="130"/>
                      <a:pt x="182" y="130"/>
                    </a:cubicBezTo>
                    <a:cubicBezTo>
                      <a:pt x="182" y="130"/>
                      <a:pt x="181" y="130"/>
                      <a:pt x="181" y="131"/>
                    </a:cubicBezTo>
                    <a:cubicBezTo>
                      <a:pt x="181" y="131"/>
                      <a:pt x="181" y="131"/>
                      <a:pt x="181" y="131"/>
                    </a:cubicBezTo>
                    <a:cubicBezTo>
                      <a:pt x="181" y="131"/>
                      <a:pt x="182" y="131"/>
                      <a:pt x="182" y="131"/>
                    </a:cubicBezTo>
                    <a:cubicBezTo>
                      <a:pt x="182" y="131"/>
                      <a:pt x="183" y="131"/>
                      <a:pt x="183" y="131"/>
                    </a:cubicBezTo>
                    <a:cubicBezTo>
                      <a:pt x="183" y="131"/>
                      <a:pt x="184" y="131"/>
                      <a:pt x="184" y="131"/>
                    </a:cubicBezTo>
                    <a:cubicBezTo>
                      <a:pt x="184" y="131"/>
                      <a:pt x="184" y="131"/>
                      <a:pt x="184" y="131"/>
                    </a:cubicBezTo>
                    <a:cubicBezTo>
                      <a:pt x="184" y="131"/>
                      <a:pt x="185" y="132"/>
                      <a:pt x="185" y="132"/>
                    </a:cubicBezTo>
                    <a:cubicBezTo>
                      <a:pt x="185" y="132"/>
                      <a:pt x="186" y="132"/>
                      <a:pt x="186" y="132"/>
                    </a:cubicBezTo>
                    <a:cubicBezTo>
                      <a:pt x="186" y="132"/>
                      <a:pt x="187" y="132"/>
                      <a:pt x="187" y="132"/>
                    </a:cubicBezTo>
                    <a:cubicBezTo>
                      <a:pt x="187" y="132"/>
                      <a:pt x="188" y="132"/>
                      <a:pt x="188" y="132"/>
                    </a:cubicBezTo>
                    <a:cubicBezTo>
                      <a:pt x="189" y="132"/>
                      <a:pt x="189" y="132"/>
                      <a:pt x="189" y="132"/>
                    </a:cubicBezTo>
                    <a:cubicBezTo>
                      <a:pt x="189" y="133"/>
                      <a:pt x="189" y="133"/>
                      <a:pt x="188" y="133"/>
                    </a:cubicBezTo>
                    <a:cubicBezTo>
                      <a:pt x="189" y="133"/>
                      <a:pt x="189" y="133"/>
                      <a:pt x="189" y="133"/>
                    </a:cubicBezTo>
                    <a:cubicBezTo>
                      <a:pt x="189" y="133"/>
                      <a:pt x="190" y="133"/>
                      <a:pt x="190" y="132"/>
                    </a:cubicBezTo>
                    <a:cubicBezTo>
                      <a:pt x="190" y="133"/>
                      <a:pt x="190" y="133"/>
                      <a:pt x="190" y="133"/>
                    </a:cubicBezTo>
                    <a:cubicBezTo>
                      <a:pt x="190" y="133"/>
                      <a:pt x="190" y="133"/>
                      <a:pt x="190" y="133"/>
                    </a:cubicBezTo>
                    <a:cubicBezTo>
                      <a:pt x="190" y="134"/>
                      <a:pt x="191" y="134"/>
                      <a:pt x="191" y="135"/>
                    </a:cubicBezTo>
                    <a:cubicBezTo>
                      <a:pt x="191" y="135"/>
                      <a:pt x="191" y="135"/>
                      <a:pt x="191" y="135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192" y="136"/>
                      <a:pt x="192" y="135"/>
                      <a:pt x="192" y="135"/>
                    </a:cubicBezTo>
                    <a:cubicBezTo>
                      <a:pt x="192" y="135"/>
                      <a:pt x="192" y="135"/>
                      <a:pt x="193" y="135"/>
                    </a:cubicBez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93" y="135"/>
                      <a:pt x="193" y="135"/>
                      <a:pt x="194" y="135"/>
                    </a:cubicBezTo>
                    <a:cubicBezTo>
                      <a:pt x="194" y="135"/>
                      <a:pt x="194" y="135"/>
                      <a:pt x="195" y="135"/>
                    </a:cubicBezTo>
                    <a:cubicBezTo>
                      <a:pt x="195" y="135"/>
                      <a:pt x="196" y="135"/>
                      <a:pt x="196" y="134"/>
                    </a:cubicBezTo>
                    <a:cubicBezTo>
                      <a:pt x="197" y="134"/>
                      <a:pt x="197" y="134"/>
                      <a:pt x="197" y="134"/>
                    </a:cubicBezTo>
                    <a:cubicBezTo>
                      <a:pt x="198" y="134"/>
                      <a:pt x="199" y="134"/>
                      <a:pt x="200" y="133"/>
                    </a:cubicBezTo>
                    <a:cubicBezTo>
                      <a:pt x="200" y="133"/>
                      <a:pt x="200" y="133"/>
                      <a:pt x="200" y="133"/>
                    </a:cubicBezTo>
                    <a:cubicBezTo>
                      <a:pt x="200" y="133"/>
                      <a:pt x="201" y="133"/>
                      <a:pt x="201" y="133"/>
                    </a:cubicBez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3" y="133"/>
                      <a:pt x="203" y="133"/>
                      <a:pt x="203" y="133"/>
                    </a:cubicBezTo>
                    <a:cubicBezTo>
                      <a:pt x="203" y="133"/>
                      <a:pt x="203" y="133"/>
                      <a:pt x="203" y="133"/>
                    </a:cubicBezTo>
                    <a:cubicBezTo>
                      <a:pt x="203" y="133"/>
                      <a:pt x="203" y="133"/>
                      <a:pt x="203" y="133"/>
                    </a:cubicBezTo>
                    <a:cubicBezTo>
                      <a:pt x="203" y="133"/>
                      <a:pt x="203" y="134"/>
                      <a:pt x="204" y="134"/>
                    </a:cubicBezTo>
                    <a:cubicBezTo>
                      <a:pt x="204" y="133"/>
                      <a:pt x="204" y="133"/>
                      <a:pt x="204" y="133"/>
                    </a:cubicBezTo>
                    <a:cubicBezTo>
                      <a:pt x="204" y="133"/>
                      <a:pt x="204" y="133"/>
                      <a:pt x="205" y="133"/>
                    </a:cubicBezTo>
                    <a:cubicBezTo>
                      <a:pt x="205" y="133"/>
                      <a:pt x="204" y="132"/>
                      <a:pt x="204" y="132"/>
                    </a:cubicBezTo>
                    <a:cubicBezTo>
                      <a:pt x="204" y="132"/>
                      <a:pt x="205" y="132"/>
                      <a:pt x="205" y="132"/>
                    </a:cubicBezTo>
                    <a:cubicBezTo>
                      <a:pt x="205" y="132"/>
                      <a:pt x="205" y="132"/>
                      <a:pt x="205" y="133"/>
                    </a:cubicBezTo>
                    <a:cubicBezTo>
                      <a:pt x="205" y="133"/>
                      <a:pt x="206" y="133"/>
                      <a:pt x="206" y="133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6" y="132"/>
                      <a:pt x="207" y="133"/>
                      <a:pt x="207" y="133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7" y="133"/>
                      <a:pt x="207" y="132"/>
                      <a:pt x="208" y="132"/>
                    </a:cubicBezTo>
                    <a:cubicBezTo>
                      <a:pt x="208" y="132"/>
                      <a:pt x="208" y="132"/>
                      <a:pt x="208" y="132"/>
                    </a:cubicBezTo>
                    <a:cubicBezTo>
                      <a:pt x="208" y="133"/>
                      <a:pt x="208" y="133"/>
                      <a:pt x="208" y="133"/>
                    </a:cubicBezTo>
                    <a:cubicBezTo>
                      <a:pt x="209" y="133"/>
                      <a:pt x="209" y="133"/>
                      <a:pt x="209" y="132"/>
                    </a:cubicBezTo>
                    <a:cubicBezTo>
                      <a:pt x="210" y="132"/>
                      <a:pt x="210" y="132"/>
                      <a:pt x="211" y="132"/>
                    </a:cubicBezTo>
                    <a:cubicBezTo>
                      <a:pt x="211" y="132"/>
                      <a:pt x="211" y="133"/>
                      <a:pt x="211" y="133"/>
                    </a:cubicBezTo>
                    <a:cubicBezTo>
                      <a:pt x="212" y="133"/>
                      <a:pt x="213" y="133"/>
                      <a:pt x="213" y="133"/>
                    </a:cubicBezTo>
                    <a:cubicBezTo>
                      <a:pt x="213" y="133"/>
                      <a:pt x="213" y="132"/>
                      <a:pt x="213" y="132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2"/>
                      <a:pt x="214" y="132"/>
                      <a:pt x="214" y="133"/>
                    </a:cubicBezTo>
                    <a:cubicBezTo>
                      <a:pt x="215" y="133"/>
                      <a:pt x="215" y="133"/>
                      <a:pt x="215" y="133"/>
                    </a:cubicBezTo>
                    <a:cubicBezTo>
                      <a:pt x="215" y="133"/>
                      <a:pt x="216" y="132"/>
                      <a:pt x="216" y="132"/>
                    </a:cubicBezTo>
                    <a:cubicBezTo>
                      <a:pt x="216" y="132"/>
                      <a:pt x="216" y="132"/>
                      <a:pt x="216" y="132"/>
                    </a:cubicBezTo>
                    <a:cubicBezTo>
                      <a:pt x="216" y="132"/>
                      <a:pt x="216" y="132"/>
                      <a:pt x="216" y="132"/>
                    </a:cubicBezTo>
                    <a:cubicBezTo>
                      <a:pt x="216" y="132"/>
                      <a:pt x="216" y="132"/>
                      <a:pt x="216" y="132"/>
                    </a:cubicBezTo>
                    <a:cubicBezTo>
                      <a:pt x="216" y="132"/>
                      <a:pt x="218" y="131"/>
                      <a:pt x="218" y="131"/>
                    </a:cubicBezTo>
                    <a:cubicBezTo>
                      <a:pt x="218" y="131"/>
                      <a:pt x="219" y="131"/>
                      <a:pt x="219" y="131"/>
                    </a:cubicBezTo>
                    <a:cubicBezTo>
                      <a:pt x="219" y="132"/>
                      <a:pt x="218" y="132"/>
                      <a:pt x="218" y="132"/>
                    </a:cubicBezTo>
                    <a:cubicBezTo>
                      <a:pt x="218" y="132"/>
                      <a:pt x="218" y="132"/>
                      <a:pt x="219" y="132"/>
                    </a:cubicBezTo>
                    <a:cubicBezTo>
                      <a:pt x="219" y="132"/>
                      <a:pt x="219" y="133"/>
                      <a:pt x="219" y="133"/>
                    </a:cubicBezTo>
                    <a:cubicBezTo>
                      <a:pt x="218" y="133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7" y="133"/>
                      <a:pt x="218" y="133"/>
                      <a:pt x="218" y="134"/>
                    </a:cubicBezTo>
                    <a:cubicBezTo>
                      <a:pt x="219" y="134"/>
                      <a:pt x="219" y="134"/>
                      <a:pt x="220" y="134"/>
                    </a:cubicBezTo>
                    <a:cubicBezTo>
                      <a:pt x="220" y="134"/>
                      <a:pt x="220" y="134"/>
                      <a:pt x="220" y="135"/>
                    </a:cubicBezTo>
                    <a:cubicBezTo>
                      <a:pt x="221" y="135"/>
                      <a:pt x="221" y="135"/>
                      <a:pt x="222" y="135"/>
                    </a:cubicBezTo>
                    <a:cubicBezTo>
                      <a:pt x="222" y="135"/>
                      <a:pt x="222" y="135"/>
                      <a:pt x="222" y="134"/>
                    </a:cubicBezTo>
                    <a:cubicBezTo>
                      <a:pt x="222" y="134"/>
                      <a:pt x="223" y="135"/>
                      <a:pt x="223" y="135"/>
                    </a:cubicBezTo>
                    <a:cubicBezTo>
                      <a:pt x="223" y="135"/>
                      <a:pt x="224" y="135"/>
                      <a:pt x="224" y="136"/>
                    </a:cubicBezTo>
                    <a:cubicBezTo>
                      <a:pt x="224" y="136"/>
                      <a:pt x="224" y="136"/>
                      <a:pt x="223" y="136"/>
                    </a:cubicBezTo>
                    <a:cubicBezTo>
                      <a:pt x="223" y="136"/>
                      <a:pt x="222" y="136"/>
                      <a:pt x="222" y="136"/>
                    </a:cubicBezTo>
                    <a:cubicBezTo>
                      <a:pt x="221" y="136"/>
                      <a:pt x="221" y="136"/>
                      <a:pt x="221" y="136"/>
                    </a:cubicBezTo>
                    <a:cubicBezTo>
                      <a:pt x="221" y="136"/>
                      <a:pt x="221" y="136"/>
                      <a:pt x="221" y="136"/>
                    </a:cubicBezTo>
                    <a:cubicBezTo>
                      <a:pt x="220" y="137"/>
                      <a:pt x="220" y="137"/>
                      <a:pt x="219" y="137"/>
                    </a:cubicBezTo>
                    <a:cubicBezTo>
                      <a:pt x="219" y="137"/>
                      <a:pt x="218" y="137"/>
                      <a:pt x="218" y="136"/>
                    </a:cubicBezTo>
                    <a:cubicBezTo>
                      <a:pt x="218" y="137"/>
                      <a:pt x="218" y="137"/>
                      <a:pt x="217" y="137"/>
                    </a:cubicBezTo>
                    <a:cubicBezTo>
                      <a:pt x="217" y="137"/>
                      <a:pt x="217" y="137"/>
                      <a:pt x="217" y="137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7"/>
                      <a:pt x="216" y="137"/>
                      <a:pt x="216" y="137"/>
                    </a:cubicBezTo>
                    <a:cubicBezTo>
                      <a:pt x="216" y="137"/>
                      <a:pt x="216" y="137"/>
                      <a:pt x="216" y="137"/>
                    </a:cubicBezTo>
                    <a:cubicBezTo>
                      <a:pt x="215" y="137"/>
                      <a:pt x="215" y="137"/>
                      <a:pt x="215" y="138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138"/>
                      <a:pt x="216" y="139"/>
                      <a:pt x="216" y="139"/>
                    </a:cubicBezTo>
                    <a:cubicBezTo>
                      <a:pt x="216" y="139"/>
                      <a:pt x="216" y="139"/>
                      <a:pt x="216" y="139"/>
                    </a:cubicBezTo>
                    <a:cubicBezTo>
                      <a:pt x="216" y="139"/>
                      <a:pt x="216" y="139"/>
                      <a:pt x="216" y="140"/>
                    </a:cubicBezTo>
                    <a:cubicBezTo>
                      <a:pt x="216" y="139"/>
                      <a:pt x="216" y="139"/>
                      <a:pt x="216" y="139"/>
                    </a:cubicBezTo>
                    <a:cubicBezTo>
                      <a:pt x="216" y="139"/>
                      <a:pt x="215" y="139"/>
                      <a:pt x="215" y="139"/>
                    </a:cubicBezTo>
                    <a:cubicBezTo>
                      <a:pt x="214" y="139"/>
                      <a:pt x="212" y="139"/>
                      <a:pt x="211" y="139"/>
                    </a:cubicBezTo>
                    <a:cubicBezTo>
                      <a:pt x="210" y="139"/>
                      <a:pt x="210" y="138"/>
                      <a:pt x="209" y="138"/>
                    </a:cubicBezTo>
                    <a:cubicBezTo>
                      <a:pt x="208" y="138"/>
                      <a:pt x="208" y="138"/>
                      <a:pt x="207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05" y="138"/>
                      <a:pt x="205" y="138"/>
                      <a:pt x="205" y="138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03" y="137"/>
                      <a:pt x="203" y="137"/>
                      <a:pt x="203" y="137"/>
                    </a:cubicBezTo>
                    <a:cubicBezTo>
                      <a:pt x="203" y="137"/>
                      <a:pt x="203" y="138"/>
                      <a:pt x="203" y="138"/>
                    </a:cubicBezTo>
                    <a:cubicBezTo>
                      <a:pt x="203" y="138"/>
                      <a:pt x="203" y="138"/>
                      <a:pt x="203" y="138"/>
                    </a:cubicBezTo>
                    <a:cubicBezTo>
                      <a:pt x="203" y="138"/>
                      <a:pt x="203" y="138"/>
                      <a:pt x="202" y="138"/>
                    </a:cubicBezTo>
                    <a:cubicBezTo>
                      <a:pt x="202" y="138"/>
                      <a:pt x="202" y="138"/>
                      <a:pt x="202" y="138"/>
                    </a:cubicBezTo>
                    <a:cubicBezTo>
                      <a:pt x="201" y="138"/>
                      <a:pt x="201" y="138"/>
                      <a:pt x="200" y="138"/>
                    </a:cubicBezTo>
                    <a:cubicBezTo>
                      <a:pt x="200" y="138"/>
                      <a:pt x="200" y="138"/>
                      <a:pt x="200" y="138"/>
                    </a:cubicBezTo>
                    <a:cubicBezTo>
                      <a:pt x="199" y="138"/>
                      <a:pt x="199" y="138"/>
                      <a:pt x="199" y="138"/>
                    </a:cubicBezTo>
                    <a:cubicBezTo>
                      <a:pt x="199" y="138"/>
                      <a:pt x="199" y="138"/>
                      <a:pt x="198" y="138"/>
                    </a:cubicBezTo>
                    <a:cubicBezTo>
                      <a:pt x="198" y="138"/>
                      <a:pt x="197" y="138"/>
                      <a:pt x="197" y="139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7" y="139"/>
                      <a:pt x="196" y="139"/>
                      <a:pt x="196" y="139"/>
                    </a:cubicBezTo>
                    <a:cubicBezTo>
                      <a:pt x="196" y="139"/>
                      <a:pt x="195" y="139"/>
                      <a:pt x="194" y="139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4" y="141"/>
                      <a:pt x="194" y="142"/>
                      <a:pt x="194" y="142"/>
                    </a:cubicBezTo>
                    <a:cubicBezTo>
                      <a:pt x="194" y="142"/>
                      <a:pt x="194" y="143"/>
                      <a:pt x="194" y="143"/>
                    </a:cubicBezTo>
                    <a:cubicBezTo>
                      <a:pt x="194" y="142"/>
                      <a:pt x="195" y="142"/>
                      <a:pt x="195" y="142"/>
                    </a:cubicBezTo>
                    <a:cubicBezTo>
                      <a:pt x="195" y="142"/>
                      <a:pt x="195" y="142"/>
                      <a:pt x="196" y="142"/>
                    </a:cubicBezTo>
                    <a:cubicBezTo>
                      <a:pt x="196" y="143"/>
                      <a:pt x="195" y="143"/>
                      <a:pt x="195" y="143"/>
                    </a:cubicBezTo>
                    <a:cubicBezTo>
                      <a:pt x="195" y="143"/>
                      <a:pt x="195" y="143"/>
                      <a:pt x="194" y="143"/>
                    </a:cubicBezTo>
                    <a:cubicBezTo>
                      <a:pt x="194" y="143"/>
                      <a:pt x="194" y="144"/>
                      <a:pt x="194" y="144"/>
                    </a:cubicBezTo>
                    <a:cubicBezTo>
                      <a:pt x="195" y="144"/>
                      <a:pt x="195" y="145"/>
                      <a:pt x="195" y="145"/>
                    </a:cubicBezTo>
                    <a:cubicBezTo>
                      <a:pt x="196" y="145"/>
                      <a:pt x="196" y="146"/>
                      <a:pt x="197" y="146"/>
                    </a:cubicBezTo>
                    <a:cubicBezTo>
                      <a:pt x="197" y="146"/>
                      <a:pt x="197" y="146"/>
                      <a:pt x="197" y="146"/>
                    </a:cubicBezTo>
                    <a:cubicBezTo>
                      <a:pt x="197" y="146"/>
                      <a:pt x="198" y="145"/>
                      <a:pt x="198" y="145"/>
                    </a:cubicBezTo>
                    <a:cubicBezTo>
                      <a:pt x="198" y="145"/>
                      <a:pt x="198" y="145"/>
                      <a:pt x="199" y="145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6"/>
                      <a:pt x="199" y="147"/>
                      <a:pt x="198" y="147"/>
                    </a:cubicBezTo>
                    <a:cubicBezTo>
                      <a:pt x="198" y="147"/>
                      <a:pt x="198" y="147"/>
                      <a:pt x="198" y="148"/>
                    </a:cubicBezTo>
                    <a:cubicBezTo>
                      <a:pt x="198" y="148"/>
                      <a:pt x="198" y="148"/>
                      <a:pt x="198" y="149"/>
                    </a:cubicBezTo>
                    <a:cubicBezTo>
                      <a:pt x="198" y="149"/>
                      <a:pt x="199" y="150"/>
                      <a:pt x="199" y="150"/>
                    </a:cubicBezTo>
                    <a:cubicBezTo>
                      <a:pt x="199" y="151"/>
                      <a:pt x="198" y="151"/>
                      <a:pt x="198" y="151"/>
                    </a:cubicBezTo>
                    <a:cubicBezTo>
                      <a:pt x="197" y="152"/>
                      <a:pt x="197" y="152"/>
                      <a:pt x="196" y="153"/>
                    </a:cubicBezTo>
                    <a:cubicBezTo>
                      <a:pt x="196" y="153"/>
                      <a:pt x="195" y="153"/>
                      <a:pt x="195" y="153"/>
                    </a:cubicBezTo>
                    <a:cubicBezTo>
                      <a:pt x="195" y="152"/>
                      <a:pt x="194" y="152"/>
                      <a:pt x="194" y="152"/>
                    </a:cubicBezTo>
                    <a:cubicBezTo>
                      <a:pt x="194" y="151"/>
                      <a:pt x="194" y="151"/>
                      <a:pt x="194" y="151"/>
                    </a:cubicBezTo>
                    <a:cubicBezTo>
                      <a:pt x="193" y="150"/>
                      <a:pt x="192" y="150"/>
                      <a:pt x="191" y="149"/>
                    </a:cubicBezTo>
                    <a:cubicBezTo>
                      <a:pt x="191" y="149"/>
                      <a:pt x="191" y="148"/>
                      <a:pt x="191" y="148"/>
                    </a:cubicBezTo>
                    <a:cubicBezTo>
                      <a:pt x="191" y="148"/>
                      <a:pt x="191" y="148"/>
                      <a:pt x="190" y="148"/>
                    </a:cubicBezTo>
                    <a:cubicBezTo>
                      <a:pt x="190" y="148"/>
                      <a:pt x="190" y="148"/>
                      <a:pt x="189" y="149"/>
                    </a:cubicBezTo>
                    <a:cubicBezTo>
                      <a:pt x="189" y="149"/>
                      <a:pt x="188" y="149"/>
                      <a:pt x="188" y="149"/>
                    </a:cubicBezTo>
                    <a:cubicBezTo>
                      <a:pt x="188" y="149"/>
                      <a:pt x="188" y="149"/>
                      <a:pt x="187" y="149"/>
                    </a:cubicBezTo>
                    <a:cubicBezTo>
                      <a:pt x="187" y="149"/>
                      <a:pt x="187" y="149"/>
                      <a:pt x="186" y="149"/>
                    </a:cubicBezTo>
                    <a:cubicBezTo>
                      <a:pt x="186" y="149"/>
                      <a:pt x="186" y="150"/>
                      <a:pt x="185" y="150"/>
                    </a:cubicBezTo>
                    <a:cubicBezTo>
                      <a:pt x="185" y="150"/>
                      <a:pt x="185" y="150"/>
                      <a:pt x="185" y="151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51"/>
                      <a:pt x="185" y="151"/>
                      <a:pt x="185" y="152"/>
                    </a:cubicBezTo>
                    <a:cubicBezTo>
                      <a:pt x="184" y="152"/>
                      <a:pt x="184" y="153"/>
                      <a:pt x="183" y="153"/>
                    </a:cubicBezTo>
                    <a:cubicBezTo>
                      <a:pt x="183" y="153"/>
                      <a:pt x="183" y="153"/>
                      <a:pt x="183" y="154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83" y="155"/>
                      <a:pt x="183" y="156"/>
                      <a:pt x="183" y="157"/>
                    </a:cubicBezTo>
                    <a:cubicBezTo>
                      <a:pt x="183" y="157"/>
                      <a:pt x="184" y="157"/>
                      <a:pt x="184" y="157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184" y="159"/>
                      <a:pt x="184" y="159"/>
                      <a:pt x="184" y="159"/>
                    </a:cubicBezTo>
                    <a:cubicBezTo>
                      <a:pt x="184" y="159"/>
                      <a:pt x="184" y="160"/>
                      <a:pt x="184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cubicBezTo>
                      <a:pt x="185" y="160"/>
                      <a:pt x="185" y="160"/>
                      <a:pt x="186" y="160"/>
                    </a:cubicBezTo>
                    <a:cubicBezTo>
                      <a:pt x="186" y="160"/>
                      <a:pt x="187" y="161"/>
                      <a:pt x="187" y="161"/>
                    </a:cubicBezTo>
                    <a:cubicBezTo>
                      <a:pt x="188" y="161"/>
                      <a:pt x="188" y="161"/>
                      <a:pt x="189" y="162"/>
                    </a:cubicBezTo>
                    <a:cubicBezTo>
                      <a:pt x="189" y="162"/>
                      <a:pt x="190" y="162"/>
                      <a:pt x="191" y="161"/>
                    </a:cubicBezTo>
                    <a:cubicBezTo>
                      <a:pt x="191" y="162"/>
                      <a:pt x="191" y="162"/>
                      <a:pt x="192" y="162"/>
                    </a:cubicBezTo>
                    <a:cubicBezTo>
                      <a:pt x="192" y="162"/>
                      <a:pt x="192" y="162"/>
                      <a:pt x="192" y="162"/>
                    </a:cubicBezTo>
                    <a:cubicBezTo>
                      <a:pt x="192" y="162"/>
                      <a:pt x="192" y="163"/>
                      <a:pt x="192" y="163"/>
                    </a:cubicBezTo>
                    <a:cubicBezTo>
                      <a:pt x="193" y="163"/>
                      <a:pt x="193" y="163"/>
                      <a:pt x="193" y="163"/>
                    </a:cubicBezTo>
                    <a:cubicBezTo>
                      <a:pt x="193" y="163"/>
                      <a:pt x="193" y="163"/>
                      <a:pt x="192" y="164"/>
                    </a:cubicBezTo>
                    <a:cubicBezTo>
                      <a:pt x="192" y="164"/>
                      <a:pt x="192" y="164"/>
                      <a:pt x="192" y="165"/>
                    </a:cubicBezTo>
                    <a:cubicBezTo>
                      <a:pt x="190" y="165"/>
                      <a:pt x="188" y="165"/>
                      <a:pt x="186" y="165"/>
                    </a:cubicBezTo>
                    <a:cubicBezTo>
                      <a:pt x="184" y="165"/>
                      <a:pt x="181" y="165"/>
                      <a:pt x="179" y="165"/>
                    </a:cubicBezTo>
                    <a:cubicBezTo>
                      <a:pt x="179" y="165"/>
                      <a:pt x="179" y="165"/>
                      <a:pt x="178" y="165"/>
                    </a:cubicBezTo>
                    <a:cubicBezTo>
                      <a:pt x="178" y="165"/>
                      <a:pt x="177" y="165"/>
                      <a:pt x="177" y="166"/>
                    </a:cubicBezTo>
                    <a:cubicBezTo>
                      <a:pt x="176" y="166"/>
                      <a:pt x="175" y="166"/>
                      <a:pt x="175" y="166"/>
                    </a:cubicBezTo>
                    <a:cubicBezTo>
                      <a:pt x="175" y="166"/>
                      <a:pt x="175" y="166"/>
                      <a:pt x="175" y="166"/>
                    </a:cubicBezTo>
                    <a:cubicBezTo>
                      <a:pt x="175" y="166"/>
                      <a:pt x="176" y="165"/>
                      <a:pt x="176" y="165"/>
                    </a:cubicBezTo>
                    <a:cubicBezTo>
                      <a:pt x="177" y="165"/>
                      <a:pt x="177" y="165"/>
                      <a:pt x="178" y="164"/>
                    </a:cubicBezTo>
                    <a:cubicBezTo>
                      <a:pt x="177" y="164"/>
                      <a:pt x="177" y="164"/>
                      <a:pt x="177" y="164"/>
                    </a:cubicBezTo>
                    <a:cubicBezTo>
                      <a:pt x="177" y="164"/>
                      <a:pt x="176" y="165"/>
                      <a:pt x="176" y="165"/>
                    </a:cubicBezTo>
                    <a:cubicBezTo>
                      <a:pt x="175" y="165"/>
                      <a:pt x="175" y="165"/>
                      <a:pt x="174" y="166"/>
                    </a:cubicBezTo>
                    <a:cubicBezTo>
                      <a:pt x="173" y="165"/>
                      <a:pt x="172" y="165"/>
                      <a:pt x="171" y="165"/>
                    </a:cubicBezTo>
                    <a:cubicBezTo>
                      <a:pt x="171" y="165"/>
                      <a:pt x="171" y="164"/>
                      <a:pt x="171" y="164"/>
                    </a:cubicBezTo>
                    <a:cubicBezTo>
                      <a:pt x="171" y="164"/>
                      <a:pt x="171" y="164"/>
                      <a:pt x="171" y="164"/>
                    </a:cubicBezTo>
                    <a:cubicBezTo>
                      <a:pt x="172" y="164"/>
                      <a:pt x="172" y="164"/>
                      <a:pt x="173" y="164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4"/>
                      <a:pt x="172" y="163"/>
                      <a:pt x="172" y="163"/>
                    </a:cubicBezTo>
                    <a:cubicBezTo>
                      <a:pt x="171" y="163"/>
                      <a:pt x="170" y="163"/>
                      <a:pt x="169" y="163"/>
                    </a:cubicBezTo>
                    <a:cubicBezTo>
                      <a:pt x="168" y="163"/>
                      <a:pt x="167" y="163"/>
                      <a:pt x="167" y="163"/>
                    </a:cubicBezTo>
                    <a:cubicBezTo>
                      <a:pt x="166" y="163"/>
                      <a:pt x="166" y="163"/>
                      <a:pt x="165" y="163"/>
                    </a:cubicBezTo>
                    <a:cubicBezTo>
                      <a:pt x="165" y="163"/>
                      <a:pt x="164" y="163"/>
                      <a:pt x="163" y="164"/>
                    </a:cubicBezTo>
                    <a:cubicBezTo>
                      <a:pt x="163" y="164"/>
                      <a:pt x="163" y="164"/>
                      <a:pt x="162" y="165"/>
                    </a:cubicBezTo>
                    <a:cubicBezTo>
                      <a:pt x="162" y="165"/>
                      <a:pt x="161" y="165"/>
                      <a:pt x="161" y="165"/>
                    </a:cubicBezTo>
                    <a:cubicBezTo>
                      <a:pt x="161" y="165"/>
                      <a:pt x="160" y="165"/>
                      <a:pt x="160" y="165"/>
                    </a:cubicBezTo>
                    <a:cubicBezTo>
                      <a:pt x="160" y="165"/>
                      <a:pt x="160" y="166"/>
                      <a:pt x="160" y="166"/>
                    </a:cubicBezTo>
                    <a:cubicBezTo>
                      <a:pt x="159" y="166"/>
                      <a:pt x="159" y="166"/>
                      <a:pt x="158" y="166"/>
                    </a:cubicBezTo>
                    <a:cubicBezTo>
                      <a:pt x="157" y="166"/>
                      <a:pt x="156" y="166"/>
                      <a:pt x="155" y="167"/>
                    </a:cubicBezTo>
                    <a:cubicBezTo>
                      <a:pt x="155" y="167"/>
                      <a:pt x="154" y="167"/>
                      <a:pt x="154" y="167"/>
                    </a:cubicBezTo>
                    <a:cubicBezTo>
                      <a:pt x="154" y="167"/>
                      <a:pt x="153" y="167"/>
                      <a:pt x="153" y="168"/>
                    </a:cubicBezTo>
                    <a:cubicBezTo>
                      <a:pt x="153" y="168"/>
                      <a:pt x="153" y="168"/>
                      <a:pt x="153" y="169"/>
                    </a:cubicBezTo>
                    <a:cubicBezTo>
                      <a:pt x="153" y="169"/>
                      <a:pt x="152" y="169"/>
                      <a:pt x="152" y="169"/>
                    </a:cubicBezTo>
                    <a:cubicBezTo>
                      <a:pt x="152" y="169"/>
                      <a:pt x="152" y="169"/>
                      <a:pt x="152" y="169"/>
                    </a:cubicBezTo>
                    <a:cubicBezTo>
                      <a:pt x="152" y="169"/>
                      <a:pt x="152" y="169"/>
                      <a:pt x="152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69"/>
                      <a:pt x="150" y="169"/>
                      <a:pt x="150" y="169"/>
                    </a:cubicBezTo>
                    <a:cubicBezTo>
                      <a:pt x="150" y="169"/>
                      <a:pt x="150" y="169"/>
                      <a:pt x="149" y="169"/>
                    </a:cubicBezTo>
                    <a:cubicBezTo>
                      <a:pt x="149" y="169"/>
                      <a:pt x="149" y="168"/>
                      <a:pt x="148" y="168"/>
                    </a:cubicBezTo>
                    <a:cubicBezTo>
                      <a:pt x="148" y="168"/>
                      <a:pt x="148" y="168"/>
                      <a:pt x="148" y="168"/>
                    </a:cubicBezTo>
                    <a:cubicBezTo>
                      <a:pt x="148" y="167"/>
                      <a:pt x="148" y="167"/>
                      <a:pt x="148" y="167"/>
                    </a:cubicBezTo>
                    <a:cubicBezTo>
                      <a:pt x="147" y="167"/>
                      <a:pt x="147" y="167"/>
                      <a:pt x="147" y="167"/>
                    </a:cubicBezTo>
                    <a:cubicBezTo>
                      <a:pt x="146" y="167"/>
                      <a:pt x="146" y="166"/>
                      <a:pt x="145" y="166"/>
                    </a:cubicBezTo>
                    <a:cubicBezTo>
                      <a:pt x="145" y="166"/>
                      <a:pt x="145" y="166"/>
                      <a:pt x="144" y="166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44" y="166"/>
                      <a:pt x="144" y="166"/>
                      <a:pt x="143" y="166"/>
                    </a:cubicBezTo>
                    <a:cubicBezTo>
                      <a:pt x="143" y="166"/>
                      <a:pt x="143" y="166"/>
                      <a:pt x="142" y="166"/>
                    </a:cubicBezTo>
                    <a:cubicBezTo>
                      <a:pt x="142" y="166"/>
                      <a:pt x="141" y="166"/>
                      <a:pt x="141" y="166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42" y="166"/>
                      <a:pt x="142" y="166"/>
                      <a:pt x="142" y="165"/>
                    </a:cubicBezTo>
                    <a:cubicBezTo>
                      <a:pt x="142" y="165"/>
                      <a:pt x="143" y="165"/>
                      <a:pt x="143" y="165"/>
                    </a:cubicBezTo>
                    <a:cubicBezTo>
                      <a:pt x="143" y="165"/>
                      <a:pt x="142" y="165"/>
                      <a:pt x="142" y="165"/>
                    </a:cubicBez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65"/>
                      <a:pt x="141" y="165"/>
                      <a:pt x="141" y="166"/>
                    </a:cubicBezTo>
                    <a:cubicBezTo>
                      <a:pt x="141" y="166"/>
                      <a:pt x="140" y="166"/>
                      <a:pt x="140" y="166"/>
                    </a:cubicBezTo>
                    <a:cubicBezTo>
                      <a:pt x="140" y="166"/>
                      <a:pt x="140" y="166"/>
                      <a:pt x="140" y="166"/>
                    </a:cubicBezTo>
                    <a:cubicBezTo>
                      <a:pt x="139" y="166"/>
                      <a:pt x="138" y="166"/>
                      <a:pt x="138" y="166"/>
                    </a:cubicBezTo>
                    <a:cubicBezTo>
                      <a:pt x="137" y="167"/>
                      <a:pt x="137" y="167"/>
                      <a:pt x="137" y="167"/>
                    </a:cubicBezTo>
                    <a:cubicBezTo>
                      <a:pt x="137" y="167"/>
                      <a:pt x="137" y="168"/>
                      <a:pt x="137" y="168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168"/>
                      <a:pt x="135" y="168"/>
                      <a:pt x="135" y="167"/>
                    </a:cubicBezTo>
                    <a:cubicBezTo>
                      <a:pt x="135" y="167"/>
                      <a:pt x="135" y="167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3" y="167"/>
                      <a:pt x="133" y="167"/>
                      <a:pt x="132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5" y="166"/>
                      <a:pt x="135" y="166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2" y="166"/>
                      <a:pt x="132" y="165"/>
                    </a:cubicBezTo>
                    <a:cubicBezTo>
                      <a:pt x="132" y="165"/>
                      <a:pt x="131" y="165"/>
                      <a:pt x="131" y="165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5"/>
                      <a:pt x="131" y="166"/>
                      <a:pt x="130" y="166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30" y="166"/>
                      <a:pt x="129" y="166"/>
                      <a:pt x="129" y="165"/>
                    </a:cubicBezTo>
                    <a:cubicBezTo>
                      <a:pt x="129" y="165"/>
                      <a:pt x="129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8" y="165"/>
                      <a:pt x="129" y="165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9" y="164"/>
                      <a:pt x="128" y="164"/>
                    </a:cubicBezTo>
                    <a:cubicBezTo>
                      <a:pt x="128" y="163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7" y="163"/>
                      <a:pt x="127" y="162"/>
                      <a:pt x="127" y="162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26" y="162"/>
                      <a:pt x="126" y="161"/>
                      <a:pt x="126" y="161"/>
                    </a:cubicBezTo>
                    <a:cubicBezTo>
                      <a:pt x="126" y="161"/>
                      <a:pt x="127" y="161"/>
                      <a:pt x="127" y="161"/>
                    </a:cubicBezTo>
                    <a:cubicBezTo>
                      <a:pt x="127" y="161"/>
                      <a:pt x="127" y="161"/>
                      <a:pt x="127" y="160"/>
                    </a:cubicBezTo>
                    <a:cubicBezTo>
                      <a:pt x="127" y="160"/>
                      <a:pt x="127" y="160"/>
                      <a:pt x="126" y="160"/>
                    </a:cubicBezTo>
                    <a:cubicBezTo>
                      <a:pt x="126" y="160"/>
                      <a:pt x="126" y="160"/>
                      <a:pt x="126" y="160"/>
                    </a:cubicBezTo>
                    <a:cubicBezTo>
                      <a:pt x="127" y="159"/>
                      <a:pt x="128" y="159"/>
                      <a:pt x="129" y="159"/>
                    </a:cubicBezTo>
                    <a:cubicBezTo>
                      <a:pt x="128" y="159"/>
                      <a:pt x="128" y="159"/>
                      <a:pt x="128" y="159"/>
                    </a:cubicBezTo>
                    <a:cubicBezTo>
                      <a:pt x="128" y="159"/>
                      <a:pt x="129" y="158"/>
                      <a:pt x="129" y="158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30" y="158"/>
                      <a:pt x="130" y="158"/>
                      <a:pt x="130" y="158"/>
                    </a:cubicBezTo>
                    <a:cubicBezTo>
                      <a:pt x="130" y="158"/>
                      <a:pt x="130" y="157"/>
                      <a:pt x="130" y="157"/>
                    </a:cubicBezTo>
                    <a:cubicBezTo>
                      <a:pt x="130" y="157"/>
                      <a:pt x="130" y="157"/>
                      <a:pt x="130" y="156"/>
                    </a:cubicBezTo>
                    <a:cubicBezTo>
                      <a:pt x="130" y="156"/>
                      <a:pt x="130" y="156"/>
                      <a:pt x="131" y="156"/>
                    </a:cubicBezTo>
                    <a:cubicBezTo>
                      <a:pt x="131" y="156"/>
                      <a:pt x="131" y="156"/>
                      <a:pt x="132" y="156"/>
                    </a:cubicBezTo>
                    <a:cubicBezTo>
                      <a:pt x="132" y="156"/>
                      <a:pt x="132" y="156"/>
                      <a:pt x="132" y="156"/>
                    </a:cubicBezTo>
                    <a:cubicBezTo>
                      <a:pt x="132" y="156"/>
                      <a:pt x="133" y="156"/>
                      <a:pt x="133" y="156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4" y="156"/>
                      <a:pt x="134" y="156"/>
                      <a:pt x="134" y="155"/>
                    </a:cubicBezTo>
                    <a:cubicBezTo>
                      <a:pt x="133" y="155"/>
                      <a:pt x="133" y="155"/>
                      <a:pt x="133" y="155"/>
                    </a:cubicBezTo>
                    <a:cubicBezTo>
                      <a:pt x="133" y="155"/>
                      <a:pt x="132" y="155"/>
                      <a:pt x="132" y="155"/>
                    </a:cubicBezTo>
                    <a:cubicBezTo>
                      <a:pt x="132" y="155"/>
                      <a:pt x="131" y="155"/>
                      <a:pt x="131" y="155"/>
                    </a:cubicBezTo>
                    <a:cubicBezTo>
                      <a:pt x="131" y="155"/>
                      <a:pt x="131" y="155"/>
                      <a:pt x="130" y="154"/>
                    </a:cubicBezTo>
                    <a:cubicBezTo>
                      <a:pt x="130" y="154"/>
                      <a:pt x="130" y="154"/>
                      <a:pt x="130" y="154"/>
                    </a:cubicBezTo>
                    <a:cubicBezTo>
                      <a:pt x="130" y="154"/>
                      <a:pt x="129" y="154"/>
                      <a:pt x="129" y="154"/>
                    </a:cubicBezTo>
                    <a:cubicBezTo>
                      <a:pt x="129" y="154"/>
                      <a:pt x="130" y="153"/>
                      <a:pt x="130" y="153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8" y="152"/>
                      <a:pt x="128" y="152"/>
                      <a:pt x="127" y="152"/>
                    </a:cubicBezTo>
                    <a:cubicBezTo>
                      <a:pt x="127" y="152"/>
                      <a:pt x="126" y="152"/>
                      <a:pt x="126" y="152"/>
                    </a:cubicBezTo>
                    <a:cubicBezTo>
                      <a:pt x="126" y="152"/>
                      <a:pt x="126" y="152"/>
                      <a:pt x="125" y="152"/>
                    </a:cubicBezTo>
                    <a:cubicBezTo>
                      <a:pt x="125" y="152"/>
                      <a:pt x="125" y="153"/>
                      <a:pt x="125" y="153"/>
                    </a:cubicBezTo>
                    <a:cubicBezTo>
                      <a:pt x="125" y="153"/>
                      <a:pt x="125" y="153"/>
                      <a:pt x="126" y="153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5" y="154"/>
                      <a:pt x="125" y="155"/>
                      <a:pt x="125" y="155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25" y="154"/>
                      <a:pt x="125" y="154"/>
                      <a:pt x="125" y="154"/>
                    </a:cubicBezTo>
                    <a:cubicBezTo>
                      <a:pt x="125" y="154"/>
                      <a:pt x="125" y="153"/>
                      <a:pt x="124" y="153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4" y="153"/>
                      <a:pt x="123" y="154"/>
                      <a:pt x="123" y="154"/>
                    </a:cubicBezTo>
                    <a:cubicBezTo>
                      <a:pt x="123" y="154"/>
                      <a:pt x="124" y="154"/>
                      <a:pt x="124" y="154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2" y="155"/>
                      <a:pt x="122" y="155"/>
                      <a:pt x="122" y="154"/>
                    </a:cubicBezTo>
                    <a:cubicBezTo>
                      <a:pt x="122" y="154"/>
                      <a:pt x="121" y="154"/>
                      <a:pt x="121" y="154"/>
                    </a:cubicBezTo>
                    <a:cubicBezTo>
                      <a:pt x="121" y="154"/>
                      <a:pt x="121" y="154"/>
                      <a:pt x="120" y="154"/>
                    </a:cubicBezTo>
                    <a:cubicBezTo>
                      <a:pt x="120" y="154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1" y="155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1" y="156"/>
                      <a:pt x="120" y="156"/>
                      <a:pt x="120" y="156"/>
                    </a:cubicBezTo>
                    <a:cubicBezTo>
                      <a:pt x="120" y="156"/>
                      <a:pt x="120" y="156"/>
                      <a:pt x="120" y="156"/>
                    </a:cubicBezTo>
                    <a:cubicBezTo>
                      <a:pt x="120" y="156"/>
                      <a:pt x="120" y="156"/>
                      <a:pt x="120" y="157"/>
                    </a:cubicBezTo>
                    <a:cubicBezTo>
                      <a:pt x="120" y="157"/>
                      <a:pt x="120" y="157"/>
                      <a:pt x="121" y="157"/>
                    </a:cubicBezTo>
                    <a:cubicBezTo>
                      <a:pt x="121" y="157"/>
                      <a:pt x="121" y="158"/>
                      <a:pt x="121" y="158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0" y="159"/>
                      <a:pt x="120" y="159"/>
                    </a:cubicBezTo>
                    <a:cubicBezTo>
                      <a:pt x="120" y="159"/>
                      <a:pt x="119" y="159"/>
                      <a:pt x="119" y="160"/>
                    </a:cubicBezTo>
                    <a:cubicBezTo>
                      <a:pt x="119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1" y="160"/>
                    </a:cubicBezTo>
                    <a:cubicBezTo>
                      <a:pt x="121" y="160"/>
                      <a:pt x="122" y="160"/>
                      <a:pt x="122" y="161"/>
                    </a:cubicBezTo>
                    <a:cubicBezTo>
                      <a:pt x="122" y="161"/>
                      <a:pt x="122" y="161"/>
                      <a:pt x="122" y="162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22" y="162"/>
                      <a:pt x="122" y="163"/>
                      <a:pt x="122" y="163"/>
                    </a:cubicBezTo>
                    <a:cubicBezTo>
                      <a:pt x="122" y="163"/>
                      <a:pt x="122" y="163"/>
                      <a:pt x="122" y="163"/>
                    </a:cubicBezTo>
                    <a:cubicBezTo>
                      <a:pt x="122" y="163"/>
                      <a:pt x="122" y="163"/>
                      <a:pt x="123" y="164"/>
                    </a:cubicBezTo>
                    <a:cubicBezTo>
                      <a:pt x="123" y="164"/>
                      <a:pt x="123" y="164"/>
                      <a:pt x="123" y="164"/>
                    </a:cubicBezTo>
                    <a:cubicBezTo>
                      <a:pt x="123" y="164"/>
                      <a:pt x="123" y="164"/>
                      <a:pt x="123" y="164"/>
                    </a:cubicBezTo>
                    <a:cubicBezTo>
                      <a:pt x="124" y="164"/>
                      <a:pt x="124" y="165"/>
                      <a:pt x="124" y="165"/>
                    </a:cubicBezTo>
                    <a:cubicBezTo>
                      <a:pt x="124" y="165"/>
                      <a:pt x="124" y="165"/>
                      <a:pt x="123" y="165"/>
                    </a:cubicBezTo>
                    <a:cubicBezTo>
                      <a:pt x="123" y="165"/>
                      <a:pt x="123" y="165"/>
                      <a:pt x="123" y="165"/>
                    </a:cubicBezTo>
                    <a:cubicBezTo>
                      <a:pt x="123" y="165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4" y="165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7"/>
                      <a:pt x="125" y="167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4" y="167"/>
                      <a:pt x="124" y="168"/>
                      <a:pt x="124" y="168"/>
                    </a:cubicBezTo>
                    <a:cubicBezTo>
                      <a:pt x="124" y="168"/>
                      <a:pt x="124" y="168"/>
                      <a:pt x="124" y="168"/>
                    </a:cubicBezTo>
                    <a:cubicBezTo>
                      <a:pt x="125" y="168"/>
                      <a:pt x="125" y="168"/>
                      <a:pt x="126" y="168"/>
                    </a:cubicBezTo>
                    <a:cubicBezTo>
                      <a:pt x="126" y="168"/>
                      <a:pt x="127" y="169"/>
                      <a:pt x="128" y="169"/>
                    </a:cubicBezTo>
                    <a:cubicBezTo>
                      <a:pt x="128" y="170"/>
                      <a:pt x="129" y="170"/>
                      <a:pt x="130" y="170"/>
                    </a:cubicBezTo>
                    <a:cubicBezTo>
                      <a:pt x="129" y="170"/>
                      <a:pt x="128" y="170"/>
                      <a:pt x="127" y="170"/>
                    </a:cubicBezTo>
                    <a:cubicBezTo>
                      <a:pt x="127" y="169"/>
                      <a:pt x="126" y="169"/>
                      <a:pt x="126" y="168"/>
                    </a:cubicBezTo>
                    <a:cubicBezTo>
                      <a:pt x="125" y="168"/>
                      <a:pt x="125" y="169"/>
                      <a:pt x="124" y="169"/>
                    </a:cubicBezTo>
                    <a:cubicBezTo>
                      <a:pt x="124" y="169"/>
                      <a:pt x="124" y="168"/>
                      <a:pt x="124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22" y="169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1"/>
                    </a:cubicBezTo>
                    <a:cubicBezTo>
                      <a:pt x="122" y="171"/>
                      <a:pt x="123" y="171"/>
                      <a:pt x="123" y="172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1" y="170"/>
                      <a:pt x="121" y="169"/>
                      <a:pt x="121" y="169"/>
                    </a:cubicBezTo>
                    <a:cubicBezTo>
                      <a:pt x="121" y="169"/>
                      <a:pt x="121" y="169"/>
                      <a:pt x="120" y="169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1" y="170"/>
                      <a:pt x="121" y="170"/>
                      <a:pt x="121" y="171"/>
                    </a:cubicBezTo>
                    <a:cubicBezTo>
                      <a:pt x="121" y="171"/>
                      <a:pt x="120" y="171"/>
                      <a:pt x="120" y="171"/>
                    </a:cubicBezTo>
                    <a:cubicBezTo>
                      <a:pt x="120" y="171"/>
                      <a:pt x="120" y="171"/>
                      <a:pt x="119" y="170"/>
                    </a:cubicBezTo>
                    <a:cubicBezTo>
                      <a:pt x="119" y="170"/>
                      <a:pt x="119" y="170"/>
                      <a:pt x="119" y="169"/>
                    </a:cubicBezTo>
                    <a:cubicBezTo>
                      <a:pt x="119" y="169"/>
                      <a:pt x="119" y="169"/>
                      <a:pt x="118" y="169"/>
                    </a:cubicBezTo>
                    <a:cubicBezTo>
                      <a:pt x="118" y="169"/>
                      <a:pt x="118" y="169"/>
                      <a:pt x="117" y="169"/>
                    </a:cubicBezTo>
                    <a:cubicBezTo>
                      <a:pt x="117" y="169"/>
                      <a:pt x="116" y="169"/>
                      <a:pt x="115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6" y="171"/>
                      <a:pt x="116" y="171"/>
                      <a:pt x="117" y="171"/>
                    </a:cubicBezTo>
                    <a:cubicBezTo>
                      <a:pt x="117" y="171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6" y="172"/>
                      <a:pt x="116" y="172"/>
                      <a:pt x="116" y="172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4" y="171"/>
                      <a:pt x="114" y="171"/>
                      <a:pt x="113" y="170"/>
                    </a:cubicBezTo>
                    <a:cubicBezTo>
                      <a:pt x="113" y="171"/>
                      <a:pt x="112" y="171"/>
                      <a:pt x="112" y="171"/>
                    </a:cubicBezTo>
                    <a:cubicBezTo>
                      <a:pt x="111" y="171"/>
                      <a:pt x="111" y="171"/>
                      <a:pt x="111" y="171"/>
                    </a:cubicBezTo>
                    <a:cubicBezTo>
                      <a:pt x="110" y="171"/>
                      <a:pt x="110" y="171"/>
                      <a:pt x="110" y="171"/>
                    </a:cubicBezTo>
                    <a:cubicBezTo>
                      <a:pt x="109" y="171"/>
                      <a:pt x="109" y="171"/>
                      <a:pt x="109" y="171"/>
                    </a:cubicBezTo>
                    <a:cubicBezTo>
                      <a:pt x="109" y="171"/>
                      <a:pt x="108" y="171"/>
                      <a:pt x="108" y="171"/>
                    </a:cubicBezTo>
                    <a:cubicBezTo>
                      <a:pt x="107" y="172"/>
                      <a:pt x="107" y="172"/>
                      <a:pt x="107" y="172"/>
                    </a:cubicBezTo>
                    <a:cubicBezTo>
                      <a:pt x="106" y="172"/>
                      <a:pt x="105" y="173"/>
                      <a:pt x="105" y="173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04" y="173"/>
                      <a:pt x="103" y="173"/>
                      <a:pt x="103" y="173"/>
                    </a:cubicBezTo>
                    <a:cubicBezTo>
                      <a:pt x="103" y="173"/>
                      <a:pt x="103" y="174"/>
                      <a:pt x="103" y="174"/>
                    </a:cubicBezTo>
                    <a:cubicBezTo>
                      <a:pt x="103" y="174"/>
                      <a:pt x="102" y="174"/>
                      <a:pt x="102" y="175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2" y="176"/>
                      <a:pt x="102" y="176"/>
                      <a:pt x="102" y="176"/>
                    </a:cubicBezTo>
                    <a:cubicBezTo>
                      <a:pt x="102" y="176"/>
                      <a:pt x="102" y="177"/>
                      <a:pt x="101" y="177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1" y="177"/>
                      <a:pt x="101" y="178"/>
                      <a:pt x="100" y="178"/>
                    </a:cubicBezTo>
                    <a:cubicBezTo>
                      <a:pt x="100" y="178"/>
                      <a:pt x="100" y="178"/>
                      <a:pt x="100" y="178"/>
                    </a:cubicBezTo>
                    <a:cubicBezTo>
                      <a:pt x="101" y="179"/>
                      <a:pt x="101" y="179"/>
                      <a:pt x="102" y="179"/>
                    </a:cubicBezTo>
                    <a:cubicBezTo>
                      <a:pt x="102" y="179"/>
                      <a:pt x="102" y="179"/>
                      <a:pt x="103" y="179"/>
                    </a:cubicBezTo>
                    <a:cubicBezTo>
                      <a:pt x="102" y="179"/>
                      <a:pt x="102" y="179"/>
                      <a:pt x="101" y="179"/>
                    </a:cubicBezTo>
                    <a:cubicBezTo>
                      <a:pt x="101" y="179"/>
                      <a:pt x="101" y="180"/>
                      <a:pt x="101" y="180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1" y="180"/>
                      <a:pt x="101" y="180"/>
                      <a:pt x="102" y="180"/>
                    </a:cubicBezTo>
                    <a:cubicBezTo>
                      <a:pt x="102" y="180"/>
                      <a:pt x="102" y="181"/>
                      <a:pt x="102" y="181"/>
                    </a:cubicBezTo>
                    <a:cubicBezTo>
                      <a:pt x="101" y="181"/>
                      <a:pt x="101" y="181"/>
                      <a:pt x="101" y="181"/>
                    </a:cubicBezTo>
                    <a:cubicBezTo>
                      <a:pt x="100" y="181"/>
                      <a:pt x="100" y="180"/>
                      <a:pt x="100" y="18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8" y="180"/>
                      <a:pt x="98" y="180"/>
                      <a:pt x="98" y="180"/>
                    </a:cubicBezTo>
                    <a:cubicBezTo>
                      <a:pt x="98" y="180"/>
                      <a:pt x="98" y="180"/>
                      <a:pt x="98" y="18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9" y="181"/>
                      <a:pt x="100" y="181"/>
                      <a:pt x="100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101" y="181"/>
                      <a:pt x="101" y="181"/>
                      <a:pt x="101" y="181"/>
                    </a:cubicBezTo>
                    <a:cubicBezTo>
                      <a:pt x="101" y="181"/>
                      <a:pt x="101" y="181"/>
                      <a:pt x="100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1"/>
                      <a:pt x="99" y="181"/>
                      <a:pt x="98" y="181"/>
                    </a:cubicBezTo>
                    <a:cubicBezTo>
                      <a:pt x="98" y="181"/>
                      <a:pt x="97" y="181"/>
                      <a:pt x="97" y="181"/>
                    </a:cubicBezTo>
                    <a:cubicBezTo>
                      <a:pt x="97" y="181"/>
                      <a:pt x="97" y="181"/>
                      <a:pt x="97" y="181"/>
                    </a:cubicBezTo>
                    <a:cubicBezTo>
                      <a:pt x="97" y="181"/>
                      <a:pt x="96" y="181"/>
                      <a:pt x="96" y="181"/>
                    </a:cubicBezTo>
                    <a:cubicBezTo>
                      <a:pt x="96" y="182"/>
                      <a:pt x="96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4" y="183"/>
                      <a:pt x="94" y="183"/>
                      <a:pt x="93" y="183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92" y="183"/>
                      <a:pt x="92" y="183"/>
                      <a:pt x="91" y="183"/>
                    </a:cubicBezTo>
                    <a:cubicBezTo>
                      <a:pt x="91" y="184"/>
                      <a:pt x="91" y="184"/>
                      <a:pt x="91" y="184"/>
                    </a:cubicBezTo>
                    <a:cubicBezTo>
                      <a:pt x="91" y="184"/>
                      <a:pt x="91" y="185"/>
                      <a:pt x="91" y="185"/>
                    </a:cubicBezTo>
                    <a:cubicBezTo>
                      <a:pt x="91" y="185"/>
                      <a:pt x="91" y="186"/>
                      <a:pt x="91" y="186"/>
                    </a:cubicBezTo>
                    <a:cubicBezTo>
                      <a:pt x="90" y="187"/>
                      <a:pt x="90" y="187"/>
                      <a:pt x="89" y="187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89" y="188"/>
                      <a:pt x="88" y="188"/>
                      <a:pt x="87" y="188"/>
                    </a:cubicBezTo>
                    <a:cubicBezTo>
                      <a:pt x="87" y="188"/>
                      <a:pt x="87" y="188"/>
                      <a:pt x="87" y="188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5" y="188"/>
                      <a:pt x="84" y="189"/>
                      <a:pt x="83" y="189"/>
                    </a:cubicBezTo>
                    <a:cubicBezTo>
                      <a:pt x="83" y="189"/>
                      <a:pt x="83" y="189"/>
                      <a:pt x="83" y="190"/>
                    </a:cubicBezTo>
                    <a:cubicBezTo>
                      <a:pt x="83" y="190"/>
                      <a:pt x="83" y="190"/>
                      <a:pt x="83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90"/>
                      <a:pt x="83" y="191"/>
                      <a:pt x="83" y="191"/>
                    </a:cubicBezTo>
                    <a:cubicBezTo>
                      <a:pt x="83" y="191"/>
                      <a:pt x="82" y="191"/>
                      <a:pt x="81" y="191"/>
                    </a:cubicBezTo>
                    <a:cubicBezTo>
                      <a:pt x="81" y="191"/>
                      <a:pt x="80" y="191"/>
                      <a:pt x="79" y="191"/>
                    </a:cubicBezTo>
                    <a:cubicBezTo>
                      <a:pt x="79" y="191"/>
                      <a:pt x="79" y="191"/>
                      <a:pt x="78" y="191"/>
                    </a:cubicBezTo>
                    <a:cubicBezTo>
                      <a:pt x="78" y="191"/>
                      <a:pt x="78" y="191"/>
                      <a:pt x="78" y="191"/>
                    </a:cubicBezTo>
                    <a:cubicBezTo>
                      <a:pt x="77" y="191"/>
                      <a:pt x="77" y="191"/>
                      <a:pt x="77" y="191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77" y="189"/>
                      <a:pt x="76" y="189"/>
                      <a:pt x="76" y="189"/>
                    </a:cubicBezTo>
                    <a:cubicBezTo>
                      <a:pt x="76" y="189"/>
                      <a:pt x="75" y="189"/>
                      <a:pt x="75" y="190"/>
                    </a:cubicBezTo>
                    <a:cubicBezTo>
                      <a:pt x="75" y="190"/>
                      <a:pt x="74" y="190"/>
                      <a:pt x="74" y="190"/>
                    </a:cubicBezTo>
                    <a:cubicBezTo>
                      <a:pt x="74" y="190"/>
                      <a:pt x="73" y="189"/>
                      <a:pt x="73" y="189"/>
                    </a:cubicBezTo>
                    <a:cubicBezTo>
                      <a:pt x="73" y="190"/>
                      <a:pt x="73" y="190"/>
                      <a:pt x="74" y="190"/>
                    </a:cubicBezTo>
                    <a:cubicBezTo>
                      <a:pt x="74" y="190"/>
                      <a:pt x="73" y="190"/>
                      <a:pt x="73" y="191"/>
                    </a:cubicBezTo>
                    <a:cubicBezTo>
                      <a:pt x="74" y="191"/>
                      <a:pt x="75" y="191"/>
                      <a:pt x="75" y="192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75" y="192"/>
                      <a:pt x="75" y="192"/>
                      <a:pt x="75" y="193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5" y="193"/>
                      <a:pt x="75" y="194"/>
                      <a:pt x="76" y="194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75" y="194"/>
                      <a:pt x="74" y="194"/>
                      <a:pt x="74" y="194"/>
                    </a:cubicBezTo>
                    <a:cubicBezTo>
                      <a:pt x="74" y="194"/>
                      <a:pt x="73" y="194"/>
                      <a:pt x="73" y="194"/>
                    </a:cubicBezTo>
                    <a:cubicBezTo>
                      <a:pt x="73" y="194"/>
                      <a:pt x="72" y="194"/>
                      <a:pt x="72" y="194"/>
                    </a:cubicBezTo>
                    <a:cubicBezTo>
                      <a:pt x="72" y="194"/>
                      <a:pt x="72" y="194"/>
                      <a:pt x="71" y="195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4"/>
                      <a:pt x="70" y="195"/>
                      <a:pt x="70" y="195"/>
                    </a:cubicBezTo>
                    <a:cubicBezTo>
                      <a:pt x="69" y="195"/>
                      <a:pt x="69" y="194"/>
                      <a:pt x="68" y="194"/>
                    </a:cubicBezTo>
                    <a:cubicBezTo>
                      <a:pt x="68" y="194"/>
                      <a:pt x="68" y="194"/>
                      <a:pt x="67" y="193"/>
                    </a:cubicBezTo>
                    <a:cubicBezTo>
                      <a:pt x="67" y="194"/>
                      <a:pt x="66" y="194"/>
                      <a:pt x="66" y="194"/>
                    </a:cubicBezTo>
                    <a:cubicBezTo>
                      <a:pt x="66" y="194"/>
                      <a:pt x="65" y="194"/>
                      <a:pt x="65" y="194"/>
                    </a:cubicBezTo>
                    <a:cubicBezTo>
                      <a:pt x="65" y="194"/>
                      <a:pt x="65" y="194"/>
                      <a:pt x="64" y="194"/>
                    </a:cubicBezTo>
                    <a:cubicBezTo>
                      <a:pt x="64" y="194"/>
                      <a:pt x="64" y="194"/>
                      <a:pt x="64" y="195"/>
                    </a:cubicBezTo>
                    <a:cubicBezTo>
                      <a:pt x="64" y="195"/>
                      <a:pt x="63" y="194"/>
                      <a:pt x="63" y="194"/>
                    </a:cubicBezTo>
                    <a:cubicBezTo>
                      <a:pt x="63" y="194"/>
                      <a:pt x="63" y="194"/>
                      <a:pt x="62" y="195"/>
                    </a:cubicBezTo>
                    <a:cubicBezTo>
                      <a:pt x="62" y="195"/>
                      <a:pt x="62" y="195"/>
                      <a:pt x="62" y="195"/>
                    </a:cubicBezTo>
                    <a:cubicBezTo>
                      <a:pt x="61" y="195"/>
                      <a:pt x="60" y="195"/>
                      <a:pt x="60" y="195"/>
                    </a:cubicBezTo>
                    <a:cubicBezTo>
                      <a:pt x="60" y="195"/>
                      <a:pt x="59" y="196"/>
                      <a:pt x="59" y="196"/>
                    </a:cubicBezTo>
                    <a:cubicBezTo>
                      <a:pt x="59" y="196"/>
                      <a:pt x="59" y="196"/>
                      <a:pt x="60" y="196"/>
                    </a:cubicBezTo>
                    <a:cubicBezTo>
                      <a:pt x="60" y="196"/>
                      <a:pt x="60" y="196"/>
                      <a:pt x="61" y="196"/>
                    </a:cubicBezTo>
                    <a:cubicBezTo>
                      <a:pt x="61" y="196"/>
                      <a:pt x="61" y="196"/>
                      <a:pt x="61" y="196"/>
                    </a:cubicBezTo>
                    <a:cubicBezTo>
                      <a:pt x="62" y="196"/>
                      <a:pt x="62" y="196"/>
                      <a:pt x="62" y="196"/>
                    </a:cubicBezTo>
                    <a:cubicBezTo>
                      <a:pt x="61" y="196"/>
                      <a:pt x="61" y="196"/>
                      <a:pt x="61" y="196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1" y="197"/>
                      <a:pt x="61" y="197"/>
                      <a:pt x="61" y="196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61" y="197"/>
                      <a:pt x="60" y="197"/>
                      <a:pt x="60" y="198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0" y="198"/>
                      <a:pt x="61" y="198"/>
                      <a:pt x="61" y="198"/>
                    </a:cubicBezTo>
                    <a:cubicBezTo>
                      <a:pt x="61" y="198"/>
                      <a:pt x="61" y="198"/>
                      <a:pt x="61" y="199"/>
                    </a:cubicBezTo>
                    <a:cubicBezTo>
                      <a:pt x="61" y="199"/>
                      <a:pt x="61" y="199"/>
                      <a:pt x="61" y="199"/>
                    </a:cubicBezTo>
                    <a:cubicBezTo>
                      <a:pt x="62" y="199"/>
                      <a:pt x="62" y="199"/>
                      <a:pt x="62" y="198"/>
                    </a:cubicBezTo>
                    <a:cubicBezTo>
                      <a:pt x="63" y="198"/>
                      <a:pt x="63" y="198"/>
                      <a:pt x="63" y="199"/>
                    </a:cubicBezTo>
                    <a:cubicBezTo>
                      <a:pt x="63" y="198"/>
                      <a:pt x="64" y="198"/>
                      <a:pt x="64" y="198"/>
                    </a:cubicBezTo>
                    <a:cubicBezTo>
                      <a:pt x="64" y="199"/>
                      <a:pt x="65" y="199"/>
                      <a:pt x="66" y="199"/>
                    </a:cubicBezTo>
                    <a:cubicBezTo>
                      <a:pt x="66" y="199"/>
                      <a:pt x="66" y="199"/>
                      <a:pt x="66" y="199"/>
                    </a:cubicBezTo>
                    <a:cubicBezTo>
                      <a:pt x="66" y="199"/>
                      <a:pt x="66" y="199"/>
                      <a:pt x="67" y="199"/>
                    </a:cubicBezTo>
                    <a:cubicBezTo>
                      <a:pt x="67" y="199"/>
                      <a:pt x="68" y="200"/>
                      <a:pt x="68" y="200"/>
                    </a:cubicBezTo>
                    <a:cubicBezTo>
                      <a:pt x="68" y="200"/>
                      <a:pt x="69" y="199"/>
                      <a:pt x="69" y="199"/>
                    </a:cubicBezTo>
                    <a:cubicBezTo>
                      <a:pt x="69" y="199"/>
                      <a:pt x="69" y="199"/>
                      <a:pt x="69" y="199"/>
                    </a:cubicBezTo>
                    <a:cubicBezTo>
                      <a:pt x="69" y="199"/>
                      <a:pt x="69" y="200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70" y="200"/>
                      <a:pt x="70" y="200"/>
                      <a:pt x="70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1" y="200"/>
                      <a:pt x="70" y="201"/>
                    </a:cubicBezTo>
                    <a:cubicBezTo>
                      <a:pt x="71" y="201"/>
                      <a:pt x="71" y="201"/>
                      <a:pt x="71" y="201"/>
                    </a:cubicBezTo>
                    <a:cubicBezTo>
                      <a:pt x="71" y="201"/>
                      <a:pt x="71" y="201"/>
                      <a:pt x="72" y="201"/>
                    </a:cubicBezTo>
                    <a:cubicBezTo>
                      <a:pt x="72" y="201"/>
                      <a:pt x="72" y="201"/>
                      <a:pt x="73" y="201"/>
                    </a:cubicBezTo>
                    <a:cubicBezTo>
                      <a:pt x="73" y="201"/>
                      <a:pt x="73" y="201"/>
                      <a:pt x="74" y="201"/>
                    </a:cubicBezTo>
                    <a:cubicBezTo>
                      <a:pt x="74" y="201"/>
                      <a:pt x="74" y="201"/>
                      <a:pt x="75" y="201"/>
                    </a:cubicBezTo>
                    <a:cubicBezTo>
                      <a:pt x="74" y="201"/>
                      <a:pt x="74" y="201"/>
                      <a:pt x="74" y="201"/>
                    </a:cubicBezTo>
                    <a:cubicBezTo>
                      <a:pt x="73" y="201"/>
                      <a:pt x="73" y="201"/>
                      <a:pt x="73" y="201"/>
                    </a:cubicBezTo>
                    <a:cubicBezTo>
                      <a:pt x="72" y="201"/>
                      <a:pt x="72" y="201"/>
                      <a:pt x="72" y="202"/>
                    </a:cubicBezTo>
                    <a:cubicBezTo>
                      <a:pt x="72" y="202"/>
                      <a:pt x="72" y="202"/>
                      <a:pt x="73" y="202"/>
                    </a:cubicBezTo>
                    <a:cubicBezTo>
                      <a:pt x="73" y="202"/>
                      <a:pt x="73" y="202"/>
                      <a:pt x="73" y="203"/>
                    </a:cubicBezTo>
                    <a:cubicBezTo>
                      <a:pt x="73" y="203"/>
                      <a:pt x="73" y="203"/>
                      <a:pt x="72" y="203"/>
                    </a:cubicBezTo>
                    <a:cubicBezTo>
                      <a:pt x="72" y="203"/>
                      <a:pt x="73" y="203"/>
                      <a:pt x="73" y="204"/>
                    </a:cubicBezTo>
                    <a:cubicBezTo>
                      <a:pt x="73" y="204"/>
                      <a:pt x="73" y="204"/>
                      <a:pt x="74" y="204"/>
                    </a:cubicBezTo>
                    <a:cubicBezTo>
                      <a:pt x="74" y="204"/>
                      <a:pt x="74" y="204"/>
                      <a:pt x="75" y="205"/>
                    </a:cubicBezTo>
                    <a:cubicBezTo>
                      <a:pt x="75" y="205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6"/>
                      <a:pt x="77" y="206"/>
                      <a:pt x="77" y="206"/>
                    </a:cubicBezTo>
                    <a:cubicBezTo>
                      <a:pt x="78" y="206"/>
                      <a:pt x="78" y="206"/>
                      <a:pt x="78" y="207"/>
                    </a:cubicBezTo>
                    <a:cubicBezTo>
                      <a:pt x="78" y="207"/>
                      <a:pt x="78" y="207"/>
                      <a:pt x="78" y="207"/>
                    </a:cubicBezTo>
                    <a:cubicBezTo>
                      <a:pt x="78" y="207"/>
                      <a:pt x="77" y="207"/>
                      <a:pt x="77" y="207"/>
                    </a:cubicBezTo>
                    <a:cubicBezTo>
                      <a:pt x="77" y="208"/>
                      <a:pt x="77" y="208"/>
                      <a:pt x="77" y="208"/>
                    </a:cubicBezTo>
                    <a:cubicBezTo>
                      <a:pt x="77" y="208"/>
                      <a:pt x="78" y="208"/>
                      <a:pt x="78" y="208"/>
                    </a:cubicBezTo>
                    <a:cubicBezTo>
                      <a:pt x="79" y="208"/>
                      <a:pt x="79" y="209"/>
                      <a:pt x="80" y="209"/>
                    </a:cubicBezTo>
                    <a:cubicBezTo>
                      <a:pt x="80" y="210"/>
                      <a:pt x="81" y="210"/>
                      <a:pt x="81" y="211"/>
                    </a:cubicBezTo>
                    <a:cubicBezTo>
                      <a:pt x="81" y="211"/>
                      <a:pt x="80" y="210"/>
                      <a:pt x="80" y="210"/>
                    </a:cubicBezTo>
                    <a:cubicBezTo>
                      <a:pt x="79" y="210"/>
                      <a:pt x="79" y="210"/>
                      <a:pt x="79" y="209"/>
                    </a:cubicBezTo>
                    <a:cubicBezTo>
                      <a:pt x="79" y="209"/>
                      <a:pt x="78" y="209"/>
                      <a:pt x="78" y="209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77" y="210"/>
                      <a:pt x="77" y="210"/>
                      <a:pt x="77" y="211"/>
                    </a:cubicBezTo>
                    <a:cubicBezTo>
                      <a:pt x="77" y="211"/>
                      <a:pt x="77" y="212"/>
                      <a:pt x="77" y="212"/>
                    </a:cubicBezTo>
                    <a:cubicBezTo>
                      <a:pt x="77" y="212"/>
                      <a:pt x="78" y="213"/>
                      <a:pt x="78" y="213"/>
                    </a:cubicBezTo>
                    <a:cubicBezTo>
                      <a:pt x="78" y="213"/>
                      <a:pt x="78" y="213"/>
                      <a:pt x="77" y="213"/>
                    </a:cubicBezTo>
                    <a:cubicBezTo>
                      <a:pt x="77" y="214"/>
                      <a:pt x="77" y="215"/>
                      <a:pt x="77" y="216"/>
                    </a:cubicBezTo>
                    <a:cubicBezTo>
                      <a:pt x="77" y="216"/>
                      <a:pt x="77" y="217"/>
                      <a:pt x="76" y="218"/>
                    </a:cubicBezTo>
                    <a:cubicBezTo>
                      <a:pt x="76" y="218"/>
                      <a:pt x="75" y="218"/>
                      <a:pt x="75" y="218"/>
                    </a:cubicBezTo>
                    <a:cubicBezTo>
                      <a:pt x="75" y="218"/>
                      <a:pt x="75" y="219"/>
                      <a:pt x="75" y="219"/>
                    </a:cubicBezTo>
                    <a:cubicBezTo>
                      <a:pt x="74" y="219"/>
                      <a:pt x="74" y="219"/>
                      <a:pt x="74" y="219"/>
                    </a:cubicBezTo>
                    <a:cubicBezTo>
                      <a:pt x="74" y="219"/>
                      <a:pt x="73" y="219"/>
                      <a:pt x="73" y="219"/>
                    </a:cubicBezTo>
                    <a:cubicBezTo>
                      <a:pt x="72" y="219"/>
                      <a:pt x="71" y="219"/>
                      <a:pt x="70" y="218"/>
                    </a:cubicBezTo>
                    <a:cubicBezTo>
                      <a:pt x="70" y="218"/>
                      <a:pt x="70" y="218"/>
                      <a:pt x="69" y="218"/>
                    </a:cubicBezTo>
                    <a:cubicBezTo>
                      <a:pt x="69" y="218"/>
                      <a:pt x="69" y="219"/>
                      <a:pt x="68" y="219"/>
                    </a:cubicBezTo>
                    <a:cubicBezTo>
                      <a:pt x="68" y="219"/>
                      <a:pt x="67" y="219"/>
                      <a:pt x="67" y="219"/>
                    </a:cubicBezTo>
                    <a:cubicBezTo>
                      <a:pt x="66" y="218"/>
                      <a:pt x="66" y="218"/>
                      <a:pt x="66" y="218"/>
                    </a:cubicBezTo>
                    <a:cubicBezTo>
                      <a:pt x="65" y="218"/>
                      <a:pt x="65" y="218"/>
                      <a:pt x="64" y="218"/>
                    </a:cubicBezTo>
                    <a:cubicBezTo>
                      <a:pt x="63" y="218"/>
                      <a:pt x="62" y="219"/>
                      <a:pt x="62" y="219"/>
                    </a:cubicBezTo>
                    <a:cubicBezTo>
                      <a:pt x="61" y="219"/>
                      <a:pt x="60" y="219"/>
                      <a:pt x="60" y="219"/>
                    </a:cubicBezTo>
                    <a:cubicBezTo>
                      <a:pt x="59" y="219"/>
                      <a:pt x="57" y="219"/>
                      <a:pt x="56" y="218"/>
                    </a:cubicBezTo>
                    <a:cubicBezTo>
                      <a:pt x="56" y="218"/>
                      <a:pt x="55" y="218"/>
                      <a:pt x="55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4" y="218"/>
                      <a:pt x="53" y="218"/>
                      <a:pt x="53" y="218"/>
                    </a:cubicBezTo>
                    <a:cubicBezTo>
                      <a:pt x="52" y="218"/>
                      <a:pt x="52" y="218"/>
                      <a:pt x="51" y="218"/>
                    </a:cubicBezTo>
                    <a:cubicBezTo>
                      <a:pt x="51" y="218"/>
                      <a:pt x="50" y="218"/>
                      <a:pt x="50" y="218"/>
                    </a:cubicBezTo>
                    <a:cubicBezTo>
                      <a:pt x="50" y="218"/>
                      <a:pt x="49" y="218"/>
                      <a:pt x="49" y="218"/>
                    </a:cubicBezTo>
                    <a:cubicBezTo>
                      <a:pt x="48" y="218"/>
                      <a:pt x="48" y="219"/>
                      <a:pt x="48" y="219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46" y="218"/>
                      <a:pt x="46" y="218"/>
                      <a:pt x="45" y="218"/>
                    </a:cubicBezTo>
                    <a:cubicBezTo>
                      <a:pt x="45" y="218"/>
                      <a:pt x="45" y="218"/>
                      <a:pt x="44" y="218"/>
                    </a:cubicBezTo>
                    <a:cubicBezTo>
                      <a:pt x="44" y="218"/>
                      <a:pt x="44" y="218"/>
                      <a:pt x="44" y="218"/>
                    </a:cubicBezTo>
                    <a:cubicBezTo>
                      <a:pt x="44" y="218"/>
                      <a:pt x="43" y="218"/>
                      <a:pt x="42" y="219"/>
                    </a:cubicBezTo>
                    <a:cubicBezTo>
                      <a:pt x="42" y="219"/>
                      <a:pt x="42" y="219"/>
                      <a:pt x="42" y="219"/>
                    </a:cubicBezTo>
                    <a:cubicBezTo>
                      <a:pt x="43" y="219"/>
                      <a:pt x="43" y="219"/>
                      <a:pt x="43" y="220"/>
                    </a:cubicBezTo>
                    <a:cubicBezTo>
                      <a:pt x="43" y="220"/>
                      <a:pt x="43" y="220"/>
                      <a:pt x="42" y="220"/>
                    </a:cubicBezTo>
                    <a:cubicBezTo>
                      <a:pt x="42" y="220"/>
                      <a:pt x="41" y="220"/>
                      <a:pt x="41" y="220"/>
                    </a:cubicBezTo>
                    <a:cubicBezTo>
                      <a:pt x="40" y="220"/>
                      <a:pt x="40" y="220"/>
                      <a:pt x="40" y="220"/>
                    </a:cubicBezTo>
                    <a:cubicBezTo>
                      <a:pt x="39" y="220"/>
                      <a:pt x="39" y="220"/>
                      <a:pt x="38" y="221"/>
                    </a:cubicBezTo>
                    <a:cubicBezTo>
                      <a:pt x="38" y="221"/>
                      <a:pt x="38" y="221"/>
                      <a:pt x="37" y="221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8" y="222"/>
                      <a:pt x="39" y="222"/>
                    </a:cubicBezTo>
                    <a:cubicBezTo>
                      <a:pt x="39" y="222"/>
                      <a:pt x="39" y="222"/>
                      <a:pt x="39" y="222"/>
                    </a:cubicBezTo>
                    <a:cubicBezTo>
                      <a:pt x="39" y="222"/>
                      <a:pt x="39" y="223"/>
                      <a:pt x="39" y="223"/>
                    </a:cubicBezTo>
                    <a:cubicBezTo>
                      <a:pt x="39" y="223"/>
                      <a:pt x="39" y="223"/>
                      <a:pt x="39" y="224"/>
                    </a:cubicBezTo>
                    <a:cubicBezTo>
                      <a:pt x="39" y="224"/>
                      <a:pt x="39" y="224"/>
                      <a:pt x="39" y="224"/>
                    </a:cubicBezTo>
                    <a:cubicBezTo>
                      <a:pt x="39" y="223"/>
                      <a:pt x="40" y="223"/>
                      <a:pt x="40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0" y="224"/>
                      <a:pt x="40" y="224"/>
                    </a:cubicBezTo>
                    <a:cubicBezTo>
                      <a:pt x="40" y="224"/>
                      <a:pt x="40" y="224"/>
                      <a:pt x="40" y="225"/>
                    </a:cubicBezTo>
                    <a:cubicBezTo>
                      <a:pt x="40" y="225"/>
                      <a:pt x="40" y="225"/>
                      <a:pt x="41" y="225"/>
                    </a:cubicBezTo>
                    <a:cubicBezTo>
                      <a:pt x="40" y="225"/>
                      <a:pt x="40" y="225"/>
                      <a:pt x="39" y="225"/>
                    </a:cubicBezTo>
                    <a:cubicBezTo>
                      <a:pt x="39" y="226"/>
                      <a:pt x="39" y="226"/>
                      <a:pt x="39" y="226"/>
                    </a:cubicBezTo>
                    <a:cubicBezTo>
                      <a:pt x="39" y="226"/>
                      <a:pt x="39" y="226"/>
                      <a:pt x="39" y="226"/>
                    </a:cubicBezTo>
                    <a:cubicBezTo>
                      <a:pt x="40" y="227"/>
                      <a:pt x="40" y="227"/>
                      <a:pt x="40" y="228"/>
                    </a:cubicBezTo>
                    <a:cubicBezTo>
                      <a:pt x="40" y="228"/>
                      <a:pt x="40" y="229"/>
                      <a:pt x="40" y="230"/>
                    </a:cubicBezTo>
                    <a:cubicBezTo>
                      <a:pt x="40" y="230"/>
                      <a:pt x="40" y="230"/>
                      <a:pt x="40" y="230"/>
                    </a:cubicBezTo>
                    <a:cubicBezTo>
                      <a:pt x="40" y="231"/>
                      <a:pt x="40" y="231"/>
                      <a:pt x="40" y="231"/>
                    </a:cubicBezTo>
                    <a:cubicBezTo>
                      <a:pt x="40" y="232"/>
                      <a:pt x="40" y="232"/>
                      <a:pt x="41" y="232"/>
                    </a:cubicBezTo>
                    <a:cubicBezTo>
                      <a:pt x="41" y="232"/>
                      <a:pt x="40" y="232"/>
                      <a:pt x="40" y="233"/>
                    </a:cubicBezTo>
                    <a:cubicBezTo>
                      <a:pt x="40" y="233"/>
                      <a:pt x="40" y="233"/>
                      <a:pt x="40" y="234"/>
                    </a:cubicBezTo>
                    <a:cubicBezTo>
                      <a:pt x="40" y="234"/>
                      <a:pt x="40" y="234"/>
                      <a:pt x="40" y="235"/>
                    </a:cubicBezTo>
                    <a:cubicBezTo>
                      <a:pt x="39" y="235"/>
                      <a:pt x="39" y="236"/>
                      <a:pt x="38" y="236"/>
                    </a:cubicBezTo>
                    <a:cubicBezTo>
                      <a:pt x="38" y="236"/>
                      <a:pt x="38" y="236"/>
                      <a:pt x="38" y="237"/>
                    </a:cubicBezTo>
                    <a:cubicBezTo>
                      <a:pt x="38" y="237"/>
                      <a:pt x="38" y="238"/>
                      <a:pt x="37" y="238"/>
                    </a:cubicBezTo>
                    <a:cubicBezTo>
                      <a:pt x="37" y="239"/>
                      <a:pt x="37" y="240"/>
                      <a:pt x="37" y="240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37" y="241"/>
                      <a:pt x="37" y="241"/>
                      <a:pt x="38" y="241"/>
                    </a:cubicBezTo>
                    <a:cubicBezTo>
                      <a:pt x="38" y="241"/>
                      <a:pt x="38" y="240"/>
                      <a:pt x="38" y="240"/>
                    </a:cubicBezTo>
                    <a:cubicBezTo>
                      <a:pt x="39" y="240"/>
                      <a:pt x="39" y="240"/>
                      <a:pt x="39" y="240"/>
                    </a:cubicBezTo>
                    <a:cubicBezTo>
                      <a:pt x="39" y="240"/>
                      <a:pt x="39" y="240"/>
                      <a:pt x="39" y="240"/>
                    </a:cubicBezTo>
                    <a:cubicBezTo>
                      <a:pt x="39" y="240"/>
                      <a:pt x="39" y="240"/>
                      <a:pt x="39" y="241"/>
                    </a:cubicBezTo>
                    <a:cubicBezTo>
                      <a:pt x="39" y="241"/>
                      <a:pt x="38" y="241"/>
                      <a:pt x="38" y="241"/>
                    </a:cubicBezTo>
                    <a:cubicBezTo>
                      <a:pt x="38" y="241"/>
                      <a:pt x="38" y="242"/>
                      <a:pt x="38" y="242"/>
                    </a:cubicBezTo>
                    <a:cubicBezTo>
                      <a:pt x="38" y="242"/>
                      <a:pt x="38" y="242"/>
                      <a:pt x="38" y="242"/>
                    </a:cubicBezTo>
                    <a:cubicBezTo>
                      <a:pt x="39" y="242"/>
                      <a:pt x="39" y="242"/>
                      <a:pt x="39" y="242"/>
                    </a:cubicBezTo>
                    <a:cubicBezTo>
                      <a:pt x="40" y="242"/>
                      <a:pt x="40" y="242"/>
                      <a:pt x="40" y="242"/>
                    </a:cubicBezTo>
                    <a:cubicBezTo>
                      <a:pt x="40" y="242"/>
                      <a:pt x="40" y="242"/>
                      <a:pt x="40" y="24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5"/>
                      <a:pt x="40" y="245"/>
                      <a:pt x="40" y="246"/>
                    </a:cubicBezTo>
                    <a:cubicBezTo>
                      <a:pt x="40" y="247"/>
                      <a:pt x="40" y="247"/>
                      <a:pt x="40" y="248"/>
                    </a:cubicBezTo>
                    <a:cubicBezTo>
                      <a:pt x="39" y="248"/>
                      <a:pt x="39" y="248"/>
                      <a:pt x="39" y="248"/>
                    </a:cubicBezTo>
                    <a:cubicBezTo>
                      <a:pt x="39" y="248"/>
                      <a:pt x="40" y="248"/>
                      <a:pt x="40" y="248"/>
                    </a:cubicBezTo>
                    <a:cubicBezTo>
                      <a:pt x="40" y="248"/>
                      <a:pt x="41" y="248"/>
                      <a:pt x="41" y="247"/>
                    </a:cubicBezTo>
                    <a:cubicBezTo>
                      <a:pt x="42" y="247"/>
                      <a:pt x="43" y="248"/>
                      <a:pt x="43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5" y="248"/>
                      <a:pt x="45" y="248"/>
                      <a:pt x="46" y="248"/>
                    </a:cubicBezTo>
                    <a:cubicBezTo>
                      <a:pt x="46" y="247"/>
                      <a:pt x="47" y="247"/>
                      <a:pt x="47" y="247"/>
                    </a:cubicBezTo>
                    <a:cubicBezTo>
                      <a:pt x="47" y="247"/>
                      <a:pt x="47" y="247"/>
                      <a:pt x="48" y="247"/>
                    </a:cubicBezTo>
                    <a:cubicBezTo>
                      <a:pt x="48" y="247"/>
                      <a:pt x="48" y="247"/>
                      <a:pt x="48" y="247"/>
                    </a:cubicBezTo>
                    <a:cubicBezTo>
                      <a:pt x="48" y="247"/>
                      <a:pt x="48" y="247"/>
                      <a:pt x="48" y="247"/>
                    </a:cubicBezTo>
                    <a:cubicBezTo>
                      <a:pt x="49" y="247"/>
                      <a:pt x="50" y="247"/>
                      <a:pt x="50" y="247"/>
                    </a:cubicBezTo>
                    <a:cubicBezTo>
                      <a:pt x="51" y="248"/>
                      <a:pt x="52" y="248"/>
                      <a:pt x="52" y="249"/>
                    </a:cubicBezTo>
                    <a:cubicBezTo>
                      <a:pt x="52" y="249"/>
                      <a:pt x="52" y="249"/>
                      <a:pt x="52" y="249"/>
                    </a:cubicBezTo>
                    <a:cubicBezTo>
                      <a:pt x="52" y="249"/>
                      <a:pt x="53" y="250"/>
                      <a:pt x="53" y="251"/>
                    </a:cubicBezTo>
                    <a:cubicBezTo>
                      <a:pt x="54" y="251"/>
                      <a:pt x="54" y="251"/>
                      <a:pt x="55" y="252"/>
                    </a:cubicBezTo>
                    <a:cubicBezTo>
                      <a:pt x="56" y="252"/>
                      <a:pt x="56" y="252"/>
                      <a:pt x="57" y="252"/>
                    </a:cubicBezTo>
                    <a:cubicBezTo>
                      <a:pt x="57" y="252"/>
                      <a:pt x="58" y="251"/>
                      <a:pt x="58" y="251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58" y="250"/>
                      <a:pt x="59" y="250"/>
                      <a:pt x="59" y="250"/>
                    </a:cubicBezTo>
                    <a:cubicBezTo>
                      <a:pt x="60" y="250"/>
                      <a:pt x="60" y="250"/>
                      <a:pt x="61" y="250"/>
                    </a:cubicBezTo>
                    <a:cubicBezTo>
                      <a:pt x="61" y="249"/>
                      <a:pt x="62" y="249"/>
                      <a:pt x="62" y="249"/>
                    </a:cubicBezTo>
                    <a:cubicBezTo>
                      <a:pt x="63" y="249"/>
                      <a:pt x="64" y="248"/>
                      <a:pt x="64" y="248"/>
                    </a:cubicBezTo>
                    <a:cubicBezTo>
                      <a:pt x="65" y="248"/>
                      <a:pt x="65" y="248"/>
                      <a:pt x="65" y="248"/>
                    </a:cubicBezTo>
                    <a:cubicBezTo>
                      <a:pt x="66" y="248"/>
                      <a:pt x="67" y="248"/>
                      <a:pt x="67" y="248"/>
                    </a:cubicBezTo>
                    <a:cubicBezTo>
                      <a:pt x="68" y="248"/>
                      <a:pt x="68" y="248"/>
                      <a:pt x="69" y="248"/>
                    </a:cubicBezTo>
                    <a:cubicBezTo>
                      <a:pt x="69" y="248"/>
                      <a:pt x="69" y="248"/>
                      <a:pt x="69" y="248"/>
                    </a:cubicBezTo>
                    <a:cubicBezTo>
                      <a:pt x="70" y="248"/>
                      <a:pt x="70" y="248"/>
                      <a:pt x="70" y="248"/>
                    </a:cubicBezTo>
                    <a:cubicBezTo>
                      <a:pt x="70" y="248"/>
                      <a:pt x="71" y="248"/>
                      <a:pt x="71" y="249"/>
                    </a:cubicBezTo>
                    <a:cubicBezTo>
                      <a:pt x="71" y="248"/>
                      <a:pt x="72" y="248"/>
                      <a:pt x="72" y="248"/>
                    </a:cubicBezTo>
                    <a:cubicBezTo>
                      <a:pt x="72" y="248"/>
                      <a:pt x="72" y="248"/>
                      <a:pt x="72" y="247"/>
                    </a:cubicBezTo>
                    <a:cubicBezTo>
                      <a:pt x="73" y="248"/>
                      <a:pt x="73" y="248"/>
                      <a:pt x="73" y="248"/>
                    </a:cubicBezTo>
                    <a:cubicBezTo>
                      <a:pt x="74" y="248"/>
                      <a:pt x="74" y="248"/>
                      <a:pt x="75" y="248"/>
                    </a:cubicBezTo>
                    <a:cubicBezTo>
                      <a:pt x="75" y="248"/>
                      <a:pt x="75" y="247"/>
                      <a:pt x="76" y="247"/>
                    </a:cubicBezTo>
                    <a:cubicBezTo>
                      <a:pt x="76" y="247"/>
                      <a:pt x="76" y="246"/>
                      <a:pt x="76" y="246"/>
                    </a:cubicBezTo>
                    <a:cubicBezTo>
                      <a:pt x="77" y="246"/>
                      <a:pt x="78" y="245"/>
                      <a:pt x="79" y="245"/>
                    </a:cubicBezTo>
                    <a:cubicBezTo>
                      <a:pt x="79" y="245"/>
                      <a:pt x="80" y="245"/>
                      <a:pt x="81" y="245"/>
                    </a:cubicBezTo>
                    <a:cubicBezTo>
                      <a:pt x="81" y="245"/>
                      <a:pt x="81" y="245"/>
                      <a:pt x="81" y="244"/>
                    </a:cubicBezTo>
                    <a:cubicBezTo>
                      <a:pt x="81" y="244"/>
                      <a:pt x="81" y="244"/>
                      <a:pt x="81" y="244"/>
                    </a:cubicBezTo>
                    <a:cubicBezTo>
                      <a:pt x="81" y="244"/>
                      <a:pt x="81" y="243"/>
                      <a:pt x="81" y="243"/>
                    </a:cubicBezTo>
                    <a:cubicBezTo>
                      <a:pt x="81" y="242"/>
                      <a:pt x="82" y="242"/>
                      <a:pt x="82" y="241"/>
                    </a:cubicBezTo>
                    <a:cubicBezTo>
                      <a:pt x="82" y="241"/>
                      <a:pt x="82" y="241"/>
                      <a:pt x="82" y="240"/>
                    </a:cubicBezTo>
                    <a:cubicBezTo>
                      <a:pt x="83" y="240"/>
                      <a:pt x="84" y="240"/>
                      <a:pt x="84" y="240"/>
                    </a:cubicBezTo>
                    <a:cubicBezTo>
                      <a:pt x="85" y="240"/>
                      <a:pt x="85" y="240"/>
                      <a:pt x="85" y="239"/>
                    </a:cubicBezTo>
                    <a:cubicBezTo>
                      <a:pt x="85" y="239"/>
                      <a:pt x="84" y="238"/>
                      <a:pt x="84" y="238"/>
                    </a:cubicBezTo>
                    <a:cubicBezTo>
                      <a:pt x="84" y="238"/>
                      <a:pt x="83" y="238"/>
                      <a:pt x="83" y="238"/>
                    </a:cubicBezTo>
                    <a:cubicBezTo>
                      <a:pt x="83" y="238"/>
                      <a:pt x="83" y="237"/>
                      <a:pt x="83" y="237"/>
                    </a:cubicBezTo>
                    <a:cubicBezTo>
                      <a:pt x="83" y="237"/>
                      <a:pt x="82" y="236"/>
                      <a:pt x="82" y="236"/>
                    </a:cubicBezTo>
                    <a:cubicBezTo>
                      <a:pt x="82" y="236"/>
                      <a:pt x="82" y="236"/>
                      <a:pt x="83" y="235"/>
                    </a:cubicBezTo>
                    <a:cubicBezTo>
                      <a:pt x="83" y="235"/>
                      <a:pt x="84" y="234"/>
                      <a:pt x="85" y="233"/>
                    </a:cubicBezTo>
                    <a:cubicBezTo>
                      <a:pt x="85" y="233"/>
                      <a:pt x="85" y="233"/>
                      <a:pt x="86" y="233"/>
                    </a:cubicBezTo>
                    <a:cubicBezTo>
                      <a:pt x="86" y="232"/>
                      <a:pt x="87" y="231"/>
                      <a:pt x="87" y="231"/>
                    </a:cubicBezTo>
                    <a:cubicBezTo>
                      <a:pt x="87" y="231"/>
                      <a:pt x="88" y="231"/>
                      <a:pt x="88" y="231"/>
                    </a:cubicBezTo>
                    <a:cubicBezTo>
                      <a:pt x="88" y="231"/>
                      <a:pt x="88" y="231"/>
                      <a:pt x="88" y="231"/>
                    </a:cubicBezTo>
                    <a:cubicBezTo>
                      <a:pt x="88" y="231"/>
                      <a:pt x="88" y="231"/>
                      <a:pt x="88" y="231"/>
                    </a:cubicBezTo>
                    <a:cubicBezTo>
                      <a:pt x="88" y="231"/>
                      <a:pt x="88" y="231"/>
                      <a:pt x="88" y="231"/>
                    </a:cubicBezTo>
                    <a:cubicBezTo>
                      <a:pt x="88" y="230"/>
                      <a:pt x="89" y="230"/>
                      <a:pt x="89" y="230"/>
                    </a:cubicBezTo>
                    <a:cubicBezTo>
                      <a:pt x="88" y="230"/>
                      <a:pt x="88" y="230"/>
                      <a:pt x="88" y="230"/>
                    </a:cubicBezTo>
                    <a:cubicBezTo>
                      <a:pt x="88" y="229"/>
                      <a:pt x="89" y="229"/>
                      <a:pt x="89" y="229"/>
                    </a:cubicBezTo>
                    <a:cubicBezTo>
                      <a:pt x="90" y="229"/>
                      <a:pt x="90" y="229"/>
                      <a:pt x="91" y="228"/>
                    </a:cubicBezTo>
                    <a:cubicBezTo>
                      <a:pt x="91" y="228"/>
                      <a:pt x="92" y="228"/>
                      <a:pt x="93" y="228"/>
                    </a:cubicBezTo>
                    <a:cubicBezTo>
                      <a:pt x="93" y="228"/>
                      <a:pt x="94" y="228"/>
                      <a:pt x="94" y="228"/>
                    </a:cubicBezTo>
                    <a:cubicBezTo>
                      <a:pt x="94" y="228"/>
                      <a:pt x="95" y="227"/>
                      <a:pt x="95" y="227"/>
                    </a:cubicBezTo>
                    <a:cubicBezTo>
                      <a:pt x="96" y="227"/>
                      <a:pt x="97" y="227"/>
                      <a:pt x="97" y="226"/>
                    </a:cubicBezTo>
                    <a:cubicBezTo>
                      <a:pt x="97" y="226"/>
                      <a:pt x="98" y="226"/>
                      <a:pt x="98" y="226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224"/>
                      <a:pt x="98" y="224"/>
                      <a:pt x="98" y="223"/>
                    </a:cubicBezTo>
                    <a:cubicBezTo>
                      <a:pt x="98" y="223"/>
                      <a:pt x="98" y="223"/>
                      <a:pt x="98" y="223"/>
                    </a:cubicBezTo>
                    <a:cubicBezTo>
                      <a:pt x="98" y="223"/>
                      <a:pt x="98" y="223"/>
                      <a:pt x="98" y="223"/>
                    </a:cubicBezTo>
                    <a:cubicBezTo>
                      <a:pt x="98" y="223"/>
                      <a:pt x="98" y="222"/>
                      <a:pt x="98" y="222"/>
                    </a:cubicBezTo>
                    <a:cubicBezTo>
                      <a:pt x="98" y="222"/>
                      <a:pt x="98" y="222"/>
                      <a:pt x="98" y="221"/>
                    </a:cubicBezTo>
                    <a:cubicBezTo>
                      <a:pt x="98" y="221"/>
                      <a:pt x="98" y="220"/>
                      <a:pt x="98" y="220"/>
                    </a:cubicBezTo>
                    <a:cubicBezTo>
                      <a:pt x="98" y="220"/>
                      <a:pt x="98" y="220"/>
                      <a:pt x="98" y="219"/>
                    </a:cubicBezTo>
                    <a:cubicBezTo>
                      <a:pt x="99" y="219"/>
                      <a:pt x="99" y="219"/>
                      <a:pt x="100" y="219"/>
                    </a:cubicBezTo>
                    <a:cubicBezTo>
                      <a:pt x="100" y="218"/>
                      <a:pt x="101" y="218"/>
                      <a:pt x="101" y="217"/>
                    </a:cubicBezTo>
                    <a:cubicBezTo>
                      <a:pt x="102" y="217"/>
                      <a:pt x="102" y="217"/>
                      <a:pt x="102" y="217"/>
                    </a:cubicBezTo>
                    <a:cubicBezTo>
                      <a:pt x="102" y="217"/>
                      <a:pt x="102" y="217"/>
                      <a:pt x="103" y="217"/>
                    </a:cubicBezTo>
                    <a:cubicBezTo>
                      <a:pt x="103" y="218"/>
                      <a:pt x="103" y="218"/>
                      <a:pt x="104" y="218"/>
                    </a:cubicBezTo>
                    <a:cubicBezTo>
                      <a:pt x="104" y="218"/>
                      <a:pt x="105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6" y="218"/>
                      <a:pt x="107" y="218"/>
                      <a:pt x="107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10" y="218"/>
                      <a:pt x="111" y="219"/>
                    </a:cubicBezTo>
                    <a:cubicBezTo>
                      <a:pt x="111" y="219"/>
                      <a:pt x="112" y="219"/>
                      <a:pt x="112" y="219"/>
                    </a:cubicBezTo>
                    <a:cubicBezTo>
                      <a:pt x="113" y="219"/>
                      <a:pt x="113" y="220"/>
                      <a:pt x="114" y="220"/>
                    </a:cubicBezTo>
                    <a:cubicBezTo>
                      <a:pt x="115" y="219"/>
                      <a:pt x="115" y="219"/>
                      <a:pt x="115" y="219"/>
                    </a:cubicBezTo>
                    <a:cubicBezTo>
                      <a:pt x="115" y="219"/>
                      <a:pt x="115" y="219"/>
                      <a:pt x="115" y="219"/>
                    </a:cubicBezTo>
                    <a:cubicBezTo>
                      <a:pt x="115" y="218"/>
                      <a:pt x="116" y="218"/>
                      <a:pt x="116" y="218"/>
                    </a:cubicBezTo>
                    <a:cubicBezTo>
                      <a:pt x="117" y="217"/>
                      <a:pt x="118" y="217"/>
                      <a:pt x="119" y="216"/>
                    </a:cubicBezTo>
                    <a:cubicBezTo>
                      <a:pt x="119" y="216"/>
                      <a:pt x="119" y="216"/>
                      <a:pt x="120" y="216"/>
                    </a:cubicBezTo>
                    <a:cubicBezTo>
                      <a:pt x="120" y="216"/>
                      <a:pt x="121" y="216"/>
                      <a:pt x="122" y="216"/>
                    </a:cubicBezTo>
                    <a:cubicBezTo>
                      <a:pt x="122" y="215"/>
                      <a:pt x="123" y="215"/>
                      <a:pt x="123" y="215"/>
                    </a:cubicBezTo>
                    <a:cubicBezTo>
                      <a:pt x="123" y="215"/>
                      <a:pt x="123" y="214"/>
                      <a:pt x="123" y="214"/>
                    </a:cubicBezTo>
                    <a:cubicBezTo>
                      <a:pt x="124" y="214"/>
                      <a:pt x="125" y="214"/>
                      <a:pt x="126" y="213"/>
                    </a:cubicBezTo>
                    <a:cubicBezTo>
                      <a:pt x="127" y="213"/>
                      <a:pt x="128" y="214"/>
                      <a:pt x="129" y="214"/>
                    </a:cubicBezTo>
                    <a:cubicBezTo>
                      <a:pt x="130" y="214"/>
                      <a:pt x="130" y="214"/>
                      <a:pt x="131" y="214"/>
                    </a:cubicBezTo>
                    <a:cubicBezTo>
                      <a:pt x="131" y="214"/>
                      <a:pt x="132" y="215"/>
                      <a:pt x="132" y="215"/>
                    </a:cubicBezTo>
                    <a:cubicBezTo>
                      <a:pt x="132" y="215"/>
                      <a:pt x="132" y="215"/>
                      <a:pt x="133" y="215"/>
                    </a:cubicBezTo>
                    <a:cubicBezTo>
                      <a:pt x="133" y="215"/>
                      <a:pt x="133" y="215"/>
                      <a:pt x="133" y="216"/>
                    </a:cubicBezTo>
                    <a:cubicBezTo>
                      <a:pt x="133" y="216"/>
                      <a:pt x="133" y="216"/>
                      <a:pt x="133" y="216"/>
                    </a:cubicBezTo>
                    <a:cubicBezTo>
                      <a:pt x="134" y="217"/>
                      <a:pt x="134" y="217"/>
                      <a:pt x="134" y="217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35" y="218"/>
                      <a:pt x="135" y="218"/>
                      <a:pt x="135" y="218"/>
                    </a:cubicBezTo>
                    <a:cubicBezTo>
                      <a:pt x="135" y="219"/>
                      <a:pt x="135" y="219"/>
                      <a:pt x="135" y="219"/>
                    </a:cubicBezTo>
                    <a:cubicBezTo>
                      <a:pt x="136" y="219"/>
                      <a:pt x="136" y="220"/>
                      <a:pt x="136" y="220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38" y="221"/>
                      <a:pt x="138" y="221"/>
                      <a:pt x="139" y="221"/>
                    </a:cubicBezTo>
                    <a:cubicBezTo>
                      <a:pt x="139" y="222"/>
                      <a:pt x="139" y="222"/>
                      <a:pt x="139" y="222"/>
                    </a:cubicBezTo>
                    <a:cubicBezTo>
                      <a:pt x="139" y="222"/>
                      <a:pt x="140" y="222"/>
                      <a:pt x="140" y="222"/>
                    </a:cubicBezTo>
                    <a:cubicBezTo>
                      <a:pt x="141" y="222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2" y="224"/>
                    </a:cubicBezTo>
                    <a:cubicBezTo>
                      <a:pt x="142" y="224"/>
                      <a:pt x="142" y="224"/>
                      <a:pt x="142" y="224"/>
                    </a:cubicBezTo>
                    <a:cubicBezTo>
                      <a:pt x="143" y="224"/>
                      <a:pt x="144" y="225"/>
                      <a:pt x="144" y="226"/>
                    </a:cubicBezTo>
                    <a:cubicBezTo>
                      <a:pt x="145" y="226"/>
                      <a:pt x="146" y="227"/>
                      <a:pt x="146" y="227"/>
                    </a:cubicBezTo>
                    <a:cubicBezTo>
                      <a:pt x="147" y="227"/>
                      <a:pt x="147" y="227"/>
                      <a:pt x="147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8"/>
                      <a:pt x="149" y="228"/>
                      <a:pt x="149" y="228"/>
                    </a:cubicBezTo>
                    <a:cubicBezTo>
                      <a:pt x="149" y="228"/>
                      <a:pt x="149" y="228"/>
                      <a:pt x="150" y="228"/>
                    </a:cubicBezTo>
                    <a:cubicBezTo>
                      <a:pt x="150" y="228"/>
                      <a:pt x="150" y="228"/>
                      <a:pt x="150" y="228"/>
                    </a:cubicBezTo>
                    <a:cubicBezTo>
                      <a:pt x="151" y="228"/>
                      <a:pt x="151" y="228"/>
                      <a:pt x="151" y="228"/>
                    </a:cubicBezTo>
                    <a:cubicBezTo>
                      <a:pt x="152" y="228"/>
                      <a:pt x="152" y="228"/>
                      <a:pt x="152" y="228"/>
                    </a:cubicBezTo>
                    <a:cubicBezTo>
                      <a:pt x="153" y="229"/>
                      <a:pt x="153" y="229"/>
                      <a:pt x="153" y="229"/>
                    </a:cubicBezTo>
                    <a:cubicBezTo>
                      <a:pt x="154" y="230"/>
                      <a:pt x="154" y="230"/>
                      <a:pt x="154" y="230"/>
                    </a:cubicBezTo>
                    <a:cubicBezTo>
                      <a:pt x="154" y="230"/>
                      <a:pt x="155" y="230"/>
                      <a:pt x="155" y="230"/>
                    </a:cubicBezTo>
                    <a:cubicBezTo>
                      <a:pt x="155" y="230"/>
                      <a:pt x="155" y="230"/>
                      <a:pt x="156" y="230"/>
                    </a:cubicBezTo>
                    <a:cubicBezTo>
                      <a:pt x="156" y="230"/>
                      <a:pt x="156" y="230"/>
                      <a:pt x="156" y="230"/>
                    </a:cubicBezTo>
                    <a:cubicBezTo>
                      <a:pt x="156" y="230"/>
                      <a:pt x="156" y="230"/>
                      <a:pt x="157" y="230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58" y="231"/>
                      <a:pt x="158" y="231"/>
                      <a:pt x="158" y="231"/>
                    </a:cubicBezTo>
                    <a:cubicBezTo>
                      <a:pt x="158" y="231"/>
                      <a:pt x="158" y="232"/>
                      <a:pt x="158" y="232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9" y="233"/>
                      <a:pt x="159" y="233"/>
                      <a:pt x="159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60" y="233"/>
                      <a:pt x="161" y="233"/>
                      <a:pt x="161" y="233"/>
                    </a:cubicBezTo>
                    <a:cubicBezTo>
                      <a:pt x="161" y="233"/>
                      <a:pt x="162" y="233"/>
                      <a:pt x="162" y="233"/>
                    </a:cubicBezTo>
                    <a:cubicBezTo>
                      <a:pt x="162" y="233"/>
                      <a:pt x="162" y="233"/>
                      <a:pt x="163" y="234"/>
                    </a:cubicBezTo>
                    <a:cubicBezTo>
                      <a:pt x="163" y="234"/>
                      <a:pt x="163" y="234"/>
                      <a:pt x="163" y="235"/>
                    </a:cubicBezTo>
                    <a:cubicBezTo>
                      <a:pt x="163" y="235"/>
                      <a:pt x="163" y="235"/>
                      <a:pt x="163" y="236"/>
                    </a:cubicBezTo>
                    <a:cubicBezTo>
                      <a:pt x="163" y="236"/>
                      <a:pt x="164" y="236"/>
                      <a:pt x="164" y="236"/>
                    </a:cubicBezTo>
                    <a:cubicBezTo>
                      <a:pt x="164" y="237"/>
                      <a:pt x="164" y="237"/>
                      <a:pt x="164" y="238"/>
                    </a:cubicBezTo>
                    <a:cubicBezTo>
                      <a:pt x="164" y="238"/>
                      <a:pt x="165" y="238"/>
                      <a:pt x="165" y="238"/>
                    </a:cubicBezTo>
                    <a:cubicBezTo>
                      <a:pt x="165" y="239"/>
                      <a:pt x="165" y="239"/>
                      <a:pt x="165" y="239"/>
                    </a:cubicBezTo>
                    <a:cubicBezTo>
                      <a:pt x="165" y="239"/>
                      <a:pt x="164" y="239"/>
                      <a:pt x="164" y="239"/>
                    </a:cubicBezTo>
                    <a:cubicBezTo>
                      <a:pt x="164" y="239"/>
                      <a:pt x="164" y="239"/>
                      <a:pt x="164" y="239"/>
                    </a:cubicBezTo>
                    <a:cubicBezTo>
                      <a:pt x="164" y="240"/>
                      <a:pt x="164" y="240"/>
                      <a:pt x="163" y="240"/>
                    </a:cubicBezTo>
                    <a:cubicBezTo>
                      <a:pt x="163" y="240"/>
                      <a:pt x="163" y="240"/>
                      <a:pt x="164" y="240"/>
                    </a:cubicBezTo>
                    <a:cubicBezTo>
                      <a:pt x="163" y="241"/>
                      <a:pt x="163" y="241"/>
                      <a:pt x="163" y="241"/>
                    </a:cubicBezTo>
                    <a:cubicBezTo>
                      <a:pt x="163" y="241"/>
                      <a:pt x="163" y="241"/>
                      <a:pt x="163" y="242"/>
                    </a:cubicBezTo>
                    <a:cubicBezTo>
                      <a:pt x="163" y="242"/>
                      <a:pt x="162" y="242"/>
                      <a:pt x="162" y="242"/>
                    </a:cubicBezTo>
                    <a:cubicBezTo>
                      <a:pt x="162" y="242"/>
                      <a:pt x="162" y="242"/>
                      <a:pt x="162" y="242"/>
                    </a:cubicBezTo>
                    <a:cubicBezTo>
                      <a:pt x="162" y="242"/>
                      <a:pt x="162" y="242"/>
                      <a:pt x="162" y="243"/>
                    </a:cubicBezTo>
                    <a:cubicBezTo>
                      <a:pt x="162" y="243"/>
                      <a:pt x="163" y="243"/>
                      <a:pt x="163" y="243"/>
                    </a:cubicBezTo>
                    <a:cubicBezTo>
                      <a:pt x="164" y="243"/>
                      <a:pt x="164" y="243"/>
                      <a:pt x="165" y="243"/>
                    </a:cubicBezTo>
                    <a:cubicBezTo>
                      <a:pt x="165" y="243"/>
                      <a:pt x="165" y="243"/>
                      <a:pt x="165" y="243"/>
                    </a:cubicBezTo>
                    <a:cubicBezTo>
                      <a:pt x="165" y="242"/>
                      <a:pt x="165" y="242"/>
                      <a:pt x="166" y="242"/>
                    </a:cubicBezTo>
                    <a:cubicBezTo>
                      <a:pt x="166" y="242"/>
                      <a:pt x="167" y="241"/>
                      <a:pt x="167" y="241"/>
                    </a:cubicBezTo>
                    <a:cubicBezTo>
                      <a:pt x="167" y="241"/>
                      <a:pt x="167" y="240"/>
                      <a:pt x="167" y="239"/>
                    </a:cubicBezTo>
                    <a:cubicBezTo>
                      <a:pt x="167" y="239"/>
                      <a:pt x="168" y="239"/>
                      <a:pt x="168" y="239"/>
                    </a:cubicBezTo>
                    <a:cubicBezTo>
                      <a:pt x="168" y="239"/>
                      <a:pt x="169" y="239"/>
                      <a:pt x="169" y="239"/>
                    </a:cubicBezTo>
                    <a:cubicBezTo>
                      <a:pt x="169" y="238"/>
                      <a:pt x="169" y="238"/>
                      <a:pt x="169" y="238"/>
                    </a:cubicBezTo>
                    <a:cubicBezTo>
                      <a:pt x="169" y="238"/>
                      <a:pt x="169" y="238"/>
                      <a:pt x="169" y="238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69" y="237"/>
                      <a:pt x="169" y="237"/>
                      <a:pt x="169" y="236"/>
                    </a:cubicBezTo>
                    <a:cubicBezTo>
                      <a:pt x="169" y="236"/>
                      <a:pt x="168" y="236"/>
                      <a:pt x="168" y="235"/>
                    </a:cubicBezTo>
                    <a:cubicBezTo>
                      <a:pt x="167" y="235"/>
                      <a:pt x="167" y="235"/>
                      <a:pt x="167" y="235"/>
                    </a:cubicBezTo>
                    <a:cubicBezTo>
                      <a:pt x="167" y="235"/>
                      <a:pt x="166" y="235"/>
                      <a:pt x="166" y="235"/>
                    </a:cubicBezTo>
                    <a:cubicBezTo>
                      <a:pt x="166" y="235"/>
                      <a:pt x="166" y="235"/>
                      <a:pt x="166" y="234"/>
                    </a:cubicBezTo>
                    <a:cubicBezTo>
                      <a:pt x="167" y="234"/>
                      <a:pt x="167" y="234"/>
                      <a:pt x="167" y="234"/>
                    </a:cubicBezTo>
                    <a:cubicBezTo>
                      <a:pt x="167" y="234"/>
                      <a:pt x="167" y="234"/>
                      <a:pt x="167" y="233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33"/>
                      <a:pt x="168" y="233"/>
                      <a:pt x="168" y="233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8" y="232"/>
                      <a:pt x="169" y="232"/>
                      <a:pt x="169" y="231"/>
                    </a:cubicBezTo>
                    <a:cubicBezTo>
                      <a:pt x="169" y="231"/>
                      <a:pt x="169" y="231"/>
                      <a:pt x="170" y="231"/>
                    </a:cubicBezTo>
                    <a:cubicBezTo>
                      <a:pt x="170" y="232"/>
                      <a:pt x="170" y="232"/>
                      <a:pt x="171" y="232"/>
                    </a:cubicBezTo>
                    <a:cubicBezTo>
                      <a:pt x="171" y="232"/>
                      <a:pt x="171" y="232"/>
                      <a:pt x="171" y="232"/>
                    </a:cubicBezTo>
                    <a:cubicBezTo>
                      <a:pt x="171" y="232"/>
                      <a:pt x="172" y="232"/>
                      <a:pt x="173" y="232"/>
                    </a:cubicBezTo>
                    <a:cubicBezTo>
                      <a:pt x="173" y="232"/>
                      <a:pt x="173" y="232"/>
                      <a:pt x="173" y="232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3" y="233"/>
                      <a:pt x="173" y="233"/>
                      <a:pt x="173" y="234"/>
                    </a:cubicBezTo>
                    <a:cubicBezTo>
                      <a:pt x="174" y="234"/>
                      <a:pt x="174" y="234"/>
                      <a:pt x="174" y="234"/>
                    </a:cubicBezTo>
                    <a:cubicBezTo>
                      <a:pt x="174" y="234"/>
                      <a:pt x="175" y="235"/>
                      <a:pt x="175" y="235"/>
                    </a:cubicBezTo>
                    <a:cubicBezTo>
                      <a:pt x="175" y="235"/>
                      <a:pt x="175" y="235"/>
                      <a:pt x="175" y="234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5" y="234"/>
                      <a:pt x="176" y="233"/>
                      <a:pt x="176" y="233"/>
                    </a:cubicBezTo>
                    <a:cubicBezTo>
                      <a:pt x="176" y="233"/>
                      <a:pt x="176" y="233"/>
                      <a:pt x="176" y="232"/>
                    </a:cubicBezTo>
                    <a:cubicBezTo>
                      <a:pt x="176" y="232"/>
                      <a:pt x="176" y="232"/>
                      <a:pt x="176" y="232"/>
                    </a:cubicBezTo>
                    <a:cubicBezTo>
                      <a:pt x="175" y="232"/>
                      <a:pt x="175" y="231"/>
                      <a:pt x="175" y="231"/>
                    </a:cubicBezTo>
                    <a:cubicBezTo>
                      <a:pt x="174" y="231"/>
                      <a:pt x="174" y="231"/>
                      <a:pt x="173" y="231"/>
                    </a:cubicBezTo>
                    <a:cubicBezTo>
                      <a:pt x="173" y="231"/>
                      <a:pt x="172" y="230"/>
                      <a:pt x="172" y="230"/>
                    </a:cubicBezTo>
                    <a:cubicBezTo>
                      <a:pt x="171" y="230"/>
                      <a:pt x="171" y="230"/>
                      <a:pt x="170" y="229"/>
                    </a:cubicBezTo>
                    <a:cubicBezTo>
                      <a:pt x="169" y="229"/>
                      <a:pt x="168" y="228"/>
                      <a:pt x="166" y="228"/>
                    </a:cubicBezTo>
                    <a:cubicBezTo>
                      <a:pt x="165" y="227"/>
                      <a:pt x="165" y="227"/>
                      <a:pt x="164" y="227"/>
                    </a:cubicBezTo>
                    <a:cubicBezTo>
                      <a:pt x="164" y="227"/>
                      <a:pt x="163" y="227"/>
                      <a:pt x="163" y="227"/>
                    </a:cubicBezTo>
                    <a:cubicBezTo>
                      <a:pt x="163" y="227"/>
                      <a:pt x="163" y="227"/>
                      <a:pt x="162" y="227"/>
                    </a:cubicBezTo>
                    <a:cubicBezTo>
                      <a:pt x="163" y="227"/>
                      <a:pt x="163" y="226"/>
                      <a:pt x="163" y="226"/>
                    </a:cubicBezTo>
                    <a:cubicBezTo>
                      <a:pt x="163" y="226"/>
                      <a:pt x="163" y="226"/>
                      <a:pt x="164" y="226"/>
                    </a:cubicBezTo>
                    <a:cubicBezTo>
                      <a:pt x="164" y="225"/>
                      <a:pt x="164" y="225"/>
                      <a:pt x="164" y="225"/>
                    </a:cubicBezTo>
                    <a:cubicBezTo>
                      <a:pt x="164" y="225"/>
                      <a:pt x="163" y="225"/>
                      <a:pt x="163" y="225"/>
                    </a:cubicBezTo>
                    <a:cubicBezTo>
                      <a:pt x="163" y="225"/>
                      <a:pt x="162" y="225"/>
                      <a:pt x="162" y="225"/>
                    </a:cubicBezTo>
                    <a:cubicBezTo>
                      <a:pt x="162" y="225"/>
                      <a:pt x="161" y="225"/>
                      <a:pt x="161" y="225"/>
                    </a:cubicBezTo>
                    <a:cubicBezTo>
                      <a:pt x="160" y="225"/>
                      <a:pt x="160" y="225"/>
                      <a:pt x="159" y="225"/>
                    </a:cubicBezTo>
                    <a:cubicBezTo>
                      <a:pt x="159" y="225"/>
                      <a:pt x="159" y="225"/>
                      <a:pt x="158" y="224"/>
                    </a:cubicBezTo>
                    <a:cubicBezTo>
                      <a:pt x="158" y="224"/>
                      <a:pt x="158" y="224"/>
                      <a:pt x="157" y="224"/>
                    </a:cubicBezTo>
                    <a:cubicBezTo>
                      <a:pt x="157" y="224"/>
                      <a:pt x="157" y="224"/>
                      <a:pt x="157" y="224"/>
                    </a:cubicBezTo>
                    <a:cubicBezTo>
                      <a:pt x="156" y="223"/>
                      <a:pt x="156" y="223"/>
                      <a:pt x="155" y="223"/>
                    </a:cubicBezTo>
                    <a:cubicBezTo>
                      <a:pt x="155" y="223"/>
                      <a:pt x="155" y="222"/>
                      <a:pt x="154" y="222"/>
                    </a:cubicBezTo>
                    <a:cubicBezTo>
                      <a:pt x="154" y="222"/>
                      <a:pt x="154" y="222"/>
                      <a:pt x="153" y="221"/>
                    </a:cubicBezTo>
                    <a:cubicBezTo>
                      <a:pt x="153" y="221"/>
                      <a:pt x="153" y="221"/>
                      <a:pt x="153" y="221"/>
                    </a:cubicBezTo>
                    <a:cubicBezTo>
                      <a:pt x="153" y="220"/>
                      <a:pt x="153" y="220"/>
                      <a:pt x="153" y="220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52" y="219"/>
                      <a:pt x="152" y="219"/>
                      <a:pt x="152" y="219"/>
                    </a:cubicBezTo>
                    <a:cubicBezTo>
                      <a:pt x="151" y="218"/>
                      <a:pt x="150" y="217"/>
                      <a:pt x="149" y="217"/>
                    </a:cubicBezTo>
                    <a:cubicBezTo>
                      <a:pt x="148" y="216"/>
                      <a:pt x="148" y="216"/>
                      <a:pt x="148" y="216"/>
                    </a:cubicBezTo>
                    <a:cubicBezTo>
                      <a:pt x="147" y="216"/>
                      <a:pt x="147" y="216"/>
                      <a:pt x="147" y="215"/>
                    </a:cubicBezTo>
                    <a:cubicBezTo>
                      <a:pt x="146" y="215"/>
                      <a:pt x="145" y="215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3"/>
                      <a:pt x="144" y="213"/>
                    </a:cubicBezTo>
                    <a:cubicBezTo>
                      <a:pt x="143" y="213"/>
                      <a:pt x="143" y="212"/>
                      <a:pt x="143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4" y="211"/>
                      <a:pt x="144" y="211"/>
                      <a:pt x="144" y="211"/>
                    </a:cubicBezTo>
                    <a:cubicBezTo>
                      <a:pt x="144" y="211"/>
                      <a:pt x="144" y="210"/>
                      <a:pt x="144" y="210"/>
                    </a:cubicBezTo>
                    <a:cubicBezTo>
                      <a:pt x="143" y="210"/>
                      <a:pt x="143" y="210"/>
                      <a:pt x="143" y="209"/>
                    </a:cubicBezTo>
                    <a:cubicBezTo>
                      <a:pt x="143" y="209"/>
                      <a:pt x="143" y="209"/>
                      <a:pt x="143" y="209"/>
                    </a:cubicBezTo>
                    <a:cubicBezTo>
                      <a:pt x="144" y="209"/>
                      <a:pt x="144" y="209"/>
                      <a:pt x="145" y="209"/>
                    </a:cubicBezTo>
                    <a:cubicBezTo>
                      <a:pt x="145" y="209"/>
                      <a:pt x="145" y="208"/>
                      <a:pt x="146" y="208"/>
                    </a:cubicBezTo>
                    <a:cubicBezTo>
                      <a:pt x="146" y="208"/>
                      <a:pt x="146" y="208"/>
                      <a:pt x="147" y="208"/>
                    </a:cubicBezTo>
                    <a:cubicBezTo>
                      <a:pt x="147" y="208"/>
                      <a:pt x="147" y="208"/>
                      <a:pt x="148" y="208"/>
                    </a:cubicBezTo>
                    <a:cubicBezTo>
                      <a:pt x="148" y="207"/>
                      <a:pt x="148" y="207"/>
                      <a:pt x="148" y="207"/>
                    </a:cubicBezTo>
                    <a:cubicBezTo>
                      <a:pt x="149" y="207"/>
                      <a:pt x="149" y="207"/>
                      <a:pt x="150" y="208"/>
                    </a:cubicBezTo>
                    <a:cubicBezTo>
                      <a:pt x="150" y="208"/>
                      <a:pt x="150" y="208"/>
                      <a:pt x="150" y="208"/>
                    </a:cubicBezTo>
                    <a:cubicBezTo>
                      <a:pt x="150" y="208"/>
                      <a:pt x="150" y="208"/>
                      <a:pt x="151" y="208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150" y="208"/>
                      <a:pt x="150" y="209"/>
                      <a:pt x="150" y="209"/>
                    </a:cubicBezTo>
                    <a:cubicBezTo>
                      <a:pt x="150" y="209"/>
                      <a:pt x="150" y="209"/>
                      <a:pt x="150" y="209"/>
                    </a:cubicBezTo>
                    <a:cubicBezTo>
                      <a:pt x="150" y="209"/>
                      <a:pt x="150" y="209"/>
                      <a:pt x="150" y="209"/>
                    </a:cubicBezTo>
                    <a:cubicBezTo>
                      <a:pt x="150" y="210"/>
                      <a:pt x="150" y="210"/>
                      <a:pt x="150" y="211"/>
                    </a:cubicBezTo>
                    <a:cubicBezTo>
                      <a:pt x="150" y="211"/>
                      <a:pt x="151" y="211"/>
                      <a:pt x="151" y="212"/>
                    </a:cubicBezTo>
                    <a:cubicBezTo>
                      <a:pt x="151" y="212"/>
                      <a:pt x="151" y="212"/>
                      <a:pt x="151" y="212"/>
                    </a:cubicBezTo>
                    <a:cubicBezTo>
                      <a:pt x="151" y="212"/>
                      <a:pt x="151" y="212"/>
                      <a:pt x="152" y="212"/>
                    </a:cubicBezTo>
                    <a:cubicBezTo>
                      <a:pt x="152" y="212"/>
                      <a:pt x="153" y="211"/>
                      <a:pt x="153" y="211"/>
                    </a:cubicBezTo>
                    <a:cubicBezTo>
                      <a:pt x="153" y="210"/>
                      <a:pt x="153" y="210"/>
                      <a:pt x="153" y="210"/>
                    </a:cubicBezTo>
                    <a:cubicBezTo>
                      <a:pt x="153" y="210"/>
                      <a:pt x="154" y="210"/>
                      <a:pt x="154" y="209"/>
                    </a:cubicBezTo>
                    <a:cubicBezTo>
                      <a:pt x="154" y="209"/>
                      <a:pt x="155" y="209"/>
                      <a:pt x="155" y="209"/>
                    </a:cubicBezTo>
                    <a:cubicBezTo>
                      <a:pt x="155" y="210"/>
                      <a:pt x="156" y="210"/>
                      <a:pt x="156" y="210"/>
                    </a:cubicBezTo>
                    <a:cubicBezTo>
                      <a:pt x="156" y="210"/>
                      <a:pt x="156" y="210"/>
                      <a:pt x="157" y="211"/>
                    </a:cubicBezTo>
                    <a:cubicBezTo>
                      <a:pt x="157" y="211"/>
                      <a:pt x="157" y="211"/>
                      <a:pt x="157" y="212"/>
                    </a:cubicBezTo>
                    <a:cubicBezTo>
                      <a:pt x="157" y="212"/>
                      <a:pt x="157" y="212"/>
                      <a:pt x="158" y="213"/>
                    </a:cubicBezTo>
                    <a:cubicBezTo>
                      <a:pt x="158" y="213"/>
                      <a:pt x="159" y="213"/>
                      <a:pt x="159" y="214"/>
                    </a:cubicBezTo>
                    <a:cubicBezTo>
                      <a:pt x="159" y="214"/>
                      <a:pt x="160" y="214"/>
                      <a:pt x="160" y="214"/>
                    </a:cubicBezTo>
                    <a:cubicBezTo>
                      <a:pt x="160" y="214"/>
                      <a:pt x="160" y="214"/>
                      <a:pt x="161" y="215"/>
                    </a:cubicBezTo>
                    <a:cubicBezTo>
                      <a:pt x="160" y="215"/>
                      <a:pt x="160" y="214"/>
                      <a:pt x="160" y="214"/>
                    </a:cubicBezTo>
                    <a:cubicBezTo>
                      <a:pt x="160" y="214"/>
                      <a:pt x="159" y="214"/>
                      <a:pt x="159" y="214"/>
                    </a:cubicBezTo>
                    <a:cubicBezTo>
                      <a:pt x="159" y="215"/>
                      <a:pt x="159" y="215"/>
                      <a:pt x="159" y="215"/>
                    </a:cubicBezTo>
                    <a:cubicBezTo>
                      <a:pt x="159" y="215"/>
                      <a:pt x="159" y="216"/>
                      <a:pt x="159" y="216"/>
                    </a:cubicBezTo>
                    <a:cubicBezTo>
                      <a:pt x="159" y="216"/>
                      <a:pt x="160" y="216"/>
                      <a:pt x="160" y="216"/>
                    </a:cubicBezTo>
                    <a:cubicBezTo>
                      <a:pt x="161" y="216"/>
                      <a:pt x="161" y="216"/>
                      <a:pt x="161" y="217"/>
                    </a:cubicBezTo>
                    <a:cubicBezTo>
                      <a:pt x="162" y="217"/>
                      <a:pt x="162" y="217"/>
                      <a:pt x="163" y="217"/>
                    </a:cubicBezTo>
                    <a:cubicBezTo>
                      <a:pt x="163" y="217"/>
                      <a:pt x="163" y="217"/>
                      <a:pt x="163" y="218"/>
                    </a:cubicBezTo>
                    <a:cubicBezTo>
                      <a:pt x="163" y="218"/>
                      <a:pt x="163" y="218"/>
                      <a:pt x="163" y="218"/>
                    </a:cubicBezTo>
                    <a:cubicBezTo>
                      <a:pt x="164" y="218"/>
                      <a:pt x="164" y="218"/>
                      <a:pt x="165" y="218"/>
                    </a:cubicBezTo>
                    <a:cubicBezTo>
                      <a:pt x="165" y="218"/>
                      <a:pt x="166" y="218"/>
                      <a:pt x="167" y="218"/>
                    </a:cubicBezTo>
                    <a:cubicBezTo>
                      <a:pt x="167" y="218"/>
                      <a:pt x="168" y="218"/>
                      <a:pt x="168" y="219"/>
                    </a:cubicBezTo>
                    <a:cubicBezTo>
                      <a:pt x="169" y="219"/>
                      <a:pt x="170" y="220"/>
                      <a:pt x="171" y="220"/>
                    </a:cubicBezTo>
                    <a:cubicBezTo>
                      <a:pt x="171" y="220"/>
                      <a:pt x="170" y="220"/>
                      <a:pt x="170" y="220"/>
                    </a:cubicBezTo>
                    <a:cubicBezTo>
                      <a:pt x="170" y="220"/>
                      <a:pt x="169" y="220"/>
                      <a:pt x="169" y="220"/>
                    </a:cubicBezTo>
                    <a:cubicBezTo>
                      <a:pt x="169" y="220"/>
                      <a:pt x="169" y="220"/>
                      <a:pt x="170" y="221"/>
                    </a:cubicBezTo>
                    <a:cubicBezTo>
                      <a:pt x="170" y="221"/>
                      <a:pt x="170" y="221"/>
                      <a:pt x="171" y="221"/>
                    </a:cubicBezTo>
                    <a:cubicBezTo>
                      <a:pt x="171" y="221"/>
                      <a:pt x="171" y="221"/>
                      <a:pt x="171" y="221"/>
                    </a:cubicBezTo>
                    <a:cubicBezTo>
                      <a:pt x="172" y="221"/>
                      <a:pt x="173" y="221"/>
                      <a:pt x="173" y="221"/>
                    </a:cubicBezTo>
                    <a:cubicBezTo>
                      <a:pt x="174" y="221"/>
                      <a:pt x="174" y="221"/>
                      <a:pt x="174" y="221"/>
                    </a:cubicBezTo>
                    <a:cubicBezTo>
                      <a:pt x="174" y="221"/>
                      <a:pt x="175" y="222"/>
                      <a:pt x="175" y="222"/>
                    </a:cubicBezTo>
                    <a:cubicBezTo>
                      <a:pt x="175" y="222"/>
                      <a:pt x="175" y="222"/>
                      <a:pt x="175" y="222"/>
                    </a:cubicBezTo>
                    <a:cubicBezTo>
                      <a:pt x="176" y="223"/>
                      <a:pt x="176" y="223"/>
                      <a:pt x="176" y="223"/>
                    </a:cubicBezTo>
                    <a:cubicBezTo>
                      <a:pt x="177" y="223"/>
                      <a:pt x="178" y="224"/>
                      <a:pt x="178" y="225"/>
                    </a:cubicBezTo>
                    <a:cubicBezTo>
                      <a:pt x="178" y="225"/>
                      <a:pt x="179" y="225"/>
                      <a:pt x="179" y="225"/>
                    </a:cubicBezTo>
                    <a:cubicBezTo>
                      <a:pt x="179" y="225"/>
                      <a:pt x="179" y="225"/>
                      <a:pt x="180" y="226"/>
                    </a:cubicBezTo>
                    <a:cubicBezTo>
                      <a:pt x="180" y="226"/>
                      <a:pt x="181" y="226"/>
                      <a:pt x="181" y="226"/>
                    </a:cubicBezTo>
                    <a:cubicBezTo>
                      <a:pt x="181" y="226"/>
                      <a:pt x="181" y="227"/>
                      <a:pt x="181" y="227"/>
                    </a:cubicBezTo>
                    <a:cubicBezTo>
                      <a:pt x="181" y="227"/>
                      <a:pt x="181" y="227"/>
                      <a:pt x="181" y="227"/>
                    </a:cubicBezTo>
                    <a:cubicBezTo>
                      <a:pt x="180" y="227"/>
                      <a:pt x="180" y="228"/>
                      <a:pt x="180" y="228"/>
                    </a:cubicBezTo>
                    <a:cubicBezTo>
                      <a:pt x="180" y="229"/>
                      <a:pt x="181" y="229"/>
                      <a:pt x="181" y="230"/>
                    </a:cubicBezTo>
                    <a:cubicBezTo>
                      <a:pt x="181" y="230"/>
                      <a:pt x="180" y="230"/>
                      <a:pt x="180" y="230"/>
                    </a:cubicBezTo>
                    <a:cubicBezTo>
                      <a:pt x="180" y="231"/>
                      <a:pt x="180" y="231"/>
                      <a:pt x="180" y="231"/>
                    </a:cubicBezTo>
                    <a:cubicBezTo>
                      <a:pt x="180" y="232"/>
                      <a:pt x="181" y="232"/>
                      <a:pt x="181" y="232"/>
                    </a:cubicBezTo>
                    <a:cubicBezTo>
                      <a:pt x="181" y="232"/>
                      <a:pt x="180" y="233"/>
                      <a:pt x="180" y="233"/>
                    </a:cubicBezTo>
                    <a:cubicBezTo>
                      <a:pt x="180" y="233"/>
                      <a:pt x="181" y="233"/>
                      <a:pt x="181" y="233"/>
                    </a:cubicBezTo>
                    <a:cubicBezTo>
                      <a:pt x="181" y="233"/>
                      <a:pt x="182" y="233"/>
                      <a:pt x="183" y="233"/>
                    </a:cubicBezTo>
                    <a:cubicBezTo>
                      <a:pt x="183" y="234"/>
                      <a:pt x="183" y="235"/>
                      <a:pt x="184" y="235"/>
                    </a:cubicBezTo>
                    <a:cubicBezTo>
                      <a:pt x="184" y="235"/>
                      <a:pt x="184" y="236"/>
                      <a:pt x="185" y="236"/>
                    </a:cubicBezTo>
                    <a:cubicBezTo>
                      <a:pt x="185" y="236"/>
                      <a:pt x="185" y="236"/>
                      <a:pt x="185" y="236"/>
                    </a:cubicBezTo>
                    <a:cubicBezTo>
                      <a:pt x="185" y="236"/>
                      <a:pt x="185" y="236"/>
                      <a:pt x="185" y="237"/>
                    </a:cubicBezTo>
                    <a:cubicBezTo>
                      <a:pt x="185" y="237"/>
                      <a:pt x="186" y="238"/>
                      <a:pt x="187" y="238"/>
                    </a:cubicBezTo>
                    <a:cubicBezTo>
                      <a:pt x="187" y="238"/>
                      <a:pt x="187" y="239"/>
                      <a:pt x="188" y="239"/>
                    </a:cubicBezTo>
                    <a:cubicBezTo>
                      <a:pt x="188" y="239"/>
                      <a:pt x="188" y="239"/>
                      <a:pt x="188" y="239"/>
                    </a:cubicBezTo>
                    <a:cubicBezTo>
                      <a:pt x="188" y="239"/>
                      <a:pt x="188" y="239"/>
                      <a:pt x="188" y="239"/>
                    </a:cubicBezTo>
                    <a:cubicBezTo>
                      <a:pt x="189" y="240"/>
                      <a:pt x="189" y="240"/>
                      <a:pt x="190" y="241"/>
                    </a:cubicBezTo>
                    <a:cubicBezTo>
                      <a:pt x="190" y="241"/>
                      <a:pt x="190" y="242"/>
                      <a:pt x="190" y="242"/>
                    </a:cubicBezTo>
                    <a:cubicBezTo>
                      <a:pt x="190" y="242"/>
                      <a:pt x="190" y="242"/>
                      <a:pt x="191" y="242"/>
                    </a:cubicBezTo>
                    <a:cubicBezTo>
                      <a:pt x="191" y="242"/>
                      <a:pt x="191" y="242"/>
                      <a:pt x="191" y="241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93" y="242"/>
                      <a:pt x="193" y="242"/>
                      <a:pt x="193" y="242"/>
                    </a:cubicBezTo>
                    <a:cubicBezTo>
                      <a:pt x="194" y="242"/>
                      <a:pt x="194" y="242"/>
                      <a:pt x="194" y="242"/>
                    </a:cubicBezTo>
                    <a:cubicBezTo>
                      <a:pt x="194" y="242"/>
                      <a:pt x="195" y="242"/>
                      <a:pt x="195" y="242"/>
                    </a:cubicBezTo>
                    <a:cubicBezTo>
                      <a:pt x="195" y="242"/>
                      <a:pt x="196" y="242"/>
                      <a:pt x="196" y="243"/>
                    </a:cubicBezTo>
                    <a:cubicBezTo>
                      <a:pt x="197" y="242"/>
                      <a:pt x="197" y="242"/>
                      <a:pt x="197" y="242"/>
                    </a:cubicBezTo>
                    <a:cubicBezTo>
                      <a:pt x="197" y="242"/>
                      <a:pt x="197" y="243"/>
                      <a:pt x="197" y="243"/>
                    </a:cubicBezTo>
                    <a:cubicBezTo>
                      <a:pt x="197" y="243"/>
                      <a:pt x="198" y="243"/>
                      <a:pt x="198" y="243"/>
                    </a:cubicBezTo>
                    <a:cubicBezTo>
                      <a:pt x="198" y="243"/>
                      <a:pt x="198" y="243"/>
                      <a:pt x="198" y="243"/>
                    </a:cubicBezTo>
                    <a:cubicBezTo>
                      <a:pt x="199" y="243"/>
                      <a:pt x="199" y="243"/>
                      <a:pt x="200" y="243"/>
                    </a:cubicBezTo>
                    <a:cubicBezTo>
                      <a:pt x="199" y="243"/>
                      <a:pt x="199" y="244"/>
                      <a:pt x="199" y="244"/>
                    </a:cubicBezTo>
                    <a:cubicBezTo>
                      <a:pt x="199" y="244"/>
                      <a:pt x="198" y="244"/>
                      <a:pt x="198" y="244"/>
                    </a:cubicBezTo>
                    <a:cubicBezTo>
                      <a:pt x="198" y="244"/>
                      <a:pt x="198" y="244"/>
                      <a:pt x="197" y="244"/>
                    </a:cubicBezTo>
                    <a:cubicBezTo>
                      <a:pt x="197" y="244"/>
                      <a:pt x="197" y="244"/>
                      <a:pt x="196" y="243"/>
                    </a:cubicBezTo>
                    <a:cubicBezTo>
                      <a:pt x="196" y="243"/>
                      <a:pt x="195" y="243"/>
                      <a:pt x="194" y="242"/>
                    </a:cubicBezTo>
                    <a:cubicBezTo>
                      <a:pt x="194" y="242"/>
                      <a:pt x="194" y="243"/>
                      <a:pt x="193" y="243"/>
                    </a:cubicBezTo>
                    <a:cubicBezTo>
                      <a:pt x="193" y="243"/>
                      <a:pt x="193" y="243"/>
                      <a:pt x="193" y="243"/>
                    </a:cubicBezTo>
                    <a:cubicBezTo>
                      <a:pt x="192" y="243"/>
                      <a:pt x="192" y="243"/>
                      <a:pt x="192" y="243"/>
                    </a:cubicBezTo>
                    <a:cubicBezTo>
                      <a:pt x="191" y="243"/>
                      <a:pt x="191" y="243"/>
                      <a:pt x="191" y="243"/>
                    </a:cubicBezTo>
                    <a:cubicBezTo>
                      <a:pt x="191" y="243"/>
                      <a:pt x="190" y="243"/>
                      <a:pt x="190" y="243"/>
                    </a:cubicBezTo>
                    <a:cubicBezTo>
                      <a:pt x="190" y="244"/>
                      <a:pt x="190" y="244"/>
                      <a:pt x="190" y="244"/>
                    </a:cubicBezTo>
                    <a:cubicBezTo>
                      <a:pt x="190" y="244"/>
                      <a:pt x="191" y="245"/>
                      <a:pt x="191" y="245"/>
                    </a:cubicBezTo>
                    <a:cubicBezTo>
                      <a:pt x="191" y="245"/>
                      <a:pt x="192" y="245"/>
                      <a:pt x="192" y="245"/>
                    </a:cubicBezTo>
                    <a:cubicBezTo>
                      <a:pt x="192" y="246"/>
                      <a:pt x="193" y="246"/>
                      <a:pt x="193" y="246"/>
                    </a:cubicBezTo>
                    <a:cubicBezTo>
                      <a:pt x="193" y="246"/>
                      <a:pt x="193" y="246"/>
                      <a:pt x="193" y="247"/>
                    </a:cubicBezTo>
                    <a:cubicBezTo>
                      <a:pt x="193" y="247"/>
                      <a:pt x="193" y="247"/>
                      <a:pt x="193" y="247"/>
                    </a:cubicBezTo>
                    <a:cubicBezTo>
                      <a:pt x="193" y="247"/>
                      <a:pt x="193" y="247"/>
                      <a:pt x="193" y="248"/>
                    </a:cubicBezTo>
                    <a:cubicBezTo>
                      <a:pt x="193" y="248"/>
                      <a:pt x="193" y="248"/>
                      <a:pt x="194" y="249"/>
                    </a:cubicBezTo>
                    <a:cubicBezTo>
                      <a:pt x="194" y="249"/>
                      <a:pt x="194" y="249"/>
                      <a:pt x="194" y="249"/>
                    </a:cubicBezTo>
                    <a:cubicBezTo>
                      <a:pt x="195" y="249"/>
                      <a:pt x="195" y="249"/>
                      <a:pt x="195" y="249"/>
                    </a:cubicBezTo>
                    <a:cubicBezTo>
                      <a:pt x="195" y="249"/>
                      <a:pt x="195" y="248"/>
                      <a:pt x="194" y="248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196" y="249"/>
                      <a:pt x="196" y="249"/>
                      <a:pt x="197" y="249"/>
                    </a:cubicBezTo>
                    <a:cubicBezTo>
                      <a:pt x="197" y="249"/>
                      <a:pt x="197" y="249"/>
                      <a:pt x="197" y="250"/>
                    </a:cubicBezTo>
                    <a:cubicBezTo>
                      <a:pt x="197" y="250"/>
                      <a:pt x="197" y="250"/>
                      <a:pt x="197" y="250"/>
                    </a:cubicBezTo>
                    <a:cubicBezTo>
                      <a:pt x="197" y="250"/>
                      <a:pt x="197" y="250"/>
                      <a:pt x="197" y="251"/>
                    </a:cubicBezTo>
                    <a:cubicBezTo>
                      <a:pt x="197" y="250"/>
                      <a:pt x="197" y="250"/>
                      <a:pt x="197" y="250"/>
                    </a:cubicBezTo>
                    <a:cubicBezTo>
                      <a:pt x="198" y="249"/>
                      <a:pt x="198" y="249"/>
                      <a:pt x="198" y="249"/>
                    </a:cubicBezTo>
                    <a:cubicBezTo>
                      <a:pt x="198" y="249"/>
                      <a:pt x="198" y="249"/>
                      <a:pt x="199" y="249"/>
                    </a:cubicBezTo>
                    <a:cubicBezTo>
                      <a:pt x="199" y="249"/>
                      <a:pt x="199" y="249"/>
                      <a:pt x="199" y="250"/>
                    </a:cubicBezTo>
                    <a:cubicBezTo>
                      <a:pt x="200" y="250"/>
                      <a:pt x="200" y="250"/>
                      <a:pt x="201" y="250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0" y="249"/>
                      <a:pt x="200" y="249"/>
                      <a:pt x="200" y="249"/>
                    </a:cubicBezTo>
                    <a:cubicBezTo>
                      <a:pt x="200" y="249"/>
                      <a:pt x="200" y="249"/>
                      <a:pt x="200" y="248"/>
                    </a:cubicBezTo>
                    <a:cubicBezTo>
                      <a:pt x="199" y="248"/>
                      <a:pt x="199" y="247"/>
                      <a:pt x="199" y="247"/>
                    </a:cubicBezTo>
                    <a:cubicBezTo>
                      <a:pt x="199" y="247"/>
                      <a:pt x="199" y="247"/>
                      <a:pt x="198" y="246"/>
                    </a:cubicBezTo>
                    <a:cubicBezTo>
                      <a:pt x="198" y="246"/>
                      <a:pt x="198" y="246"/>
                      <a:pt x="198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200" y="246"/>
                      <a:pt x="200" y="246"/>
                      <a:pt x="200" y="246"/>
                    </a:cubicBezTo>
                    <a:cubicBezTo>
                      <a:pt x="200" y="247"/>
                      <a:pt x="200" y="247"/>
                      <a:pt x="200" y="247"/>
                    </a:cubicBezTo>
                    <a:cubicBezTo>
                      <a:pt x="200" y="247"/>
                      <a:pt x="200" y="247"/>
                      <a:pt x="200" y="247"/>
                    </a:cubicBezTo>
                    <a:cubicBezTo>
                      <a:pt x="200" y="247"/>
                      <a:pt x="201" y="247"/>
                      <a:pt x="201" y="247"/>
                    </a:cubicBezTo>
                    <a:cubicBezTo>
                      <a:pt x="201" y="247"/>
                      <a:pt x="202" y="247"/>
                      <a:pt x="202" y="247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02" y="247"/>
                      <a:pt x="202" y="247"/>
                      <a:pt x="202" y="246"/>
                    </a:cubicBezTo>
                    <a:cubicBezTo>
                      <a:pt x="202" y="246"/>
                      <a:pt x="202" y="246"/>
                      <a:pt x="202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01" y="246"/>
                      <a:pt x="201" y="246"/>
                      <a:pt x="200" y="246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199" y="245"/>
                    </a:cubicBezTo>
                    <a:cubicBezTo>
                      <a:pt x="200" y="245"/>
                      <a:pt x="200" y="244"/>
                      <a:pt x="200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2" y="244"/>
                      <a:pt x="202" y="244"/>
                    </a:cubicBezTo>
                    <a:cubicBezTo>
                      <a:pt x="202" y="244"/>
                      <a:pt x="203" y="245"/>
                      <a:pt x="203" y="245"/>
                    </a:cubicBezTo>
                    <a:cubicBezTo>
                      <a:pt x="203" y="245"/>
                      <a:pt x="203" y="245"/>
                      <a:pt x="203" y="245"/>
                    </a:cubicBezTo>
                    <a:cubicBezTo>
                      <a:pt x="204" y="245"/>
                      <a:pt x="204" y="245"/>
                      <a:pt x="204" y="245"/>
                    </a:cubicBezTo>
                    <a:cubicBezTo>
                      <a:pt x="205" y="245"/>
                      <a:pt x="205" y="245"/>
                      <a:pt x="205" y="245"/>
                    </a:cubicBezTo>
                    <a:cubicBezTo>
                      <a:pt x="204" y="245"/>
                      <a:pt x="204" y="244"/>
                      <a:pt x="204" y="244"/>
                    </a:cubicBezTo>
                    <a:cubicBezTo>
                      <a:pt x="204" y="244"/>
                      <a:pt x="204" y="243"/>
                      <a:pt x="204" y="243"/>
                    </a:cubicBezTo>
                    <a:cubicBezTo>
                      <a:pt x="204" y="243"/>
                      <a:pt x="204" y="243"/>
                      <a:pt x="204" y="243"/>
                    </a:cubicBezTo>
                    <a:cubicBezTo>
                      <a:pt x="203" y="242"/>
                      <a:pt x="202" y="242"/>
                      <a:pt x="201" y="241"/>
                    </a:cubicBezTo>
                    <a:cubicBezTo>
                      <a:pt x="201" y="241"/>
                      <a:pt x="201" y="241"/>
                      <a:pt x="201" y="241"/>
                    </a:cubicBezTo>
                    <a:cubicBezTo>
                      <a:pt x="201" y="241"/>
                      <a:pt x="200" y="241"/>
                      <a:pt x="200" y="241"/>
                    </a:cubicBezTo>
                    <a:cubicBezTo>
                      <a:pt x="200" y="241"/>
                      <a:pt x="200" y="241"/>
                      <a:pt x="200" y="241"/>
                    </a:cubicBezTo>
                    <a:cubicBezTo>
                      <a:pt x="199" y="241"/>
                      <a:pt x="199" y="241"/>
                      <a:pt x="199" y="240"/>
                    </a:cubicBezTo>
                    <a:cubicBezTo>
                      <a:pt x="199" y="240"/>
                      <a:pt x="199" y="240"/>
                      <a:pt x="198" y="240"/>
                    </a:cubicBezTo>
                    <a:cubicBezTo>
                      <a:pt x="198" y="240"/>
                      <a:pt x="197" y="240"/>
                      <a:pt x="19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9" y="239"/>
                      <a:pt x="199" y="239"/>
                      <a:pt x="199" y="239"/>
                    </a:cubicBezTo>
                    <a:cubicBezTo>
                      <a:pt x="199" y="239"/>
                      <a:pt x="199" y="239"/>
                      <a:pt x="199" y="239"/>
                    </a:cubicBezTo>
                    <a:cubicBezTo>
                      <a:pt x="199" y="239"/>
                      <a:pt x="198" y="239"/>
                      <a:pt x="198" y="238"/>
                    </a:cubicBez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9" y="238"/>
                      <a:pt x="199" y="238"/>
                      <a:pt x="199" y="238"/>
                    </a:cubicBezTo>
                    <a:cubicBezTo>
                      <a:pt x="199" y="238"/>
                      <a:pt x="200" y="238"/>
                      <a:pt x="200" y="238"/>
                    </a:cubicBezTo>
                    <a:cubicBezTo>
                      <a:pt x="200" y="238"/>
                      <a:pt x="200" y="238"/>
                      <a:pt x="200" y="239"/>
                    </a:cubicBezTo>
                    <a:cubicBezTo>
                      <a:pt x="200" y="239"/>
                      <a:pt x="200" y="239"/>
                      <a:pt x="200" y="239"/>
                    </a:cubicBezTo>
                    <a:cubicBezTo>
                      <a:pt x="200" y="239"/>
                      <a:pt x="200" y="239"/>
                      <a:pt x="200" y="239"/>
                    </a:cubicBezTo>
                    <a:cubicBezTo>
                      <a:pt x="200" y="239"/>
                      <a:pt x="201" y="238"/>
                      <a:pt x="201" y="238"/>
                    </a:cubicBezTo>
                    <a:cubicBezTo>
                      <a:pt x="200" y="238"/>
                      <a:pt x="200" y="238"/>
                      <a:pt x="200" y="237"/>
                    </a:cubicBezTo>
                    <a:cubicBezTo>
                      <a:pt x="199" y="237"/>
                      <a:pt x="199" y="236"/>
                      <a:pt x="198" y="236"/>
                    </a:cubicBezTo>
                    <a:cubicBezTo>
                      <a:pt x="198" y="236"/>
                      <a:pt x="198" y="236"/>
                      <a:pt x="198" y="236"/>
                    </a:cubicBezTo>
                    <a:cubicBezTo>
                      <a:pt x="198" y="235"/>
                      <a:pt x="198" y="235"/>
                      <a:pt x="198" y="235"/>
                    </a:cubicBezTo>
                    <a:cubicBezTo>
                      <a:pt x="197" y="235"/>
                      <a:pt x="197" y="235"/>
                      <a:pt x="196" y="234"/>
                    </a:cubicBezTo>
                    <a:cubicBezTo>
                      <a:pt x="197" y="234"/>
                      <a:pt x="197" y="234"/>
                      <a:pt x="197" y="234"/>
                    </a:cubicBezTo>
                    <a:cubicBezTo>
                      <a:pt x="197" y="233"/>
                      <a:pt x="197" y="233"/>
                      <a:pt x="197" y="232"/>
                    </a:cubicBezTo>
                    <a:cubicBezTo>
                      <a:pt x="197" y="232"/>
                      <a:pt x="197" y="232"/>
                      <a:pt x="197" y="232"/>
                    </a:cubicBezTo>
                    <a:cubicBezTo>
                      <a:pt x="198" y="232"/>
                      <a:pt x="198" y="232"/>
                      <a:pt x="199" y="232"/>
                    </a:cubicBezTo>
                    <a:cubicBezTo>
                      <a:pt x="199" y="232"/>
                      <a:pt x="199" y="232"/>
                      <a:pt x="199" y="232"/>
                    </a:cubicBezTo>
                    <a:cubicBezTo>
                      <a:pt x="199" y="232"/>
                      <a:pt x="198" y="232"/>
                      <a:pt x="198" y="232"/>
                    </a:cubicBezTo>
                    <a:cubicBezTo>
                      <a:pt x="198" y="232"/>
                      <a:pt x="198" y="233"/>
                      <a:pt x="198" y="233"/>
                    </a:cubicBezTo>
                    <a:cubicBezTo>
                      <a:pt x="199" y="233"/>
                      <a:pt x="199" y="233"/>
                      <a:pt x="200" y="233"/>
                    </a:cubicBezTo>
                    <a:cubicBezTo>
                      <a:pt x="200" y="234"/>
                      <a:pt x="200" y="234"/>
                      <a:pt x="200" y="234"/>
                    </a:cubicBezTo>
                    <a:cubicBezTo>
                      <a:pt x="200" y="234"/>
                      <a:pt x="201" y="235"/>
                      <a:pt x="201" y="235"/>
                    </a:cubicBezTo>
                    <a:cubicBezTo>
                      <a:pt x="202" y="235"/>
                      <a:pt x="202" y="235"/>
                      <a:pt x="202" y="235"/>
                    </a:cubicBezTo>
                    <a:cubicBezTo>
                      <a:pt x="202" y="235"/>
                      <a:pt x="202" y="235"/>
                      <a:pt x="202" y="234"/>
                    </a:cubicBezTo>
                    <a:cubicBezTo>
                      <a:pt x="201" y="234"/>
                      <a:pt x="201" y="234"/>
                      <a:pt x="201" y="234"/>
                    </a:cubicBezTo>
                    <a:cubicBezTo>
                      <a:pt x="201" y="234"/>
                      <a:pt x="201" y="234"/>
                      <a:pt x="201" y="233"/>
                    </a:cubicBezTo>
                    <a:cubicBezTo>
                      <a:pt x="202" y="233"/>
                      <a:pt x="202" y="234"/>
                      <a:pt x="202" y="234"/>
                    </a:cubicBezTo>
                    <a:cubicBezTo>
                      <a:pt x="203" y="234"/>
                      <a:pt x="203" y="234"/>
                      <a:pt x="203" y="235"/>
                    </a:cubicBezTo>
                    <a:cubicBezTo>
                      <a:pt x="203" y="235"/>
                      <a:pt x="204" y="235"/>
                      <a:pt x="204" y="235"/>
                    </a:cubicBezTo>
                    <a:cubicBezTo>
                      <a:pt x="204" y="235"/>
                      <a:pt x="204" y="234"/>
                      <a:pt x="204" y="234"/>
                    </a:cubicBezTo>
                    <a:cubicBezTo>
                      <a:pt x="204" y="234"/>
                      <a:pt x="204" y="234"/>
                      <a:pt x="204" y="234"/>
                    </a:cubicBezTo>
                    <a:cubicBezTo>
                      <a:pt x="203" y="234"/>
                      <a:pt x="203" y="234"/>
                      <a:pt x="203" y="234"/>
                    </a:cubicBezTo>
                    <a:cubicBezTo>
                      <a:pt x="203" y="233"/>
                      <a:pt x="203" y="233"/>
                      <a:pt x="203" y="233"/>
                    </a:cubicBezTo>
                    <a:cubicBezTo>
                      <a:pt x="204" y="233"/>
                      <a:pt x="204" y="233"/>
                      <a:pt x="205" y="233"/>
                    </a:cubicBezTo>
                    <a:cubicBezTo>
                      <a:pt x="205" y="234"/>
                      <a:pt x="205" y="234"/>
                      <a:pt x="206" y="234"/>
                    </a:cubicBezTo>
                    <a:cubicBezTo>
                      <a:pt x="206" y="234"/>
                      <a:pt x="206" y="234"/>
                      <a:pt x="206" y="234"/>
                    </a:cubicBezTo>
                    <a:cubicBezTo>
                      <a:pt x="206" y="233"/>
                      <a:pt x="205" y="233"/>
                      <a:pt x="205" y="233"/>
                    </a:cubicBezTo>
                    <a:cubicBezTo>
                      <a:pt x="204" y="233"/>
                      <a:pt x="204" y="233"/>
                      <a:pt x="204" y="233"/>
                    </a:cubicBezTo>
                    <a:cubicBezTo>
                      <a:pt x="203" y="232"/>
                      <a:pt x="203" y="232"/>
                      <a:pt x="203" y="232"/>
                    </a:cubicBezTo>
                    <a:cubicBezTo>
                      <a:pt x="203" y="232"/>
                      <a:pt x="203" y="232"/>
                      <a:pt x="203" y="231"/>
                    </a:cubicBezTo>
                    <a:cubicBezTo>
                      <a:pt x="204" y="232"/>
                      <a:pt x="204" y="232"/>
                      <a:pt x="204" y="232"/>
                    </a:cubicBezTo>
                    <a:cubicBezTo>
                      <a:pt x="205" y="232"/>
                      <a:pt x="205" y="232"/>
                      <a:pt x="205" y="231"/>
                    </a:cubicBezTo>
                    <a:cubicBezTo>
                      <a:pt x="205" y="231"/>
                      <a:pt x="205" y="231"/>
                      <a:pt x="206" y="230"/>
                    </a:cubicBez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7" y="231"/>
                      <a:pt x="207" y="231"/>
                      <a:pt x="208" y="231"/>
                    </a:cubicBezTo>
                    <a:cubicBezTo>
                      <a:pt x="208" y="231"/>
                      <a:pt x="208" y="231"/>
                      <a:pt x="208" y="231"/>
                    </a:cubicBezTo>
                    <a:cubicBezTo>
                      <a:pt x="209" y="231"/>
                      <a:pt x="209" y="231"/>
                      <a:pt x="209" y="230"/>
                    </a:cubicBezTo>
                    <a:cubicBezTo>
                      <a:pt x="209" y="230"/>
                      <a:pt x="209" y="230"/>
                      <a:pt x="209" y="230"/>
                    </a:cubicBezTo>
                    <a:cubicBezTo>
                      <a:pt x="210" y="230"/>
                      <a:pt x="210" y="230"/>
                      <a:pt x="210" y="230"/>
                    </a:cubicBezTo>
                    <a:cubicBezTo>
                      <a:pt x="210" y="230"/>
                      <a:pt x="210" y="230"/>
                      <a:pt x="211" y="231"/>
                    </a:cubicBezTo>
                    <a:cubicBezTo>
                      <a:pt x="211" y="231"/>
                      <a:pt x="212" y="231"/>
                      <a:pt x="213" y="231"/>
                    </a:cubicBezTo>
                    <a:cubicBezTo>
                      <a:pt x="213" y="231"/>
                      <a:pt x="214" y="231"/>
                      <a:pt x="214" y="231"/>
                    </a:cubicBezTo>
                    <a:cubicBezTo>
                      <a:pt x="214" y="231"/>
                      <a:pt x="214" y="231"/>
                      <a:pt x="215" y="231"/>
                    </a:cubicBezTo>
                    <a:cubicBezTo>
                      <a:pt x="215" y="231"/>
                      <a:pt x="215" y="232"/>
                      <a:pt x="215" y="232"/>
                    </a:cubicBezTo>
                    <a:cubicBezTo>
                      <a:pt x="215" y="232"/>
                      <a:pt x="215" y="232"/>
                      <a:pt x="216" y="232"/>
                    </a:cubicBezTo>
                    <a:cubicBezTo>
                      <a:pt x="216" y="232"/>
                      <a:pt x="216" y="232"/>
                      <a:pt x="216" y="232"/>
                    </a:cubicBezTo>
                    <a:cubicBezTo>
                      <a:pt x="217" y="232"/>
                      <a:pt x="217" y="232"/>
                      <a:pt x="217" y="232"/>
                    </a:cubicBezTo>
                    <a:cubicBezTo>
                      <a:pt x="217" y="232"/>
                      <a:pt x="218" y="232"/>
                      <a:pt x="218" y="232"/>
                    </a:cubicBezTo>
                    <a:cubicBezTo>
                      <a:pt x="218" y="232"/>
                      <a:pt x="217" y="233"/>
                      <a:pt x="217" y="233"/>
                    </a:cubicBezTo>
                    <a:cubicBezTo>
                      <a:pt x="217" y="233"/>
                      <a:pt x="217" y="233"/>
                      <a:pt x="216" y="233"/>
                    </a:cubicBezTo>
                    <a:cubicBezTo>
                      <a:pt x="216" y="233"/>
                      <a:pt x="216" y="233"/>
                      <a:pt x="216" y="234"/>
                    </a:cubicBezTo>
                    <a:cubicBezTo>
                      <a:pt x="216" y="234"/>
                      <a:pt x="216" y="234"/>
                      <a:pt x="216" y="234"/>
                    </a:cubicBezTo>
                    <a:cubicBezTo>
                      <a:pt x="217" y="234"/>
                      <a:pt x="217" y="234"/>
                      <a:pt x="218" y="233"/>
                    </a:cubicBezTo>
                    <a:cubicBezTo>
                      <a:pt x="219" y="233"/>
                      <a:pt x="220" y="233"/>
                      <a:pt x="221" y="232"/>
                    </a:cubicBezTo>
                    <a:cubicBezTo>
                      <a:pt x="221" y="232"/>
                      <a:pt x="221" y="232"/>
                      <a:pt x="222" y="231"/>
                    </a:cubicBezTo>
                    <a:cubicBezTo>
                      <a:pt x="222" y="231"/>
                      <a:pt x="222" y="231"/>
                      <a:pt x="223" y="231"/>
                    </a:cubicBezTo>
                    <a:cubicBezTo>
                      <a:pt x="223" y="231"/>
                      <a:pt x="224" y="231"/>
                      <a:pt x="224" y="231"/>
                    </a:cubicBezTo>
                    <a:cubicBezTo>
                      <a:pt x="225" y="231"/>
                      <a:pt x="225" y="231"/>
                      <a:pt x="225" y="231"/>
                    </a:cubicBezTo>
                    <a:cubicBezTo>
                      <a:pt x="225" y="231"/>
                      <a:pt x="226" y="231"/>
                      <a:pt x="226" y="231"/>
                    </a:cubicBezTo>
                    <a:cubicBezTo>
                      <a:pt x="226" y="231"/>
                      <a:pt x="227" y="231"/>
                      <a:pt x="227" y="231"/>
                    </a:cubicBezTo>
                    <a:cubicBezTo>
                      <a:pt x="227" y="231"/>
                      <a:pt x="228" y="231"/>
                      <a:pt x="228" y="231"/>
                    </a:cubicBezTo>
                    <a:cubicBezTo>
                      <a:pt x="229" y="231"/>
                      <a:pt x="229" y="231"/>
                      <a:pt x="229" y="231"/>
                    </a:cubicBezTo>
                    <a:cubicBezTo>
                      <a:pt x="229" y="231"/>
                      <a:pt x="229" y="231"/>
                      <a:pt x="229" y="230"/>
                    </a:cubicBezTo>
                    <a:cubicBezTo>
                      <a:pt x="229" y="230"/>
                      <a:pt x="229" y="230"/>
                      <a:pt x="228" y="230"/>
                    </a:cubicBezTo>
                    <a:cubicBezTo>
                      <a:pt x="228" y="230"/>
                      <a:pt x="227" y="229"/>
                      <a:pt x="227" y="229"/>
                    </a:cubicBezTo>
                    <a:cubicBezTo>
                      <a:pt x="227" y="229"/>
                      <a:pt x="226" y="229"/>
                      <a:pt x="226" y="229"/>
                    </a:cubicBezTo>
                    <a:cubicBezTo>
                      <a:pt x="225" y="228"/>
                      <a:pt x="225" y="228"/>
                      <a:pt x="224" y="228"/>
                    </a:cubicBezTo>
                    <a:cubicBezTo>
                      <a:pt x="224" y="227"/>
                      <a:pt x="224" y="227"/>
                      <a:pt x="224" y="226"/>
                    </a:cubicBezTo>
                    <a:cubicBezTo>
                      <a:pt x="224" y="226"/>
                      <a:pt x="224" y="226"/>
                      <a:pt x="224" y="226"/>
                    </a:cubicBezTo>
                    <a:cubicBezTo>
                      <a:pt x="224" y="226"/>
                      <a:pt x="224" y="226"/>
                      <a:pt x="223" y="225"/>
                    </a:cubicBezTo>
                    <a:cubicBezTo>
                      <a:pt x="223" y="225"/>
                      <a:pt x="223" y="225"/>
                      <a:pt x="222" y="224"/>
                    </a:cubicBezTo>
                    <a:cubicBezTo>
                      <a:pt x="222" y="224"/>
                      <a:pt x="222" y="224"/>
                      <a:pt x="222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2" y="224"/>
                      <a:pt x="222" y="223"/>
                      <a:pt x="223" y="223"/>
                    </a:cubicBezTo>
                    <a:cubicBezTo>
                      <a:pt x="223" y="223"/>
                      <a:pt x="223" y="223"/>
                      <a:pt x="223" y="222"/>
                    </a:cubicBezTo>
                    <a:cubicBezTo>
                      <a:pt x="223" y="222"/>
                      <a:pt x="223" y="221"/>
                      <a:pt x="223" y="221"/>
                    </a:cubicBezTo>
                    <a:cubicBezTo>
                      <a:pt x="224" y="220"/>
                      <a:pt x="224" y="220"/>
                      <a:pt x="225" y="220"/>
                    </a:cubicBezTo>
                    <a:cubicBezTo>
                      <a:pt x="225" y="220"/>
                      <a:pt x="225" y="220"/>
                      <a:pt x="226" y="220"/>
                    </a:cubicBezTo>
                    <a:cubicBezTo>
                      <a:pt x="226" y="220"/>
                      <a:pt x="226" y="220"/>
                      <a:pt x="226" y="220"/>
                    </a:cubicBezTo>
                    <a:cubicBezTo>
                      <a:pt x="226" y="219"/>
                      <a:pt x="227" y="219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6" y="217"/>
                      <a:pt x="226" y="217"/>
                    </a:cubicBezTo>
                    <a:cubicBezTo>
                      <a:pt x="226" y="217"/>
                      <a:pt x="227" y="217"/>
                      <a:pt x="227" y="217"/>
                    </a:cubicBezTo>
                    <a:cubicBezTo>
                      <a:pt x="227" y="216"/>
                      <a:pt x="227" y="216"/>
                      <a:pt x="227" y="215"/>
                    </a:cubicBezTo>
                    <a:cubicBezTo>
                      <a:pt x="227" y="215"/>
                      <a:pt x="227" y="215"/>
                      <a:pt x="227" y="215"/>
                    </a:cubicBezTo>
                    <a:cubicBezTo>
                      <a:pt x="227" y="215"/>
                      <a:pt x="227" y="215"/>
                      <a:pt x="227" y="214"/>
                    </a:cubicBezTo>
                    <a:cubicBezTo>
                      <a:pt x="227" y="214"/>
                      <a:pt x="228" y="214"/>
                      <a:pt x="228" y="214"/>
                    </a:cubicBezTo>
                    <a:cubicBezTo>
                      <a:pt x="228" y="214"/>
                      <a:pt x="229" y="214"/>
                      <a:pt x="230" y="214"/>
                    </a:cubicBezTo>
                    <a:cubicBezTo>
                      <a:pt x="230" y="214"/>
                      <a:pt x="230" y="214"/>
                      <a:pt x="231" y="214"/>
                    </a:cubicBezTo>
                    <a:cubicBezTo>
                      <a:pt x="231" y="213"/>
                      <a:pt x="231" y="213"/>
                      <a:pt x="232" y="213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0"/>
                      <a:pt x="231" y="210"/>
                    </a:cubicBezTo>
                    <a:cubicBezTo>
                      <a:pt x="231" y="210"/>
                      <a:pt x="231" y="210"/>
                      <a:pt x="232" y="210"/>
                    </a:cubicBezTo>
                    <a:cubicBezTo>
                      <a:pt x="232" y="210"/>
                      <a:pt x="232" y="210"/>
                      <a:pt x="232" y="209"/>
                    </a:cubicBezTo>
                    <a:cubicBezTo>
                      <a:pt x="232" y="210"/>
                      <a:pt x="232" y="210"/>
                      <a:pt x="232" y="210"/>
                    </a:cubicBezTo>
                    <a:cubicBezTo>
                      <a:pt x="232" y="210"/>
                      <a:pt x="232" y="210"/>
                      <a:pt x="233" y="210"/>
                    </a:cubicBezTo>
                    <a:cubicBezTo>
                      <a:pt x="233" y="209"/>
                      <a:pt x="234" y="209"/>
                      <a:pt x="235" y="208"/>
                    </a:cubicBezTo>
                    <a:cubicBezTo>
                      <a:pt x="235" y="208"/>
                      <a:pt x="235" y="208"/>
                      <a:pt x="235" y="208"/>
                    </a:cubicBezTo>
                    <a:cubicBezTo>
                      <a:pt x="235" y="208"/>
                      <a:pt x="235" y="208"/>
                      <a:pt x="235" y="208"/>
                    </a:cubicBezTo>
                    <a:cubicBezTo>
                      <a:pt x="236" y="208"/>
                      <a:pt x="236" y="207"/>
                      <a:pt x="236" y="207"/>
                    </a:cubicBezTo>
                    <a:cubicBezTo>
                      <a:pt x="236" y="207"/>
                      <a:pt x="236" y="206"/>
                      <a:pt x="236" y="206"/>
                    </a:cubicBez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38" y="206"/>
                      <a:pt x="238" y="206"/>
                      <a:pt x="238" y="206"/>
                    </a:cubicBezTo>
                    <a:cubicBezTo>
                      <a:pt x="239" y="205"/>
                      <a:pt x="239" y="205"/>
                      <a:pt x="240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5"/>
                      <a:pt x="241" y="205"/>
                      <a:pt x="241" y="206"/>
                    </a:cubicBezTo>
                    <a:cubicBezTo>
                      <a:pt x="241" y="205"/>
                      <a:pt x="241" y="205"/>
                      <a:pt x="242" y="205"/>
                    </a:cubicBezTo>
                    <a:cubicBezTo>
                      <a:pt x="242" y="205"/>
                      <a:pt x="242" y="205"/>
                      <a:pt x="242" y="205"/>
                    </a:cubicBezTo>
                    <a:cubicBezTo>
                      <a:pt x="242" y="205"/>
                      <a:pt x="242" y="205"/>
                      <a:pt x="242" y="205"/>
                    </a:cubicBezTo>
                    <a:cubicBezTo>
                      <a:pt x="243" y="205"/>
                      <a:pt x="243" y="205"/>
                      <a:pt x="243" y="205"/>
                    </a:cubicBezTo>
                    <a:cubicBezTo>
                      <a:pt x="243" y="206"/>
                      <a:pt x="244" y="206"/>
                      <a:pt x="244" y="206"/>
                    </a:cubicBezTo>
                    <a:cubicBezTo>
                      <a:pt x="244" y="206"/>
                      <a:pt x="245" y="206"/>
                      <a:pt x="246" y="206"/>
                    </a:cubicBezTo>
                    <a:cubicBezTo>
                      <a:pt x="245" y="206"/>
                      <a:pt x="245" y="206"/>
                      <a:pt x="244" y="206"/>
                    </a:cubicBezTo>
                    <a:cubicBezTo>
                      <a:pt x="244" y="206"/>
                      <a:pt x="244" y="206"/>
                      <a:pt x="244" y="206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2" y="206"/>
                      <a:pt x="241" y="206"/>
                      <a:pt x="241" y="206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1" y="206"/>
                      <a:pt x="241" y="206"/>
                      <a:pt x="242" y="206"/>
                    </a:cubicBezTo>
                    <a:cubicBezTo>
                      <a:pt x="243" y="207"/>
                      <a:pt x="243" y="207"/>
                      <a:pt x="244" y="207"/>
                    </a:cubicBezTo>
                    <a:cubicBezTo>
                      <a:pt x="243" y="207"/>
                      <a:pt x="243" y="207"/>
                      <a:pt x="243" y="207"/>
                    </a:cubicBezTo>
                    <a:cubicBezTo>
                      <a:pt x="243" y="207"/>
                      <a:pt x="243" y="207"/>
                      <a:pt x="243" y="207"/>
                    </a:cubicBezTo>
                    <a:cubicBezTo>
                      <a:pt x="243" y="208"/>
                      <a:pt x="243" y="208"/>
                      <a:pt x="243" y="208"/>
                    </a:cubicBezTo>
                    <a:cubicBezTo>
                      <a:pt x="244" y="208"/>
                      <a:pt x="244" y="208"/>
                      <a:pt x="244" y="208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46" y="208"/>
                      <a:pt x="246" y="208"/>
                      <a:pt x="246" y="208"/>
                    </a:cubicBezTo>
                    <a:cubicBezTo>
                      <a:pt x="247" y="208"/>
                      <a:pt x="247" y="208"/>
                      <a:pt x="248" y="208"/>
                    </a:cubicBezTo>
                    <a:cubicBezTo>
                      <a:pt x="248" y="208"/>
                      <a:pt x="248" y="208"/>
                      <a:pt x="249" y="209"/>
                    </a:cubicBezTo>
                    <a:cubicBezTo>
                      <a:pt x="249" y="209"/>
                      <a:pt x="249" y="209"/>
                      <a:pt x="250" y="209"/>
                    </a:cubicBezTo>
                    <a:cubicBezTo>
                      <a:pt x="250" y="209"/>
                      <a:pt x="250" y="209"/>
                      <a:pt x="250" y="208"/>
                    </a:cubicBezTo>
                    <a:cubicBezTo>
                      <a:pt x="250" y="208"/>
                      <a:pt x="250" y="209"/>
                      <a:pt x="251" y="209"/>
                    </a:cubicBezTo>
                    <a:cubicBezTo>
                      <a:pt x="251" y="209"/>
                      <a:pt x="251" y="209"/>
                      <a:pt x="251" y="210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0" y="210"/>
                      <a:pt x="250" y="210"/>
                      <a:pt x="249" y="210"/>
                    </a:cubicBezTo>
                    <a:cubicBezTo>
                      <a:pt x="249" y="211"/>
                      <a:pt x="248" y="211"/>
                      <a:pt x="247" y="211"/>
                    </a:cubicBezTo>
                    <a:cubicBezTo>
                      <a:pt x="247" y="211"/>
                      <a:pt x="247" y="212"/>
                      <a:pt x="246" y="212"/>
                    </a:cubicBezTo>
                    <a:cubicBezTo>
                      <a:pt x="246" y="212"/>
                      <a:pt x="247" y="212"/>
                      <a:pt x="247" y="212"/>
                    </a:cubicBezTo>
                    <a:cubicBezTo>
                      <a:pt x="247" y="212"/>
                      <a:pt x="248" y="212"/>
                      <a:pt x="248" y="212"/>
                    </a:cubicBezTo>
                    <a:cubicBezTo>
                      <a:pt x="248" y="212"/>
                      <a:pt x="249" y="212"/>
                      <a:pt x="249" y="213"/>
                    </a:cubicBezTo>
                    <a:cubicBezTo>
                      <a:pt x="249" y="213"/>
                      <a:pt x="249" y="213"/>
                      <a:pt x="250" y="212"/>
                    </a:cubicBezTo>
                    <a:cubicBezTo>
                      <a:pt x="250" y="213"/>
                      <a:pt x="251" y="213"/>
                      <a:pt x="251" y="214"/>
                    </a:cubicBezTo>
                    <a:cubicBezTo>
                      <a:pt x="251" y="214"/>
                      <a:pt x="251" y="214"/>
                      <a:pt x="251" y="214"/>
                    </a:cubicBezTo>
                    <a:cubicBezTo>
                      <a:pt x="251" y="215"/>
                      <a:pt x="251" y="215"/>
                      <a:pt x="251" y="215"/>
                    </a:cubicBezTo>
                    <a:cubicBezTo>
                      <a:pt x="250" y="215"/>
                      <a:pt x="250" y="216"/>
                      <a:pt x="250" y="216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2" y="216"/>
                      <a:pt x="252" y="216"/>
                      <a:pt x="253" y="216"/>
                    </a:cubicBezTo>
                    <a:cubicBezTo>
                      <a:pt x="254" y="216"/>
                      <a:pt x="254" y="216"/>
                      <a:pt x="255" y="216"/>
                    </a:cubicBezTo>
                    <a:cubicBezTo>
                      <a:pt x="256" y="216"/>
                      <a:pt x="257" y="215"/>
                      <a:pt x="258" y="215"/>
                    </a:cubicBezTo>
                    <a:cubicBezTo>
                      <a:pt x="258" y="215"/>
                      <a:pt x="259" y="215"/>
                      <a:pt x="259" y="215"/>
                    </a:cubicBezTo>
                    <a:cubicBezTo>
                      <a:pt x="260" y="215"/>
                      <a:pt x="260" y="214"/>
                      <a:pt x="260" y="214"/>
                    </a:cubicBezTo>
                    <a:cubicBezTo>
                      <a:pt x="261" y="214"/>
                      <a:pt x="261" y="214"/>
                      <a:pt x="262" y="214"/>
                    </a:cubicBezTo>
                    <a:cubicBezTo>
                      <a:pt x="262" y="214"/>
                      <a:pt x="263" y="214"/>
                      <a:pt x="264" y="214"/>
                    </a:cubicBezTo>
                    <a:cubicBezTo>
                      <a:pt x="264" y="214"/>
                      <a:pt x="265" y="214"/>
                      <a:pt x="266" y="214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6" y="214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7" y="213"/>
                      <a:pt x="267" y="212"/>
                      <a:pt x="267" y="212"/>
                    </a:cubicBezTo>
                    <a:cubicBezTo>
                      <a:pt x="266" y="212"/>
                      <a:pt x="266" y="212"/>
                      <a:pt x="265" y="212"/>
                    </a:cubicBezTo>
                    <a:cubicBezTo>
                      <a:pt x="265" y="212"/>
                      <a:pt x="264" y="212"/>
                      <a:pt x="264" y="212"/>
                    </a:cubicBezTo>
                    <a:cubicBezTo>
                      <a:pt x="264" y="212"/>
                      <a:pt x="263" y="213"/>
                      <a:pt x="263" y="213"/>
                    </a:cubicBezTo>
                    <a:cubicBezTo>
                      <a:pt x="263" y="213"/>
                      <a:pt x="263" y="213"/>
                      <a:pt x="262" y="212"/>
                    </a:cubicBezTo>
                    <a:cubicBezTo>
                      <a:pt x="262" y="212"/>
                      <a:pt x="262" y="212"/>
                      <a:pt x="262" y="212"/>
                    </a:cubicBezTo>
                    <a:cubicBezTo>
                      <a:pt x="261" y="213"/>
                      <a:pt x="261" y="213"/>
                      <a:pt x="261" y="213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9" y="212"/>
                      <a:pt x="258" y="211"/>
                      <a:pt x="258" y="211"/>
                    </a:cubicBezTo>
                    <a:cubicBezTo>
                      <a:pt x="258" y="210"/>
                      <a:pt x="257" y="210"/>
                      <a:pt x="257" y="210"/>
                    </a:cubicBezTo>
                    <a:cubicBezTo>
                      <a:pt x="257" y="209"/>
                      <a:pt x="257" y="209"/>
                      <a:pt x="257" y="209"/>
                    </a:cubicBezTo>
                    <a:cubicBezTo>
                      <a:pt x="256" y="209"/>
                      <a:pt x="256" y="209"/>
                      <a:pt x="256" y="209"/>
                    </a:cubicBezTo>
                    <a:cubicBezTo>
                      <a:pt x="256" y="209"/>
                      <a:pt x="256" y="210"/>
                      <a:pt x="257" y="210"/>
                    </a:cubicBezTo>
                    <a:cubicBezTo>
                      <a:pt x="257" y="210"/>
                      <a:pt x="258" y="211"/>
                      <a:pt x="258" y="212"/>
                    </a:cubicBezTo>
                    <a:cubicBezTo>
                      <a:pt x="259" y="212"/>
                      <a:pt x="259" y="212"/>
                      <a:pt x="260" y="213"/>
                    </a:cubicBezTo>
                    <a:cubicBezTo>
                      <a:pt x="260" y="213"/>
                      <a:pt x="260" y="213"/>
                      <a:pt x="259" y="213"/>
                    </a:cubicBezTo>
                    <a:cubicBezTo>
                      <a:pt x="259" y="213"/>
                      <a:pt x="259" y="213"/>
                      <a:pt x="258" y="213"/>
                    </a:cubicBezTo>
                    <a:cubicBezTo>
                      <a:pt x="258" y="213"/>
                      <a:pt x="258" y="212"/>
                      <a:pt x="258" y="212"/>
                    </a:cubicBezTo>
                    <a:cubicBezTo>
                      <a:pt x="258" y="212"/>
                      <a:pt x="258" y="212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7" y="211"/>
                      <a:pt x="256" y="211"/>
                      <a:pt x="256" y="211"/>
                    </a:cubicBezTo>
                    <a:cubicBezTo>
                      <a:pt x="256" y="211"/>
                      <a:pt x="256" y="211"/>
                      <a:pt x="256" y="211"/>
                    </a:cubicBezTo>
                    <a:cubicBezTo>
                      <a:pt x="256" y="211"/>
                      <a:pt x="256" y="211"/>
                      <a:pt x="256" y="211"/>
                    </a:cubicBezTo>
                    <a:cubicBezTo>
                      <a:pt x="256" y="211"/>
                      <a:pt x="256" y="211"/>
                      <a:pt x="255" y="211"/>
                    </a:cubicBezTo>
                    <a:cubicBezTo>
                      <a:pt x="255" y="211"/>
                      <a:pt x="255" y="211"/>
                      <a:pt x="255" y="211"/>
                    </a:cubicBezTo>
                    <a:cubicBezTo>
                      <a:pt x="256" y="211"/>
                      <a:pt x="256" y="210"/>
                      <a:pt x="256" y="210"/>
                    </a:cubicBezTo>
                    <a:cubicBezTo>
                      <a:pt x="256" y="210"/>
                      <a:pt x="256" y="210"/>
                      <a:pt x="256" y="210"/>
                    </a:cubicBezTo>
                    <a:cubicBezTo>
                      <a:pt x="255" y="210"/>
                      <a:pt x="255" y="210"/>
                      <a:pt x="255" y="210"/>
                    </a:cubicBezTo>
                    <a:cubicBezTo>
                      <a:pt x="255" y="210"/>
                      <a:pt x="255" y="210"/>
                      <a:pt x="254" y="210"/>
                    </a:cubicBezTo>
                    <a:cubicBezTo>
                      <a:pt x="254" y="209"/>
                      <a:pt x="254" y="209"/>
                      <a:pt x="254" y="209"/>
                    </a:cubicBezTo>
                    <a:cubicBezTo>
                      <a:pt x="253" y="209"/>
                      <a:pt x="253" y="209"/>
                      <a:pt x="252" y="209"/>
                    </a:cubicBezTo>
                    <a:cubicBezTo>
                      <a:pt x="252" y="209"/>
                      <a:pt x="252" y="209"/>
                      <a:pt x="251" y="209"/>
                    </a:cubicBezTo>
                    <a:cubicBezTo>
                      <a:pt x="251" y="209"/>
                      <a:pt x="252" y="208"/>
                      <a:pt x="252" y="208"/>
                    </a:cubicBezTo>
                    <a:cubicBezTo>
                      <a:pt x="252" y="208"/>
                      <a:pt x="252" y="209"/>
                      <a:pt x="253" y="209"/>
                    </a:cubicBezTo>
                    <a:cubicBezTo>
                      <a:pt x="253" y="208"/>
                      <a:pt x="253" y="208"/>
                      <a:pt x="253" y="208"/>
                    </a:cubicBezTo>
                    <a:cubicBezTo>
                      <a:pt x="254" y="208"/>
                      <a:pt x="254" y="209"/>
                      <a:pt x="254" y="209"/>
                    </a:cubicBezTo>
                    <a:cubicBezTo>
                      <a:pt x="255" y="209"/>
                      <a:pt x="255" y="209"/>
                      <a:pt x="255" y="209"/>
                    </a:cubicBezTo>
                    <a:cubicBezTo>
                      <a:pt x="255" y="209"/>
                      <a:pt x="255" y="208"/>
                      <a:pt x="256" y="208"/>
                    </a:cubicBezTo>
                    <a:cubicBezTo>
                      <a:pt x="256" y="208"/>
                      <a:pt x="256" y="208"/>
                      <a:pt x="257" y="208"/>
                    </a:cubicBezTo>
                    <a:cubicBezTo>
                      <a:pt x="257" y="208"/>
                      <a:pt x="258" y="208"/>
                      <a:pt x="258" y="207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9" y="207"/>
                      <a:pt x="259" y="207"/>
                      <a:pt x="259" y="207"/>
                    </a:cubicBezTo>
                    <a:cubicBezTo>
                      <a:pt x="259" y="207"/>
                      <a:pt x="259" y="207"/>
                      <a:pt x="259" y="207"/>
                    </a:cubicBezTo>
                    <a:cubicBezTo>
                      <a:pt x="259" y="208"/>
                      <a:pt x="258" y="208"/>
                      <a:pt x="258" y="208"/>
                    </a:cubicBezTo>
                    <a:cubicBezTo>
                      <a:pt x="258" y="208"/>
                      <a:pt x="258" y="208"/>
                      <a:pt x="258" y="208"/>
                    </a:cubicBezTo>
                    <a:cubicBezTo>
                      <a:pt x="258" y="208"/>
                      <a:pt x="258" y="209"/>
                      <a:pt x="258" y="209"/>
                    </a:cubicBezTo>
                    <a:cubicBezTo>
                      <a:pt x="258" y="209"/>
                      <a:pt x="258" y="209"/>
                      <a:pt x="259" y="209"/>
                    </a:cubicBezTo>
                    <a:cubicBezTo>
                      <a:pt x="259" y="208"/>
                      <a:pt x="259" y="208"/>
                      <a:pt x="260" y="207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0" y="207"/>
                      <a:pt x="260" y="207"/>
                      <a:pt x="259" y="206"/>
                    </a:cubicBezTo>
                    <a:cubicBezTo>
                      <a:pt x="259" y="206"/>
                      <a:pt x="259" y="206"/>
                      <a:pt x="259" y="206"/>
                    </a:cubicBezTo>
                    <a:cubicBezTo>
                      <a:pt x="259" y="206"/>
                      <a:pt x="259" y="206"/>
                      <a:pt x="260" y="206"/>
                    </a:cubicBezTo>
                    <a:cubicBezTo>
                      <a:pt x="260" y="206"/>
                      <a:pt x="260" y="207"/>
                      <a:pt x="260" y="207"/>
                    </a:cubicBezTo>
                    <a:cubicBezTo>
                      <a:pt x="261" y="207"/>
                      <a:pt x="261" y="207"/>
                      <a:pt x="261" y="207"/>
                    </a:cubicBezTo>
                    <a:cubicBezTo>
                      <a:pt x="261" y="207"/>
                      <a:pt x="262" y="207"/>
                      <a:pt x="262" y="207"/>
                    </a:cubicBezTo>
                    <a:cubicBezTo>
                      <a:pt x="263" y="207"/>
                      <a:pt x="263" y="207"/>
                      <a:pt x="264" y="207"/>
                    </a:cubicBezTo>
                    <a:cubicBezTo>
                      <a:pt x="264" y="207"/>
                      <a:pt x="264" y="207"/>
                      <a:pt x="264" y="207"/>
                    </a:cubicBezTo>
                    <a:cubicBezTo>
                      <a:pt x="265" y="207"/>
                      <a:pt x="265" y="207"/>
                      <a:pt x="266" y="207"/>
                    </a:cubicBezTo>
                    <a:cubicBezTo>
                      <a:pt x="266" y="207"/>
                      <a:pt x="266" y="207"/>
                      <a:pt x="266" y="207"/>
                    </a:cubicBezTo>
                    <a:cubicBezTo>
                      <a:pt x="266" y="206"/>
                      <a:pt x="267" y="206"/>
                      <a:pt x="267" y="206"/>
                    </a:cubicBezTo>
                    <a:cubicBezTo>
                      <a:pt x="267" y="206"/>
                      <a:pt x="268" y="206"/>
                      <a:pt x="268" y="205"/>
                    </a:cubicBezTo>
                    <a:cubicBezTo>
                      <a:pt x="268" y="205"/>
                      <a:pt x="269" y="205"/>
                      <a:pt x="269" y="205"/>
                    </a:cubicBezTo>
                    <a:cubicBezTo>
                      <a:pt x="269" y="205"/>
                      <a:pt x="269" y="205"/>
                      <a:pt x="270" y="205"/>
                    </a:cubicBezTo>
                    <a:cubicBezTo>
                      <a:pt x="270" y="205"/>
                      <a:pt x="270" y="205"/>
                      <a:pt x="270" y="205"/>
                    </a:cubicBezTo>
                    <a:cubicBezTo>
                      <a:pt x="271" y="205"/>
                      <a:pt x="271" y="205"/>
                      <a:pt x="272" y="205"/>
                    </a:cubicBezTo>
                    <a:cubicBezTo>
                      <a:pt x="272" y="205"/>
                      <a:pt x="273" y="205"/>
                      <a:pt x="273" y="204"/>
                    </a:cubicBezTo>
                    <a:cubicBezTo>
                      <a:pt x="273" y="204"/>
                      <a:pt x="273" y="204"/>
                      <a:pt x="274" y="205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4" y="205"/>
                      <a:pt x="274" y="205"/>
                      <a:pt x="275" y="205"/>
                    </a:cubicBezTo>
                    <a:cubicBezTo>
                      <a:pt x="275" y="205"/>
                      <a:pt x="275" y="205"/>
                      <a:pt x="275" y="205"/>
                    </a:cubicBezTo>
                    <a:cubicBezTo>
                      <a:pt x="275" y="205"/>
                      <a:pt x="275" y="205"/>
                      <a:pt x="275" y="205"/>
                    </a:cubicBezTo>
                    <a:cubicBezTo>
                      <a:pt x="275" y="205"/>
                      <a:pt x="275" y="205"/>
                      <a:pt x="275" y="205"/>
                    </a:cubicBezTo>
                    <a:cubicBezTo>
                      <a:pt x="275" y="205"/>
                      <a:pt x="276" y="205"/>
                      <a:pt x="276" y="205"/>
                    </a:cubicBezTo>
                    <a:cubicBezTo>
                      <a:pt x="276" y="205"/>
                      <a:pt x="277" y="205"/>
                      <a:pt x="277" y="204"/>
                    </a:cubicBezTo>
                    <a:cubicBezTo>
                      <a:pt x="278" y="204"/>
                      <a:pt x="278" y="204"/>
                      <a:pt x="279" y="204"/>
                    </a:cubicBezTo>
                    <a:cubicBezTo>
                      <a:pt x="279" y="205"/>
                      <a:pt x="279" y="205"/>
                      <a:pt x="279" y="205"/>
                    </a:cubicBezTo>
                    <a:cubicBezTo>
                      <a:pt x="279" y="205"/>
                      <a:pt x="279" y="205"/>
                      <a:pt x="279" y="205"/>
                    </a:cubicBezTo>
                    <a:cubicBezTo>
                      <a:pt x="278" y="206"/>
                      <a:pt x="277" y="206"/>
                      <a:pt x="276" y="206"/>
                    </a:cubicBezTo>
                    <a:cubicBezTo>
                      <a:pt x="275" y="206"/>
                      <a:pt x="275" y="207"/>
                      <a:pt x="275" y="207"/>
                    </a:cubicBezTo>
                    <a:cubicBezTo>
                      <a:pt x="275" y="207"/>
                      <a:pt x="275" y="207"/>
                      <a:pt x="275" y="207"/>
                    </a:cubicBezTo>
                    <a:cubicBezTo>
                      <a:pt x="275" y="207"/>
                      <a:pt x="276" y="207"/>
                      <a:pt x="276" y="207"/>
                    </a:cubicBezTo>
                    <a:cubicBezTo>
                      <a:pt x="276" y="207"/>
                      <a:pt x="275" y="207"/>
                      <a:pt x="275" y="208"/>
                    </a:cubicBezTo>
                    <a:cubicBezTo>
                      <a:pt x="275" y="208"/>
                      <a:pt x="274" y="207"/>
                      <a:pt x="274" y="207"/>
                    </a:cubicBezTo>
                    <a:cubicBezTo>
                      <a:pt x="273" y="207"/>
                      <a:pt x="272" y="207"/>
                      <a:pt x="272" y="207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3" y="209"/>
                      <a:pt x="273" y="209"/>
                      <a:pt x="273" y="209"/>
                    </a:cubicBezTo>
                    <a:cubicBezTo>
                      <a:pt x="273" y="209"/>
                      <a:pt x="274" y="209"/>
                      <a:pt x="274" y="209"/>
                    </a:cubicBezTo>
                    <a:cubicBezTo>
                      <a:pt x="274" y="209"/>
                      <a:pt x="274" y="209"/>
                      <a:pt x="274" y="209"/>
                    </a:cubicBezTo>
                    <a:cubicBezTo>
                      <a:pt x="274" y="209"/>
                      <a:pt x="275" y="209"/>
                      <a:pt x="275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10"/>
                      <a:pt x="275" y="210"/>
                      <a:pt x="274" y="210"/>
                    </a:cubicBezTo>
                    <a:cubicBezTo>
                      <a:pt x="274" y="210"/>
                      <a:pt x="274" y="210"/>
                      <a:pt x="274" y="210"/>
                    </a:cubicBezTo>
                    <a:cubicBezTo>
                      <a:pt x="274" y="210"/>
                      <a:pt x="273" y="210"/>
                      <a:pt x="273" y="210"/>
                    </a:cubicBezTo>
                    <a:cubicBezTo>
                      <a:pt x="273" y="210"/>
                      <a:pt x="273" y="210"/>
                      <a:pt x="273" y="210"/>
                    </a:cubicBezTo>
                    <a:cubicBezTo>
                      <a:pt x="273" y="210"/>
                      <a:pt x="273" y="211"/>
                      <a:pt x="273" y="211"/>
                    </a:cubicBezTo>
                    <a:cubicBezTo>
                      <a:pt x="272" y="211"/>
                      <a:pt x="272" y="211"/>
                      <a:pt x="272" y="211"/>
                    </a:cubicBezTo>
                    <a:cubicBezTo>
                      <a:pt x="271" y="212"/>
                      <a:pt x="271" y="212"/>
                      <a:pt x="271" y="212"/>
                    </a:cubicBezTo>
                    <a:cubicBezTo>
                      <a:pt x="272" y="212"/>
                      <a:pt x="272" y="212"/>
                      <a:pt x="272" y="212"/>
                    </a:cubicBezTo>
                    <a:cubicBezTo>
                      <a:pt x="272" y="213"/>
                      <a:pt x="272" y="213"/>
                      <a:pt x="272" y="213"/>
                    </a:cubicBezTo>
                    <a:cubicBezTo>
                      <a:pt x="271" y="213"/>
                      <a:pt x="271" y="213"/>
                      <a:pt x="271" y="213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70" y="213"/>
                      <a:pt x="270" y="213"/>
                      <a:pt x="269" y="213"/>
                    </a:cubicBezTo>
                    <a:cubicBezTo>
                      <a:pt x="269" y="213"/>
                      <a:pt x="269" y="213"/>
                      <a:pt x="268" y="213"/>
                    </a:cubicBezTo>
                    <a:cubicBezTo>
                      <a:pt x="268" y="213"/>
                      <a:pt x="268" y="213"/>
                      <a:pt x="268" y="213"/>
                    </a:cubicBezTo>
                    <a:cubicBezTo>
                      <a:pt x="268" y="213"/>
                      <a:pt x="268" y="213"/>
                      <a:pt x="269" y="213"/>
                    </a:cubicBezTo>
                    <a:cubicBezTo>
                      <a:pt x="268" y="213"/>
                      <a:pt x="268" y="214"/>
                      <a:pt x="268" y="214"/>
                    </a:cubicBezTo>
                    <a:cubicBezTo>
                      <a:pt x="268" y="214"/>
                      <a:pt x="267" y="214"/>
                      <a:pt x="267" y="214"/>
                    </a:cubicBezTo>
                    <a:cubicBezTo>
                      <a:pt x="267" y="214"/>
                      <a:pt x="268" y="214"/>
                      <a:pt x="268" y="214"/>
                    </a:cubicBezTo>
                    <a:cubicBezTo>
                      <a:pt x="268" y="214"/>
                      <a:pt x="269" y="214"/>
                      <a:pt x="269" y="214"/>
                    </a:cubicBezTo>
                    <a:cubicBezTo>
                      <a:pt x="269" y="215"/>
                      <a:pt x="270" y="215"/>
                      <a:pt x="270" y="215"/>
                    </a:cubicBezTo>
                    <a:cubicBezTo>
                      <a:pt x="270" y="215"/>
                      <a:pt x="270" y="216"/>
                      <a:pt x="270" y="216"/>
                    </a:cubicBezTo>
                    <a:cubicBezTo>
                      <a:pt x="271" y="216"/>
                      <a:pt x="271" y="216"/>
                      <a:pt x="271" y="217"/>
                    </a:cubicBezTo>
                    <a:cubicBezTo>
                      <a:pt x="272" y="217"/>
                      <a:pt x="273" y="217"/>
                      <a:pt x="273" y="217"/>
                    </a:cubicBezTo>
                    <a:cubicBezTo>
                      <a:pt x="274" y="217"/>
                      <a:pt x="275" y="217"/>
                      <a:pt x="275" y="218"/>
                    </a:cubicBezTo>
                    <a:cubicBezTo>
                      <a:pt x="276" y="218"/>
                      <a:pt x="276" y="218"/>
                      <a:pt x="277" y="218"/>
                    </a:cubicBezTo>
                    <a:cubicBezTo>
                      <a:pt x="278" y="219"/>
                      <a:pt x="279" y="219"/>
                      <a:pt x="280" y="220"/>
                    </a:cubicBezTo>
                    <a:cubicBezTo>
                      <a:pt x="280" y="220"/>
                      <a:pt x="281" y="221"/>
                      <a:pt x="281" y="221"/>
                    </a:cubicBezTo>
                    <a:cubicBezTo>
                      <a:pt x="281" y="221"/>
                      <a:pt x="281" y="221"/>
                      <a:pt x="282" y="221"/>
                    </a:cubicBezTo>
                    <a:cubicBezTo>
                      <a:pt x="282" y="222"/>
                      <a:pt x="282" y="222"/>
                      <a:pt x="282" y="222"/>
                    </a:cubicBezTo>
                    <a:cubicBezTo>
                      <a:pt x="282" y="222"/>
                      <a:pt x="283" y="222"/>
                      <a:pt x="283" y="222"/>
                    </a:cubicBezTo>
                    <a:cubicBezTo>
                      <a:pt x="283" y="222"/>
                      <a:pt x="283" y="223"/>
                      <a:pt x="284" y="223"/>
                    </a:cubicBezTo>
                    <a:cubicBezTo>
                      <a:pt x="284" y="223"/>
                      <a:pt x="284" y="223"/>
                      <a:pt x="284" y="223"/>
                    </a:cubicBezTo>
                    <a:cubicBezTo>
                      <a:pt x="284" y="223"/>
                      <a:pt x="285" y="223"/>
                      <a:pt x="285" y="223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6" y="224"/>
                      <a:pt x="286" y="224"/>
                      <a:pt x="286" y="224"/>
                    </a:cubicBezTo>
                    <a:cubicBezTo>
                      <a:pt x="287" y="224"/>
                      <a:pt x="287" y="225"/>
                      <a:pt x="287" y="225"/>
                    </a:cubicBezTo>
                    <a:cubicBezTo>
                      <a:pt x="287" y="225"/>
                      <a:pt x="288" y="225"/>
                      <a:pt x="288" y="225"/>
                    </a:cubicBezTo>
                    <a:cubicBezTo>
                      <a:pt x="288" y="225"/>
                      <a:pt x="288" y="225"/>
                      <a:pt x="288" y="225"/>
                    </a:cubicBezTo>
                    <a:cubicBezTo>
                      <a:pt x="289" y="225"/>
                      <a:pt x="289" y="225"/>
                      <a:pt x="290" y="226"/>
                    </a:cubicBezTo>
                    <a:cubicBezTo>
                      <a:pt x="290" y="226"/>
                      <a:pt x="290" y="226"/>
                      <a:pt x="290" y="226"/>
                    </a:cubicBezTo>
                    <a:cubicBezTo>
                      <a:pt x="290" y="226"/>
                      <a:pt x="291" y="226"/>
                      <a:pt x="291" y="226"/>
                    </a:cubicBezTo>
                    <a:cubicBezTo>
                      <a:pt x="291" y="227"/>
                      <a:pt x="292" y="227"/>
                      <a:pt x="292" y="228"/>
                    </a:cubicBezTo>
                    <a:cubicBezTo>
                      <a:pt x="292" y="228"/>
                      <a:pt x="292" y="228"/>
                      <a:pt x="293" y="228"/>
                    </a:cubicBezTo>
                    <a:cubicBezTo>
                      <a:pt x="293" y="229"/>
                      <a:pt x="293" y="229"/>
                      <a:pt x="293" y="230"/>
                    </a:cubicBezTo>
                    <a:cubicBezTo>
                      <a:pt x="293" y="230"/>
                      <a:pt x="293" y="231"/>
                      <a:pt x="294" y="231"/>
                    </a:cubicBezTo>
                    <a:cubicBezTo>
                      <a:pt x="293" y="231"/>
                      <a:pt x="293" y="231"/>
                      <a:pt x="293" y="231"/>
                    </a:cubicBezTo>
                    <a:cubicBezTo>
                      <a:pt x="293" y="232"/>
                      <a:pt x="293" y="232"/>
                      <a:pt x="293" y="232"/>
                    </a:cubicBezTo>
                    <a:cubicBezTo>
                      <a:pt x="293" y="232"/>
                      <a:pt x="293" y="232"/>
                      <a:pt x="293" y="232"/>
                    </a:cubicBezTo>
                    <a:cubicBezTo>
                      <a:pt x="293" y="232"/>
                      <a:pt x="293" y="232"/>
                      <a:pt x="293" y="232"/>
                    </a:cubicBezTo>
                    <a:cubicBezTo>
                      <a:pt x="293" y="232"/>
                      <a:pt x="293" y="232"/>
                      <a:pt x="293" y="232"/>
                    </a:cubicBezTo>
                    <a:cubicBezTo>
                      <a:pt x="293" y="232"/>
                      <a:pt x="294" y="232"/>
                      <a:pt x="294" y="232"/>
                    </a:cubicBezTo>
                    <a:cubicBezTo>
                      <a:pt x="294" y="232"/>
                      <a:pt x="293" y="232"/>
                      <a:pt x="293" y="232"/>
                    </a:cubicBezTo>
                    <a:cubicBezTo>
                      <a:pt x="293" y="232"/>
                      <a:pt x="293" y="232"/>
                      <a:pt x="293" y="232"/>
                    </a:cubicBezTo>
                    <a:cubicBezTo>
                      <a:pt x="293" y="233"/>
                      <a:pt x="292" y="233"/>
                      <a:pt x="292" y="233"/>
                    </a:cubicBezTo>
                    <a:cubicBezTo>
                      <a:pt x="292" y="234"/>
                      <a:pt x="291" y="234"/>
                      <a:pt x="291" y="234"/>
                    </a:cubicBezTo>
                    <a:cubicBezTo>
                      <a:pt x="290" y="234"/>
                      <a:pt x="290" y="234"/>
                      <a:pt x="289" y="234"/>
                    </a:cubicBezTo>
                    <a:cubicBezTo>
                      <a:pt x="289" y="234"/>
                      <a:pt x="289" y="235"/>
                      <a:pt x="289" y="235"/>
                    </a:cubicBezTo>
                    <a:cubicBezTo>
                      <a:pt x="288" y="235"/>
                      <a:pt x="287" y="235"/>
                      <a:pt x="287" y="235"/>
                    </a:cubicBezTo>
                    <a:cubicBezTo>
                      <a:pt x="287" y="235"/>
                      <a:pt x="286" y="235"/>
                      <a:pt x="286" y="235"/>
                    </a:cubicBezTo>
                    <a:cubicBezTo>
                      <a:pt x="286" y="235"/>
                      <a:pt x="285" y="235"/>
                      <a:pt x="284" y="235"/>
                    </a:cubicBezTo>
                    <a:cubicBezTo>
                      <a:pt x="284" y="234"/>
                      <a:pt x="284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1" y="234"/>
                    </a:cubicBezTo>
                    <a:cubicBezTo>
                      <a:pt x="281" y="234"/>
                      <a:pt x="280" y="234"/>
                      <a:pt x="279" y="234"/>
                    </a:cubicBezTo>
                    <a:cubicBezTo>
                      <a:pt x="279" y="234"/>
                      <a:pt x="278" y="234"/>
                      <a:pt x="277" y="234"/>
                    </a:cubicBezTo>
                    <a:cubicBezTo>
                      <a:pt x="276" y="234"/>
                      <a:pt x="276" y="234"/>
                      <a:pt x="275" y="234"/>
                    </a:cubicBezTo>
                    <a:cubicBezTo>
                      <a:pt x="275" y="234"/>
                      <a:pt x="274" y="234"/>
                      <a:pt x="274" y="233"/>
                    </a:cubicBezTo>
                    <a:cubicBezTo>
                      <a:pt x="274" y="233"/>
                      <a:pt x="274" y="234"/>
                      <a:pt x="273" y="234"/>
                    </a:cubicBezTo>
                    <a:cubicBezTo>
                      <a:pt x="273" y="233"/>
                      <a:pt x="272" y="233"/>
                      <a:pt x="271" y="233"/>
                    </a:cubicBezTo>
                    <a:cubicBezTo>
                      <a:pt x="271" y="233"/>
                      <a:pt x="271" y="233"/>
                      <a:pt x="270" y="233"/>
                    </a:cubicBezTo>
                    <a:cubicBezTo>
                      <a:pt x="270" y="232"/>
                      <a:pt x="269" y="232"/>
                      <a:pt x="269" y="232"/>
                    </a:cubicBezTo>
                    <a:cubicBezTo>
                      <a:pt x="268" y="232"/>
                      <a:pt x="268" y="231"/>
                      <a:pt x="268" y="231"/>
                    </a:cubicBezTo>
                    <a:cubicBezTo>
                      <a:pt x="268" y="232"/>
                      <a:pt x="268" y="232"/>
                      <a:pt x="268" y="232"/>
                    </a:cubicBezTo>
                    <a:cubicBezTo>
                      <a:pt x="267" y="232"/>
                      <a:pt x="267" y="232"/>
                      <a:pt x="267" y="232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6" y="230"/>
                      <a:pt x="266" y="230"/>
                      <a:pt x="266" y="230"/>
                    </a:cubicBezTo>
                    <a:cubicBezTo>
                      <a:pt x="265" y="230"/>
                      <a:pt x="265" y="229"/>
                      <a:pt x="265" y="229"/>
                    </a:cubicBezTo>
                    <a:cubicBezTo>
                      <a:pt x="265" y="229"/>
                      <a:pt x="264" y="229"/>
                      <a:pt x="264" y="229"/>
                    </a:cubicBezTo>
                    <a:cubicBezTo>
                      <a:pt x="264" y="230"/>
                      <a:pt x="263" y="230"/>
                      <a:pt x="263" y="230"/>
                    </a:cubicBezTo>
                    <a:cubicBezTo>
                      <a:pt x="263" y="230"/>
                      <a:pt x="263" y="230"/>
                      <a:pt x="262" y="230"/>
                    </a:cubicBezTo>
                    <a:cubicBezTo>
                      <a:pt x="262" y="230"/>
                      <a:pt x="262" y="230"/>
                      <a:pt x="262" y="230"/>
                    </a:cubicBezTo>
                    <a:cubicBezTo>
                      <a:pt x="261" y="230"/>
                      <a:pt x="261" y="229"/>
                      <a:pt x="260" y="229"/>
                    </a:cubicBezTo>
                    <a:cubicBezTo>
                      <a:pt x="260" y="229"/>
                      <a:pt x="260" y="228"/>
                      <a:pt x="260" y="228"/>
                    </a:cubicBezTo>
                    <a:cubicBezTo>
                      <a:pt x="260" y="228"/>
                      <a:pt x="260" y="228"/>
                      <a:pt x="260" y="228"/>
                    </a:cubicBezTo>
                    <a:cubicBezTo>
                      <a:pt x="259" y="228"/>
                      <a:pt x="259" y="228"/>
                      <a:pt x="258" y="228"/>
                    </a:cubicBezTo>
                    <a:cubicBezTo>
                      <a:pt x="258" y="228"/>
                      <a:pt x="257" y="228"/>
                      <a:pt x="257" y="228"/>
                    </a:cubicBezTo>
                    <a:cubicBezTo>
                      <a:pt x="256" y="228"/>
                      <a:pt x="256" y="228"/>
                      <a:pt x="256" y="228"/>
                    </a:cubicBezTo>
                    <a:cubicBezTo>
                      <a:pt x="255" y="228"/>
                      <a:pt x="255" y="228"/>
                      <a:pt x="255" y="228"/>
                    </a:cubicBezTo>
                    <a:cubicBezTo>
                      <a:pt x="254" y="228"/>
                      <a:pt x="253" y="228"/>
                      <a:pt x="252" y="228"/>
                    </a:cubicBezTo>
                    <a:cubicBezTo>
                      <a:pt x="252" y="228"/>
                      <a:pt x="251" y="228"/>
                      <a:pt x="251" y="228"/>
                    </a:cubicBezTo>
                    <a:cubicBezTo>
                      <a:pt x="250" y="228"/>
                      <a:pt x="249" y="228"/>
                      <a:pt x="248" y="228"/>
                    </a:cubicBezTo>
                    <a:cubicBezTo>
                      <a:pt x="248" y="228"/>
                      <a:pt x="247" y="228"/>
                      <a:pt x="247" y="228"/>
                    </a:cubicBezTo>
                    <a:cubicBezTo>
                      <a:pt x="246" y="228"/>
                      <a:pt x="246" y="229"/>
                      <a:pt x="245" y="229"/>
                    </a:cubicBezTo>
                    <a:cubicBezTo>
                      <a:pt x="245" y="229"/>
                      <a:pt x="245" y="229"/>
                      <a:pt x="244" y="229"/>
                    </a:cubicBezTo>
                    <a:cubicBezTo>
                      <a:pt x="244" y="229"/>
                      <a:pt x="244" y="229"/>
                      <a:pt x="244" y="229"/>
                    </a:cubicBezTo>
                    <a:cubicBezTo>
                      <a:pt x="243" y="229"/>
                      <a:pt x="243" y="230"/>
                      <a:pt x="243" y="230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42" y="230"/>
                      <a:pt x="242" y="230"/>
                      <a:pt x="242" y="231"/>
                    </a:cubicBezTo>
                    <a:cubicBezTo>
                      <a:pt x="241" y="231"/>
                      <a:pt x="241" y="231"/>
                      <a:pt x="241" y="231"/>
                    </a:cubicBezTo>
                    <a:cubicBezTo>
                      <a:pt x="241" y="231"/>
                      <a:pt x="241" y="231"/>
                      <a:pt x="241" y="231"/>
                    </a:cubicBezTo>
                    <a:cubicBezTo>
                      <a:pt x="240" y="231"/>
                      <a:pt x="240" y="231"/>
                      <a:pt x="239" y="231"/>
                    </a:cubicBezTo>
                    <a:cubicBezTo>
                      <a:pt x="238" y="231"/>
                      <a:pt x="237" y="231"/>
                      <a:pt x="236" y="230"/>
                    </a:cubicBezTo>
                    <a:cubicBezTo>
                      <a:pt x="236" y="230"/>
                      <a:pt x="236" y="230"/>
                      <a:pt x="235" y="230"/>
                    </a:cubicBezTo>
                    <a:cubicBezTo>
                      <a:pt x="235" y="230"/>
                      <a:pt x="235" y="231"/>
                      <a:pt x="235" y="231"/>
                    </a:cubicBezTo>
                    <a:cubicBezTo>
                      <a:pt x="234" y="231"/>
                      <a:pt x="234" y="230"/>
                      <a:pt x="234" y="230"/>
                    </a:cubicBezTo>
                    <a:cubicBezTo>
                      <a:pt x="233" y="230"/>
                      <a:pt x="233" y="231"/>
                      <a:pt x="232" y="231"/>
                    </a:cubicBezTo>
                    <a:cubicBezTo>
                      <a:pt x="232" y="231"/>
                      <a:pt x="231" y="230"/>
                      <a:pt x="231" y="230"/>
                    </a:cubicBezTo>
                    <a:cubicBezTo>
                      <a:pt x="231" y="230"/>
                      <a:pt x="230" y="230"/>
                      <a:pt x="230" y="231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0" y="231"/>
                      <a:pt x="230" y="232"/>
                      <a:pt x="231" y="232"/>
                    </a:cubicBezTo>
                    <a:cubicBezTo>
                      <a:pt x="231" y="232"/>
                      <a:pt x="232" y="232"/>
                      <a:pt x="232" y="232"/>
                    </a:cubicBezTo>
                    <a:cubicBezTo>
                      <a:pt x="232" y="232"/>
                      <a:pt x="233" y="232"/>
                      <a:pt x="233" y="233"/>
                    </a:cubicBezTo>
                    <a:cubicBezTo>
                      <a:pt x="233" y="233"/>
                      <a:pt x="233" y="233"/>
                      <a:pt x="233" y="233"/>
                    </a:cubicBezTo>
                    <a:cubicBezTo>
                      <a:pt x="232" y="233"/>
                      <a:pt x="232" y="233"/>
                      <a:pt x="231" y="233"/>
                    </a:cubicBezTo>
                    <a:cubicBezTo>
                      <a:pt x="230" y="233"/>
                      <a:pt x="230" y="233"/>
                      <a:pt x="229" y="233"/>
                    </a:cubicBezTo>
                    <a:cubicBezTo>
                      <a:pt x="229" y="233"/>
                      <a:pt x="228" y="233"/>
                      <a:pt x="228" y="234"/>
                    </a:cubicBezTo>
                    <a:cubicBezTo>
                      <a:pt x="228" y="234"/>
                      <a:pt x="228" y="234"/>
                      <a:pt x="229" y="234"/>
                    </a:cubicBezTo>
                    <a:cubicBezTo>
                      <a:pt x="229" y="234"/>
                      <a:pt x="229" y="234"/>
                      <a:pt x="230" y="234"/>
                    </a:cubicBezTo>
                    <a:cubicBezTo>
                      <a:pt x="230" y="234"/>
                      <a:pt x="230" y="234"/>
                      <a:pt x="230" y="234"/>
                    </a:cubicBezTo>
                    <a:cubicBezTo>
                      <a:pt x="230" y="234"/>
                      <a:pt x="229" y="234"/>
                      <a:pt x="229" y="234"/>
                    </a:cubicBezTo>
                    <a:cubicBezTo>
                      <a:pt x="228" y="234"/>
                      <a:pt x="227" y="234"/>
                      <a:pt x="227" y="234"/>
                    </a:cubicBezTo>
                    <a:cubicBezTo>
                      <a:pt x="226" y="234"/>
                      <a:pt x="226" y="234"/>
                      <a:pt x="226" y="234"/>
                    </a:cubicBezTo>
                    <a:cubicBezTo>
                      <a:pt x="225" y="234"/>
                      <a:pt x="225" y="234"/>
                      <a:pt x="224" y="234"/>
                    </a:cubicBezTo>
                    <a:cubicBezTo>
                      <a:pt x="224" y="234"/>
                      <a:pt x="224" y="234"/>
                      <a:pt x="224" y="234"/>
                    </a:cubicBezTo>
                    <a:cubicBezTo>
                      <a:pt x="224" y="234"/>
                      <a:pt x="223" y="234"/>
                      <a:pt x="223" y="234"/>
                    </a:cubicBezTo>
                    <a:cubicBezTo>
                      <a:pt x="223" y="234"/>
                      <a:pt x="222" y="234"/>
                      <a:pt x="222" y="234"/>
                    </a:cubicBezTo>
                    <a:cubicBezTo>
                      <a:pt x="222" y="234"/>
                      <a:pt x="222" y="234"/>
                      <a:pt x="221" y="234"/>
                    </a:cubicBezTo>
                    <a:cubicBezTo>
                      <a:pt x="221" y="234"/>
                      <a:pt x="220" y="234"/>
                      <a:pt x="220" y="233"/>
                    </a:cubicBezTo>
                    <a:cubicBezTo>
                      <a:pt x="220" y="233"/>
                      <a:pt x="219" y="233"/>
                      <a:pt x="219" y="233"/>
                    </a:cubicBezTo>
                    <a:cubicBezTo>
                      <a:pt x="218" y="234"/>
                      <a:pt x="217" y="234"/>
                      <a:pt x="216" y="234"/>
                    </a:cubicBezTo>
                    <a:cubicBezTo>
                      <a:pt x="216" y="235"/>
                      <a:pt x="216" y="235"/>
                      <a:pt x="216" y="235"/>
                    </a:cubicBezTo>
                    <a:cubicBezTo>
                      <a:pt x="216" y="235"/>
                      <a:pt x="216" y="236"/>
                      <a:pt x="215" y="236"/>
                    </a:cubicBezTo>
                    <a:cubicBezTo>
                      <a:pt x="216" y="236"/>
                      <a:pt x="216" y="236"/>
                      <a:pt x="216" y="236"/>
                    </a:cubicBezTo>
                    <a:cubicBezTo>
                      <a:pt x="216" y="236"/>
                      <a:pt x="216" y="237"/>
                      <a:pt x="216" y="237"/>
                    </a:cubicBezTo>
                    <a:cubicBezTo>
                      <a:pt x="216" y="237"/>
                      <a:pt x="215" y="237"/>
                      <a:pt x="215" y="237"/>
                    </a:cubicBezTo>
                    <a:cubicBezTo>
                      <a:pt x="215" y="237"/>
                      <a:pt x="216" y="238"/>
                      <a:pt x="216" y="238"/>
                    </a:cubicBezTo>
                    <a:cubicBezTo>
                      <a:pt x="216" y="238"/>
                      <a:pt x="217" y="238"/>
                      <a:pt x="217" y="237"/>
                    </a:cubicBezTo>
                    <a:cubicBezTo>
                      <a:pt x="217" y="238"/>
                      <a:pt x="217" y="238"/>
                      <a:pt x="217" y="238"/>
                    </a:cubicBezTo>
                    <a:cubicBezTo>
                      <a:pt x="218" y="238"/>
                      <a:pt x="218" y="238"/>
                      <a:pt x="219" y="238"/>
                    </a:cubicBezTo>
                    <a:cubicBezTo>
                      <a:pt x="219" y="238"/>
                      <a:pt x="219" y="238"/>
                      <a:pt x="220" y="238"/>
                    </a:cubicBezTo>
                    <a:cubicBezTo>
                      <a:pt x="219" y="238"/>
                      <a:pt x="219" y="238"/>
                      <a:pt x="219" y="238"/>
                    </a:cubicBez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9" y="239"/>
                      <a:pt x="219" y="240"/>
                    </a:cubicBezTo>
                    <a:cubicBezTo>
                      <a:pt x="219" y="240"/>
                      <a:pt x="219" y="240"/>
                      <a:pt x="219" y="240"/>
                    </a:cubicBezTo>
                    <a:cubicBezTo>
                      <a:pt x="219" y="240"/>
                      <a:pt x="219" y="240"/>
                      <a:pt x="219" y="240"/>
                    </a:cubicBezTo>
                    <a:cubicBezTo>
                      <a:pt x="219" y="240"/>
                      <a:pt x="219" y="240"/>
                      <a:pt x="219" y="240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20" y="241"/>
                      <a:pt x="220" y="241"/>
                      <a:pt x="220" y="241"/>
                    </a:cubicBezTo>
                    <a:cubicBezTo>
                      <a:pt x="219" y="241"/>
                      <a:pt x="219" y="241"/>
                      <a:pt x="218" y="241"/>
                    </a:cubicBezTo>
                    <a:cubicBezTo>
                      <a:pt x="218" y="241"/>
                      <a:pt x="219" y="242"/>
                      <a:pt x="219" y="242"/>
                    </a:cubicBezTo>
                    <a:cubicBezTo>
                      <a:pt x="219" y="242"/>
                      <a:pt x="219" y="242"/>
                      <a:pt x="220" y="242"/>
                    </a:cubicBezTo>
                    <a:cubicBezTo>
                      <a:pt x="219" y="242"/>
                      <a:pt x="219" y="242"/>
                      <a:pt x="219" y="242"/>
                    </a:cubicBezTo>
                    <a:cubicBezTo>
                      <a:pt x="219" y="242"/>
                      <a:pt x="218" y="242"/>
                      <a:pt x="218" y="243"/>
                    </a:cubicBezTo>
                    <a:cubicBezTo>
                      <a:pt x="218" y="243"/>
                      <a:pt x="218" y="243"/>
                      <a:pt x="218" y="243"/>
                    </a:cubicBezTo>
                    <a:cubicBezTo>
                      <a:pt x="218" y="242"/>
                      <a:pt x="217" y="242"/>
                      <a:pt x="217" y="242"/>
                    </a:cubicBezTo>
                    <a:cubicBezTo>
                      <a:pt x="217" y="242"/>
                      <a:pt x="217" y="242"/>
                      <a:pt x="217" y="241"/>
                    </a:cubicBezTo>
                    <a:cubicBezTo>
                      <a:pt x="217" y="242"/>
                      <a:pt x="217" y="242"/>
                      <a:pt x="217" y="242"/>
                    </a:cubicBezTo>
                    <a:cubicBezTo>
                      <a:pt x="217" y="242"/>
                      <a:pt x="217" y="243"/>
                      <a:pt x="217" y="243"/>
                    </a:cubicBezTo>
                    <a:cubicBezTo>
                      <a:pt x="217" y="243"/>
                      <a:pt x="217" y="243"/>
                      <a:pt x="216" y="243"/>
                    </a:cubicBezTo>
                    <a:cubicBezTo>
                      <a:pt x="216" y="243"/>
                      <a:pt x="216" y="243"/>
                      <a:pt x="217" y="244"/>
                    </a:cubicBezTo>
                    <a:cubicBezTo>
                      <a:pt x="217" y="244"/>
                      <a:pt x="217" y="244"/>
                      <a:pt x="217" y="244"/>
                    </a:cubicBezTo>
                    <a:cubicBezTo>
                      <a:pt x="217" y="244"/>
                      <a:pt x="218" y="244"/>
                      <a:pt x="218" y="244"/>
                    </a:cubicBezTo>
                    <a:cubicBezTo>
                      <a:pt x="218" y="244"/>
                      <a:pt x="218" y="244"/>
                      <a:pt x="219" y="244"/>
                    </a:cubicBezTo>
                    <a:cubicBezTo>
                      <a:pt x="219" y="244"/>
                      <a:pt x="219" y="244"/>
                      <a:pt x="219" y="244"/>
                    </a:cubicBezTo>
                    <a:cubicBezTo>
                      <a:pt x="220" y="245"/>
                      <a:pt x="220" y="245"/>
                      <a:pt x="221" y="245"/>
                    </a:cubicBezTo>
                    <a:cubicBezTo>
                      <a:pt x="221" y="245"/>
                      <a:pt x="221" y="246"/>
                      <a:pt x="221" y="246"/>
                    </a:cubicBezTo>
                    <a:cubicBezTo>
                      <a:pt x="221" y="246"/>
                      <a:pt x="220" y="246"/>
                      <a:pt x="220" y="246"/>
                    </a:cubicBezTo>
                    <a:cubicBezTo>
                      <a:pt x="220" y="247"/>
                      <a:pt x="220" y="247"/>
                      <a:pt x="221" y="247"/>
                    </a:cubicBezTo>
                    <a:cubicBezTo>
                      <a:pt x="221" y="247"/>
                      <a:pt x="221" y="247"/>
                      <a:pt x="221" y="247"/>
                    </a:cubicBezTo>
                    <a:cubicBezTo>
                      <a:pt x="221" y="247"/>
                      <a:pt x="221" y="247"/>
                      <a:pt x="221" y="247"/>
                    </a:cubicBezTo>
                    <a:cubicBezTo>
                      <a:pt x="222" y="248"/>
                      <a:pt x="222" y="248"/>
                      <a:pt x="223" y="248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22" y="249"/>
                      <a:pt x="222" y="249"/>
                      <a:pt x="221" y="249"/>
                    </a:cubicBezTo>
                    <a:cubicBezTo>
                      <a:pt x="221" y="249"/>
                      <a:pt x="221" y="249"/>
                      <a:pt x="221" y="249"/>
                    </a:cubicBezTo>
                    <a:cubicBezTo>
                      <a:pt x="221" y="249"/>
                      <a:pt x="221" y="249"/>
                      <a:pt x="222" y="249"/>
                    </a:cubicBezTo>
                    <a:cubicBezTo>
                      <a:pt x="222" y="249"/>
                      <a:pt x="223" y="249"/>
                      <a:pt x="223" y="249"/>
                    </a:cubicBezTo>
                    <a:cubicBezTo>
                      <a:pt x="224" y="249"/>
                      <a:pt x="225" y="249"/>
                      <a:pt x="226" y="249"/>
                    </a:cubicBezTo>
                    <a:cubicBezTo>
                      <a:pt x="226" y="249"/>
                      <a:pt x="225" y="249"/>
                      <a:pt x="225" y="250"/>
                    </a:cubicBez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4" y="250"/>
                      <a:pt x="224" y="250"/>
                      <a:pt x="224" y="250"/>
                    </a:cubicBezTo>
                    <a:cubicBezTo>
                      <a:pt x="223" y="250"/>
                      <a:pt x="223" y="250"/>
                      <a:pt x="222" y="250"/>
                    </a:cubicBezTo>
                    <a:cubicBezTo>
                      <a:pt x="222" y="250"/>
                      <a:pt x="222" y="250"/>
                      <a:pt x="222" y="250"/>
                    </a:cubicBezTo>
                    <a:cubicBezTo>
                      <a:pt x="222" y="251"/>
                      <a:pt x="222" y="251"/>
                      <a:pt x="222" y="251"/>
                    </a:cubicBezTo>
                    <a:cubicBezTo>
                      <a:pt x="222" y="251"/>
                      <a:pt x="223" y="251"/>
                      <a:pt x="223" y="250"/>
                    </a:cubicBezTo>
                    <a:cubicBezTo>
                      <a:pt x="223" y="250"/>
                      <a:pt x="224" y="250"/>
                      <a:pt x="224" y="251"/>
                    </a:cubicBezTo>
                    <a:cubicBezTo>
                      <a:pt x="224" y="250"/>
                      <a:pt x="225" y="250"/>
                      <a:pt x="225" y="250"/>
                    </a:cubicBezTo>
                    <a:cubicBezTo>
                      <a:pt x="225" y="251"/>
                      <a:pt x="225" y="251"/>
                      <a:pt x="225" y="251"/>
                    </a:cubicBezTo>
                    <a:cubicBezTo>
                      <a:pt x="225" y="251"/>
                      <a:pt x="225" y="251"/>
                      <a:pt x="225" y="251"/>
                    </a:cubicBezTo>
                    <a:cubicBezTo>
                      <a:pt x="225" y="251"/>
                      <a:pt x="226" y="251"/>
                      <a:pt x="226" y="251"/>
                    </a:cubicBezTo>
                    <a:cubicBezTo>
                      <a:pt x="226" y="250"/>
                      <a:pt x="226" y="250"/>
                      <a:pt x="226" y="250"/>
                    </a:cubicBezTo>
                    <a:cubicBezTo>
                      <a:pt x="227" y="250"/>
                      <a:pt x="227" y="250"/>
                      <a:pt x="227" y="250"/>
                    </a:cubicBezTo>
                    <a:cubicBezTo>
                      <a:pt x="227" y="250"/>
                      <a:pt x="228" y="250"/>
                      <a:pt x="228" y="251"/>
                    </a:cubicBezTo>
                    <a:cubicBezTo>
                      <a:pt x="228" y="251"/>
                      <a:pt x="228" y="251"/>
                      <a:pt x="228" y="251"/>
                    </a:cubicBezTo>
                    <a:cubicBezTo>
                      <a:pt x="229" y="251"/>
                      <a:pt x="229" y="251"/>
                      <a:pt x="229" y="251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0" y="251"/>
                      <a:pt x="230" y="251"/>
                      <a:pt x="231" y="251"/>
                    </a:cubicBezTo>
                    <a:cubicBezTo>
                      <a:pt x="231" y="251"/>
                      <a:pt x="231" y="251"/>
                      <a:pt x="231" y="251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0" y="251"/>
                      <a:pt x="230" y="252"/>
                      <a:pt x="231" y="252"/>
                    </a:cubicBezTo>
                    <a:cubicBezTo>
                      <a:pt x="231" y="252"/>
                      <a:pt x="231" y="252"/>
                      <a:pt x="231" y="252"/>
                    </a:cubicBezTo>
                    <a:cubicBezTo>
                      <a:pt x="231" y="252"/>
                      <a:pt x="231" y="253"/>
                      <a:pt x="232" y="253"/>
                    </a:cubicBezTo>
                    <a:cubicBezTo>
                      <a:pt x="232" y="253"/>
                      <a:pt x="232" y="253"/>
                      <a:pt x="232" y="253"/>
                    </a:cubicBezTo>
                    <a:cubicBezTo>
                      <a:pt x="233" y="253"/>
                      <a:pt x="233" y="253"/>
                      <a:pt x="233" y="253"/>
                    </a:cubicBezTo>
                    <a:cubicBezTo>
                      <a:pt x="234" y="253"/>
                      <a:pt x="234" y="253"/>
                      <a:pt x="235" y="253"/>
                    </a:cubicBezTo>
                    <a:cubicBezTo>
                      <a:pt x="235" y="253"/>
                      <a:pt x="235" y="253"/>
                      <a:pt x="235" y="253"/>
                    </a:cubicBezTo>
                    <a:cubicBezTo>
                      <a:pt x="236" y="253"/>
                      <a:pt x="236" y="253"/>
                      <a:pt x="236" y="253"/>
                    </a:cubicBezTo>
                    <a:cubicBezTo>
                      <a:pt x="236" y="253"/>
                      <a:pt x="237" y="253"/>
                      <a:pt x="237" y="253"/>
                    </a:cubicBezTo>
                    <a:cubicBezTo>
                      <a:pt x="237" y="253"/>
                      <a:pt x="238" y="253"/>
                      <a:pt x="238" y="253"/>
                    </a:cubicBezTo>
                    <a:cubicBezTo>
                      <a:pt x="238" y="253"/>
                      <a:pt x="238" y="253"/>
                      <a:pt x="238" y="253"/>
                    </a:cubicBezTo>
                    <a:cubicBezTo>
                      <a:pt x="238" y="253"/>
                      <a:pt x="238" y="252"/>
                      <a:pt x="238" y="252"/>
                    </a:cubicBezTo>
                    <a:cubicBezTo>
                      <a:pt x="238" y="252"/>
                      <a:pt x="239" y="252"/>
                      <a:pt x="239" y="252"/>
                    </a:cubicBezTo>
                    <a:cubicBezTo>
                      <a:pt x="239" y="251"/>
                      <a:pt x="239" y="251"/>
                      <a:pt x="238" y="251"/>
                    </a:cubicBezTo>
                    <a:cubicBezTo>
                      <a:pt x="239" y="251"/>
                      <a:pt x="240" y="251"/>
                      <a:pt x="241" y="251"/>
                    </a:cubicBezTo>
                    <a:cubicBezTo>
                      <a:pt x="241" y="251"/>
                      <a:pt x="242" y="251"/>
                      <a:pt x="243" y="251"/>
                    </a:cubicBezTo>
                    <a:cubicBezTo>
                      <a:pt x="243" y="251"/>
                      <a:pt x="244" y="252"/>
                      <a:pt x="245" y="252"/>
                    </a:cubicBezTo>
                    <a:cubicBezTo>
                      <a:pt x="245" y="252"/>
                      <a:pt x="246" y="252"/>
                      <a:pt x="246" y="252"/>
                    </a:cubicBezTo>
                    <a:cubicBezTo>
                      <a:pt x="247" y="253"/>
                      <a:pt x="247" y="253"/>
                      <a:pt x="248" y="254"/>
                    </a:cubicBezTo>
                    <a:cubicBezTo>
                      <a:pt x="248" y="254"/>
                      <a:pt x="249" y="254"/>
                      <a:pt x="249" y="255"/>
                    </a:cubicBezTo>
                    <a:cubicBezTo>
                      <a:pt x="251" y="254"/>
                      <a:pt x="252" y="254"/>
                      <a:pt x="254" y="254"/>
                    </a:cubicBezTo>
                    <a:cubicBezTo>
                      <a:pt x="254" y="254"/>
                      <a:pt x="255" y="254"/>
                      <a:pt x="255" y="254"/>
                    </a:cubicBezTo>
                    <a:cubicBezTo>
                      <a:pt x="255" y="254"/>
                      <a:pt x="256" y="254"/>
                      <a:pt x="256" y="254"/>
                    </a:cubicBezTo>
                    <a:cubicBezTo>
                      <a:pt x="256" y="254"/>
                      <a:pt x="256" y="254"/>
                      <a:pt x="256" y="254"/>
                    </a:cubicBezTo>
                    <a:cubicBezTo>
                      <a:pt x="256" y="254"/>
                      <a:pt x="256" y="254"/>
                      <a:pt x="257" y="254"/>
                    </a:cubicBezTo>
                    <a:cubicBezTo>
                      <a:pt x="257" y="254"/>
                      <a:pt x="257" y="254"/>
                      <a:pt x="257" y="253"/>
                    </a:cubicBezTo>
                    <a:cubicBezTo>
                      <a:pt x="258" y="253"/>
                      <a:pt x="259" y="252"/>
                      <a:pt x="259" y="252"/>
                    </a:cubicBezTo>
                    <a:cubicBezTo>
                      <a:pt x="260" y="252"/>
                      <a:pt x="260" y="252"/>
                      <a:pt x="260" y="252"/>
                    </a:cubicBezTo>
                    <a:cubicBezTo>
                      <a:pt x="261" y="252"/>
                      <a:pt x="261" y="252"/>
                      <a:pt x="262" y="252"/>
                    </a:cubicBezTo>
                    <a:cubicBezTo>
                      <a:pt x="263" y="253"/>
                      <a:pt x="263" y="253"/>
                      <a:pt x="263" y="253"/>
                    </a:cubicBezTo>
                    <a:cubicBezTo>
                      <a:pt x="264" y="253"/>
                      <a:pt x="264" y="253"/>
                      <a:pt x="265" y="253"/>
                    </a:cubicBezTo>
                    <a:cubicBezTo>
                      <a:pt x="265" y="253"/>
                      <a:pt x="265" y="253"/>
                      <a:pt x="265" y="253"/>
                    </a:cubicBezTo>
                    <a:cubicBezTo>
                      <a:pt x="266" y="252"/>
                      <a:pt x="266" y="252"/>
                      <a:pt x="266" y="252"/>
                    </a:cubicBezTo>
                    <a:cubicBezTo>
                      <a:pt x="267" y="252"/>
                      <a:pt x="267" y="252"/>
                      <a:pt x="267" y="252"/>
                    </a:cubicBezTo>
                    <a:cubicBezTo>
                      <a:pt x="267" y="253"/>
                      <a:pt x="267" y="253"/>
                      <a:pt x="267" y="253"/>
                    </a:cubicBezTo>
                    <a:cubicBezTo>
                      <a:pt x="267" y="253"/>
                      <a:pt x="267" y="253"/>
                      <a:pt x="266" y="254"/>
                    </a:cubicBezTo>
                    <a:cubicBezTo>
                      <a:pt x="266" y="254"/>
                      <a:pt x="266" y="254"/>
                      <a:pt x="265" y="254"/>
                    </a:cubicBezTo>
                    <a:cubicBezTo>
                      <a:pt x="265" y="254"/>
                      <a:pt x="265" y="254"/>
                      <a:pt x="265" y="255"/>
                    </a:cubicBezTo>
                    <a:cubicBezTo>
                      <a:pt x="266" y="255"/>
                      <a:pt x="266" y="255"/>
                      <a:pt x="266" y="255"/>
                    </a:cubicBezTo>
                    <a:cubicBezTo>
                      <a:pt x="266" y="256"/>
                      <a:pt x="266" y="256"/>
                      <a:pt x="266" y="256"/>
                    </a:cubicBezTo>
                    <a:cubicBezTo>
                      <a:pt x="266" y="256"/>
                      <a:pt x="266" y="256"/>
                      <a:pt x="266" y="256"/>
                    </a:cubicBezTo>
                    <a:cubicBezTo>
                      <a:pt x="266" y="256"/>
                      <a:pt x="265" y="256"/>
                      <a:pt x="265" y="256"/>
                    </a:cubicBezTo>
                    <a:cubicBezTo>
                      <a:pt x="265" y="257"/>
                      <a:pt x="265" y="257"/>
                      <a:pt x="265" y="257"/>
                    </a:cubicBezTo>
                    <a:cubicBezTo>
                      <a:pt x="266" y="258"/>
                      <a:pt x="266" y="258"/>
                      <a:pt x="266" y="259"/>
                    </a:cubicBezTo>
                    <a:cubicBezTo>
                      <a:pt x="266" y="259"/>
                      <a:pt x="266" y="259"/>
                      <a:pt x="266" y="260"/>
                    </a:cubicBezTo>
                    <a:cubicBezTo>
                      <a:pt x="266" y="260"/>
                      <a:pt x="266" y="260"/>
                      <a:pt x="266" y="260"/>
                    </a:cubicBezTo>
                    <a:cubicBezTo>
                      <a:pt x="266" y="261"/>
                      <a:pt x="266" y="261"/>
                      <a:pt x="266" y="262"/>
                    </a:cubicBezTo>
                    <a:cubicBezTo>
                      <a:pt x="266" y="262"/>
                      <a:pt x="266" y="262"/>
                      <a:pt x="266" y="262"/>
                    </a:cubicBezTo>
                    <a:cubicBezTo>
                      <a:pt x="266" y="262"/>
                      <a:pt x="265" y="262"/>
                      <a:pt x="265" y="262"/>
                    </a:cubicBezTo>
                    <a:cubicBezTo>
                      <a:pt x="265" y="263"/>
                      <a:pt x="265" y="264"/>
                      <a:pt x="265" y="265"/>
                    </a:cubicBezTo>
                    <a:cubicBezTo>
                      <a:pt x="264" y="265"/>
                      <a:pt x="264" y="265"/>
                      <a:pt x="264" y="265"/>
                    </a:cubicBezTo>
                    <a:cubicBezTo>
                      <a:pt x="263" y="266"/>
                      <a:pt x="263" y="266"/>
                      <a:pt x="263" y="266"/>
                    </a:cubicBezTo>
                    <a:cubicBezTo>
                      <a:pt x="263" y="267"/>
                      <a:pt x="263" y="267"/>
                      <a:pt x="263" y="267"/>
                    </a:cubicBezTo>
                    <a:cubicBezTo>
                      <a:pt x="262" y="267"/>
                      <a:pt x="262" y="267"/>
                      <a:pt x="262" y="267"/>
                    </a:cubicBezTo>
                    <a:cubicBezTo>
                      <a:pt x="262" y="268"/>
                      <a:pt x="262" y="268"/>
                      <a:pt x="261" y="268"/>
                    </a:cubicBezTo>
                    <a:cubicBezTo>
                      <a:pt x="261" y="269"/>
                      <a:pt x="261" y="270"/>
                      <a:pt x="261" y="271"/>
                    </a:cubicBezTo>
                    <a:cubicBezTo>
                      <a:pt x="260" y="272"/>
                      <a:pt x="259" y="272"/>
                      <a:pt x="259" y="273"/>
                    </a:cubicBezTo>
                    <a:cubicBezTo>
                      <a:pt x="258" y="273"/>
                      <a:pt x="258" y="274"/>
                      <a:pt x="257" y="274"/>
                    </a:cubicBezTo>
                    <a:cubicBezTo>
                      <a:pt x="257" y="275"/>
                      <a:pt x="257" y="275"/>
                      <a:pt x="256" y="275"/>
                    </a:cubicBezTo>
                    <a:cubicBezTo>
                      <a:pt x="256" y="275"/>
                      <a:pt x="255" y="275"/>
                      <a:pt x="255" y="275"/>
                    </a:cubicBezTo>
                    <a:cubicBezTo>
                      <a:pt x="254" y="275"/>
                      <a:pt x="253" y="275"/>
                      <a:pt x="252" y="275"/>
                    </a:cubicBezTo>
                    <a:cubicBezTo>
                      <a:pt x="251" y="275"/>
                      <a:pt x="250" y="275"/>
                      <a:pt x="249" y="275"/>
                    </a:cubicBezTo>
                    <a:cubicBezTo>
                      <a:pt x="248" y="275"/>
                      <a:pt x="248" y="274"/>
                      <a:pt x="247" y="27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47" y="275"/>
                      <a:pt x="247" y="275"/>
                      <a:pt x="248" y="275"/>
                    </a:cubicBezTo>
                    <a:cubicBezTo>
                      <a:pt x="248" y="275"/>
                      <a:pt x="248" y="276"/>
                      <a:pt x="248" y="276"/>
                    </a:cubicBezTo>
                    <a:cubicBezTo>
                      <a:pt x="247" y="275"/>
                      <a:pt x="247" y="275"/>
                      <a:pt x="247" y="275"/>
                    </a:cubicBezTo>
                    <a:cubicBezTo>
                      <a:pt x="247" y="275"/>
                      <a:pt x="246" y="275"/>
                      <a:pt x="246" y="274"/>
                    </a:cubicBezTo>
                    <a:cubicBezTo>
                      <a:pt x="246" y="274"/>
                      <a:pt x="246" y="274"/>
                      <a:pt x="246" y="274"/>
                    </a:cubicBezTo>
                    <a:cubicBezTo>
                      <a:pt x="246" y="274"/>
                      <a:pt x="246" y="274"/>
                      <a:pt x="246" y="274"/>
                    </a:cubicBezTo>
                    <a:cubicBezTo>
                      <a:pt x="246" y="273"/>
                      <a:pt x="246" y="273"/>
                      <a:pt x="246" y="273"/>
                    </a:cubicBezTo>
                    <a:cubicBezTo>
                      <a:pt x="245" y="273"/>
                      <a:pt x="245" y="273"/>
                      <a:pt x="245" y="273"/>
                    </a:cubicBezTo>
                    <a:cubicBezTo>
                      <a:pt x="245" y="273"/>
                      <a:pt x="244" y="273"/>
                      <a:pt x="244" y="273"/>
                    </a:cubicBezTo>
                    <a:cubicBezTo>
                      <a:pt x="243" y="273"/>
                      <a:pt x="243" y="273"/>
                      <a:pt x="242" y="273"/>
                    </a:cubicBezTo>
                    <a:cubicBezTo>
                      <a:pt x="242" y="273"/>
                      <a:pt x="242" y="273"/>
                      <a:pt x="242" y="273"/>
                    </a:cubicBezTo>
                    <a:cubicBezTo>
                      <a:pt x="242" y="273"/>
                      <a:pt x="242" y="273"/>
                      <a:pt x="243" y="273"/>
                    </a:cubicBezTo>
                    <a:cubicBezTo>
                      <a:pt x="243" y="273"/>
                      <a:pt x="243" y="273"/>
                      <a:pt x="243" y="273"/>
                    </a:cubicBezTo>
                    <a:cubicBezTo>
                      <a:pt x="242" y="273"/>
                      <a:pt x="242" y="273"/>
                      <a:pt x="242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0" y="273"/>
                      <a:pt x="240" y="273"/>
                      <a:pt x="240" y="273"/>
                    </a:cubicBezTo>
                    <a:cubicBezTo>
                      <a:pt x="239" y="273"/>
                      <a:pt x="239" y="273"/>
                      <a:pt x="239" y="273"/>
                    </a:cubicBezTo>
                    <a:cubicBezTo>
                      <a:pt x="239" y="273"/>
                      <a:pt x="239" y="273"/>
                      <a:pt x="239" y="273"/>
                    </a:cubicBezTo>
                    <a:cubicBezTo>
                      <a:pt x="240" y="273"/>
                      <a:pt x="240" y="273"/>
                      <a:pt x="240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1" y="273"/>
                      <a:pt x="240" y="273"/>
                      <a:pt x="240" y="273"/>
                    </a:cubicBezTo>
                    <a:cubicBezTo>
                      <a:pt x="240" y="273"/>
                      <a:pt x="239" y="273"/>
                      <a:pt x="239" y="273"/>
                    </a:cubicBezTo>
                    <a:cubicBezTo>
                      <a:pt x="238" y="273"/>
                      <a:pt x="238" y="273"/>
                      <a:pt x="238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36" y="273"/>
                      <a:pt x="236" y="273"/>
                      <a:pt x="236" y="274"/>
                    </a:cubicBezTo>
                    <a:cubicBezTo>
                      <a:pt x="235" y="274"/>
                      <a:pt x="235" y="274"/>
                      <a:pt x="234" y="274"/>
                    </a:cubicBezTo>
                    <a:cubicBezTo>
                      <a:pt x="234" y="274"/>
                      <a:pt x="234" y="274"/>
                      <a:pt x="233" y="274"/>
                    </a:cubicBezTo>
                    <a:cubicBezTo>
                      <a:pt x="233" y="275"/>
                      <a:pt x="233" y="275"/>
                      <a:pt x="233" y="275"/>
                    </a:cubicBezTo>
                    <a:cubicBezTo>
                      <a:pt x="232" y="275"/>
                      <a:pt x="232" y="275"/>
                      <a:pt x="231" y="275"/>
                    </a:cubicBezTo>
                    <a:cubicBezTo>
                      <a:pt x="231" y="274"/>
                      <a:pt x="230" y="274"/>
                      <a:pt x="230" y="274"/>
                    </a:cubicBezTo>
                    <a:cubicBezTo>
                      <a:pt x="229" y="274"/>
                      <a:pt x="229" y="274"/>
                      <a:pt x="228" y="274"/>
                    </a:cubicBezTo>
                    <a:cubicBezTo>
                      <a:pt x="228" y="274"/>
                      <a:pt x="227" y="274"/>
                      <a:pt x="227" y="274"/>
                    </a:cubicBezTo>
                    <a:cubicBezTo>
                      <a:pt x="226" y="273"/>
                      <a:pt x="226" y="273"/>
                      <a:pt x="225" y="273"/>
                    </a:cubicBezTo>
                    <a:cubicBezTo>
                      <a:pt x="225" y="273"/>
                      <a:pt x="225" y="273"/>
                      <a:pt x="224" y="273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3" y="273"/>
                      <a:pt x="223" y="272"/>
                      <a:pt x="222" y="272"/>
                    </a:cubicBezTo>
                    <a:cubicBezTo>
                      <a:pt x="222" y="272"/>
                      <a:pt x="221" y="272"/>
                      <a:pt x="221" y="272"/>
                    </a:cubicBezTo>
                    <a:cubicBezTo>
                      <a:pt x="219" y="272"/>
                      <a:pt x="218" y="272"/>
                      <a:pt x="217" y="271"/>
                    </a:cubicBezTo>
                    <a:cubicBezTo>
                      <a:pt x="216" y="271"/>
                      <a:pt x="215" y="271"/>
                      <a:pt x="215" y="271"/>
                    </a:cubicBezTo>
                    <a:cubicBezTo>
                      <a:pt x="214" y="271"/>
                      <a:pt x="213" y="271"/>
                      <a:pt x="212" y="271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69"/>
                      <a:pt x="210" y="269"/>
                    </a:cubicBezTo>
                    <a:cubicBezTo>
                      <a:pt x="210" y="269"/>
                      <a:pt x="210" y="269"/>
                      <a:pt x="209" y="269"/>
                    </a:cubicBezTo>
                    <a:cubicBezTo>
                      <a:pt x="209" y="269"/>
                      <a:pt x="209" y="269"/>
                      <a:pt x="209" y="269"/>
                    </a:cubicBezTo>
                    <a:cubicBezTo>
                      <a:pt x="207" y="269"/>
                      <a:pt x="206" y="269"/>
                      <a:pt x="205" y="269"/>
                    </a:cubicBezTo>
                    <a:cubicBezTo>
                      <a:pt x="205" y="268"/>
                      <a:pt x="205" y="268"/>
                      <a:pt x="204" y="268"/>
                    </a:cubicBezTo>
                    <a:cubicBezTo>
                      <a:pt x="204" y="268"/>
                      <a:pt x="203" y="268"/>
                      <a:pt x="203" y="268"/>
                    </a:cubicBezTo>
                    <a:cubicBezTo>
                      <a:pt x="202" y="268"/>
                      <a:pt x="202" y="268"/>
                      <a:pt x="201" y="268"/>
                    </a:cubicBezTo>
                    <a:cubicBezTo>
                      <a:pt x="201" y="267"/>
                      <a:pt x="201" y="267"/>
                      <a:pt x="201" y="267"/>
                    </a:cubicBezTo>
                    <a:cubicBezTo>
                      <a:pt x="201" y="267"/>
                      <a:pt x="201" y="267"/>
                      <a:pt x="201" y="267"/>
                    </a:cubicBezTo>
                    <a:cubicBezTo>
                      <a:pt x="201" y="267"/>
                      <a:pt x="201" y="267"/>
                      <a:pt x="201" y="267"/>
                    </a:cubicBezTo>
                    <a:cubicBezTo>
                      <a:pt x="200" y="266"/>
                      <a:pt x="200" y="266"/>
                      <a:pt x="199" y="266"/>
                    </a:cubicBezTo>
                    <a:cubicBezTo>
                      <a:pt x="199" y="266"/>
                      <a:pt x="198" y="266"/>
                      <a:pt x="198" y="266"/>
                    </a:cubicBezTo>
                    <a:cubicBezTo>
                      <a:pt x="197" y="265"/>
                      <a:pt x="197" y="265"/>
                      <a:pt x="196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5" y="265"/>
                      <a:pt x="195" y="265"/>
                      <a:pt x="195" y="265"/>
                    </a:cubicBezTo>
                    <a:cubicBezTo>
                      <a:pt x="195" y="265"/>
                      <a:pt x="194" y="265"/>
                      <a:pt x="194" y="265"/>
                    </a:cubicBezTo>
                    <a:cubicBezTo>
                      <a:pt x="194" y="265"/>
                      <a:pt x="194" y="265"/>
                      <a:pt x="193" y="265"/>
                    </a:cubicBezTo>
                    <a:cubicBezTo>
                      <a:pt x="193" y="265"/>
                      <a:pt x="192" y="265"/>
                      <a:pt x="192" y="265"/>
                    </a:cubicBezTo>
                    <a:cubicBezTo>
                      <a:pt x="191" y="265"/>
                      <a:pt x="190" y="265"/>
                      <a:pt x="189" y="265"/>
                    </a:cubicBezTo>
                    <a:cubicBezTo>
                      <a:pt x="189" y="266"/>
                      <a:pt x="188" y="266"/>
                      <a:pt x="187" y="266"/>
                    </a:cubicBezTo>
                    <a:cubicBezTo>
                      <a:pt x="187" y="266"/>
                      <a:pt x="186" y="267"/>
                      <a:pt x="186" y="267"/>
                    </a:cubicBezTo>
                    <a:cubicBezTo>
                      <a:pt x="186" y="267"/>
                      <a:pt x="185" y="268"/>
                      <a:pt x="185" y="268"/>
                    </a:cubicBezTo>
                    <a:cubicBezTo>
                      <a:pt x="185" y="268"/>
                      <a:pt x="185" y="268"/>
                      <a:pt x="185" y="268"/>
                    </a:cubicBezTo>
                    <a:cubicBezTo>
                      <a:pt x="185" y="269"/>
                      <a:pt x="185" y="269"/>
                      <a:pt x="184" y="270"/>
                    </a:cubicBezTo>
                    <a:cubicBezTo>
                      <a:pt x="185" y="270"/>
                      <a:pt x="185" y="271"/>
                      <a:pt x="185" y="271"/>
                    </a:cubicBezTo>
                    <a:cubicBezTo>
                      <a:pt x="186" y="272"/>
                      <a:pt x="186" y="272"/>
                      <a:pt x="186" y="273"/>
                    </a:cubicBezTo>
                    <a:cubicBezTo>
                      <a:pt x="186" y="273"/>
                      <a:pt x="186" y="273"/>
                      <a:pt x="185" y="274"/>
                    </a:cubicBezTo>
                    <a:cubicBezTo>
                      <a:pt x="185" y="274"/>
                      <a:pt x="185" y="274"/>
                      <a:pt x="184" y="274"/>
                    </a:cubicBezTo>
                    <a:cubicBezTo>
                      <a:pt x="184" y="275"/>
                      <a:pt x="184" y="275"/>
                      <a:pt x="184" y="275"/>
                    </a:cubicBezTo>
                    <a:cubicBezTo>
                      <a:pt x="183" y="275"/>
                      <a:pt x="183" y="275"/>
                      <a:pt x="182" y="276"/>
                    </a:cubicBezTo>
                    <a:cubicBezTo>
                      <a:pt x="182" y="276"/>
                      <a:pt x="181" y="276"/>
                      <a:pt x="181" y="276"/>
                    </a:cubicBezTo>
                    <a:cubicBezTo>
                      <a:pt x="180" y="276"/>
                      <a:pt x="179" y="276"/>
                      <a:pt x="179" y="275"/>
                    </a:cubicBezTo>
                    <a:cubicBezTo>
                      <a:pt x="178" y="275"/>
                      <a:pt x="177" y="275"/>
                      <a:pt x="177" y="274"/>
                    </a:cubicBezTo>
                    <a:cubicBezTo>
                      <a:pt x="176" y="274"/>
                      <a:pt x="176" y="273"/>
                      <a:pt x="175" y="273"/>
                    </a:cubicBezTo>
                    <a:cubicBezTo>
                      <a:pt x="174" y="273"/>
                      <a:pt x="174" y="273"/>
                      <a:pt x="173" y="272"/>
                    </a:cubicBezTo>
                    <a:cubicBezTo>
                      <a:pt x="172" y="272"/>
                      <a:pt x="170" y="271"/>
                      <a:pt x="169" y="271"/>
                    </a:cubicBezTo>
                    <a:cubicBezTo>
                      <a:pt x="168" y="271"/>
                      <a:pt x="168" y="271"/>
                      <a:pt x="167" y="271"/>
                    </a:cubicBezTo>
                    <a:cubicBezTo>
                      <a:pt x="167" y="271"/>
                      <a:pt x="167" y="271"/>
                      <a:pt x="167" y="271"/>
                    </a:cubicBezTo>
                    <a:cubicBezTo>
                      <a:pt x="166" y="271"/>
                      <a:pt x="165" y="271"/>
                      <a:pt x="165" y="271"/>
                    </a:cubicBezTo>
                    <a:cubicBezTo>
                      <a:pt x="164" y="271"/>
                      <a:pt x="164" y="271"/>
                      <a:pt x="163" y="270"/>
                    </a:cubicBezTo>
                    <a:cubicBezTo>
                      <a:pt x="162" y="270"/>
                      <a:pt x="162" y="269"/>
                      <a:pt x="161" y="268"/>
                    </a:cubicBezTo>
                    <a:cubicBezTo>
                      <a:pt x="161" y="268"/>
                      <a:pt x="161" y="267"/>
                      <a:pt x="162" y="267"/>
                    </a:cubicBezTo>
                    <a:cubicBezTo>
                      <a:pt x="161" y="266"/>
                      <a:pt x="161" y="266"/>
                      <a:pt x="160" y="266"/>
                    </a:cubicBezTo>
                    <a:cubicBezTo>
                      <a:pt x="159" y="266"/>
                      <a:pt x="158" y="265"/>
                      <a:pt x="157" y="265"/>
                    </a:cubicBezTo>
                    <a:cubicBezTo>
                      <a:pt x="156" y="265"/>
                      <a:pt x="156" y="265"/>
                      <a:pt x="155" y="264"/>
                    </a:cubicBezTo>
                    <a:cubicBezTo>
                      <a:pt x="154" y="264"/>
                      <a:pt x="153" y="264"/>
                      <a:pt x="152" y="264"/>
                    </a:cubicBezTo>
                    <a:cubicBezTo>
                      <a:pt x="152" y="264"/>
                      <a:pt x="151" y="264"/>
                      <a:pt x="151" y="264"/>
                    </a:cubicBezTo>
                    <a:cubicBezTo>
                      <a:pt x="149" y="264"/>
                      <a:pt x="148" y="264"/>
                      <a:pt x="147" y="264"/>
                    </a:cubicBezTo>
                    <a:cubicBezTo>
                      <a:pt x="146" y="264"/>
                      <a:pt x="145" y="264"/>
                      <a:pt x="144" y="264"/>
                    </a:cubicBezTo>
                    <a:cubicBezTo>
                      <a:pt x="144" y="264"/>
                      <a:pt x="144" y="263"/>
                      <a:pt x="143" y="263"/>
                    </a:cubicBezTo>
                    <a:cubicBezTo>
                      <a:pt x="143" y="263"/>
                      <a:pt x="143" y="263"/>
                      <a:pt x="142" y="263"/>
                    </a:cubicBezTo>
                    <a:cubicBezTo>
                      <a:pt x="142" y="263"/>
                      <a:pt x="142" y="263"/>
                      <a:pt x="142" y="263"/>
                    </a:cubicBezTo>
                    <a:cubicBezTo>
                      <a:pt x="141" y="263"/>
                      <a:pt x="140" y="262"/>
                      <a:pt x="140" y="262"/>
                    </a:cubicBezTo>
                    <a:cubicBezTo>
                      <a:pt x="140" y="262"/>
                      <a:pt x="140" y="262"/>
                      <a:pt x="140" y="262"/>
                    </a:cubicBezTo>
                    <a:cubicBezTo>
                      <a:pt x="140" y="262"/>
                      <a:pt x="140" y="261"/>
                      <a:pt x="140" y="261"/>
                    </a:cubicBezTo>
                    <a:cubicBezTo>
                      <a:pt x="140" y="261"/>
                      <a:pt x="139" y="261"/>
                      <a:pt x="139" y="261"/>
                    </a:cubicBezTo>
                    <a:cubicBezTo>
                      <a:pt x="139" y="261"/>
                      <a:pt x="139" y="261"/>
                      <a:pt x="139" y="261"/>
                    </a:cubicBezTo>
                    <a:cubicBezTo>
                      <a:pt x="139" y="261"/>
                      <a:pt x="139" y="261"/>
                      <a:pt x="139" y="261"/>
                    </a:cubicBezTo>
                    <a:cubicBezTo>
                      <a:pt x="139" y="261"/>
                      <a:pt x="138" y="262"/>
                      <a:pt x="138" y="262"/>
                    </a:cubicBezTo>
                    <a:cubicBezTo>
                      <a:pt x="138" y="262"/>
                      <a:pt x="138" y="261"/>
                      <a:pt x="138" y="261"/>
                    </a:cubicBezTo>
                    <a:cubicBezTo>
                      <a:pt x="138" y="261"/>
                      <a:pt x="137" y="261"/>
                      <a:pt x="137" y="261"/>
                    </a:cubicBezTo>
                    <a:cubicBezTo>
                      <a:pt x="137" y="261"/>
                      <a:pt x="137" y="261"/>
                      <a:pt x="137" y="261"/>
                    </a:cubicBezTo>
                    <a:cubicBezTo>
                      <a:pt x="136" y="261"/>
                      <a:pt x="136" y="260"/>
                      <a:pt x="135" y="260"/>
                    </a:cubicBezTo>
                    <a:cubicBezTo>
                      <a:pt x="135" y="260"/>
                      <a:pt x="134" y="259"/>
                      <a:pt x="134" y="259"/>
                    </a:cubicBezTo>
                    <a:cubicBezTo>
                      <a:pt x="134" y="259"/>
                      <a:pt x="135" y="258"/>
                      <a:pt x="135" y="258"/>
                    </a:cubicBezTo>
                    <a:cubicBezTo>
                      <a:pt x="136" y="258"/>
                      <a:pt x="136" y="257"/>
                      <a:pt x="137" y="257"/>
                    </a:cubicBezTo>
                    <a:cubicBezTo>
                      <a:pt x="138" y="256"/>
                      <a:pt x="138" y="256"/>
                      <a:pt x="139" y="256"/>
                    </a:cubicBezTo>
                    <a:cubicBezTo>
                      <a:pt x="139" y="256"/>
                      <a:pt x="139" y="255"/>
                      <a:pt x="139" y="255"/>
                    </a:cubicBezTo>
                    <a:cubicBezTo>
                      <a:pt x="139" y="255"/>
                      <a:pt x="139" y="255"/>
                      <a:pt x="139" y="255"/>
                    </a:cubicBezTo>
                    <a:cubicBezTo>
                      <a:pt x="139" y="255"/>
                      <a:pt x="139" y="255"/>
                      <a:pt x="139" y="254"/>
                    </a:cubicBezTo>
                    <a:cubicBezTo>
                      <a:pt x="139" y="254"/>
                      <a:pt x="139" y="254"/>
                      <a:pt x="139" y="254"/>
                    </a:cubicBezTo>
                    <a:cubicBezTo>
                      <a:pt x="139" y="254"/>
                      <a:pt x="139" y="254"/>
                      <a:pt x="139" y="254"/>
                    </a:cubicBezTo>
                    <a:cubicBezTo>
                      <a:pt x="139" y="253"/>
                      <a:pt x="139" y="253"/>
                      <a:pt x="139" y="253"/>
                    </a:cubicBezTo>
                    <a:cubicBezTo>
                      <a:pt x="138" y="252"/>
                      <a:pt x="138" y="252"/>
                      <a:pt x="137" y="252"/>
                    </a:cubicBezTo>
                    <a:cubicBezTo>
                      <a:pt x="137" y="252"/>
                      <a:pt x="136" y="251"/>
                      <a:pt x="136" y="251"/>
                    </a:cubicBezTo>
                    <a:cubicBezTo>
                      <a:pt x="136" y="251"/>
                      <a:pt x="136" y="250"/>
                      <a:pt x="136" y="250"/>
                    </a:cubicBezTo>
                    <a:cubicBezTo>
                      <a:pt x="137" y="250"/>
                      <a:pt x="137" y="249"/>
                      <a:pt x="138" y="249"/>
                    </a:cubicBezTo>
                    <a:cubicBezTo>
                      <a:pt x="138" y="249"/>
                      <a:pt x="138" y="249"/>
                      <a:pt x="138" y="249"/>
                    </a:cubicBezTo>
                    <a:cubicBezTo>
                      <a:pt x="138" y="248"/>
                      <a:pt x="138" y="248"/>
                      <a:pt x="139" y="248"/>
                    </a:cubicBezTo>
                    <a:cubicBezTo>
                      <a:pt x="139" y="247"/>
                      <a:pt x="139" y="247"/>
                      <a:pt x="139" y="247"/>
                    </a:cubicBezTo>
                    <a:cubicBezTo>
                      <a:pt x="139" y="247"/>
                      <a:pt x="138" y="247"/>
                      <a:pt x="138" y="247"/>
                    </a:cubicBezTo>
                    <a:cubicBezTo>
                      <a:pt x="138" y="247"/>
                      <a:pt x="137" y="247"/>
                      <a:pt x="136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35" y="248"/>
                      <a:pt x="135" y="248"/>
                      <a:pt x="135" y="248"/>
                    </a:cubicBezTo>
                    <a:cubicBezTo>
                      <a:pt x="135" y="248"/>
                      <a:pt x="135" y="247"/>
                      <a:pt x="134" y="247"/>
                    </a:cubicBezTo>
                    <a:cubicBezTo>
                      <a:pt x="134" y="247"/>
                      <a:pt x="134" y="247"/>
                      <a:pt x="134" y="247"/>
                    </a:cubicBezTo>
                    <a:cubicBezTo>
                      <a:pt x="134" y="246"/>
                      <a:pt x="134" y="246"/>
                      <a:pt x="134" y="246"/>
                    </a:cubicBezTo>
                    <a:cubicBezTo>
                      <a:pt x="134" y="246"/>
                      <a:pt x="134" y="246"/>
                      <a:pt x="133" y="246"/>
                    </a:cubicBezTo>
                    <a:cubicBezTo>
                      <a:pt x="133" y="246"/>
                      <a:pt x="133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31" y="246"/>
                      <a:pt x="131" y="246"/>
                      <a:pt x="130" y="246"/>
                    </a:cubicBezTo>
                    <a:cubicBezTo>
                      <a:pt x="129" y="246"/>
                      <a:pt x="129" y="246"/>
                      <a:pt x="128" y="246"/>
                    </a:cubicBezTo>
                    <a:cubicBezTo>
                      <a:pt x="128" y="247"/>
                      <a:pt x="127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26" y="247"/>
                      <a:pt x="126" y="247"/>
                      <a:pt x="125" y="247"/>
                    </a:cubicBezTo>
                    <a:cubicBezTo>
                      <a:pt x="125" y="247"/>
                      <a:pt x="125" y="247"/>
                      <a:pt x="124" y="247"/>
                    </a:cubicBezTo>
                    <a:cubicBezTo>
                      <a:pt x="124" y="247"/>
                      <a:pt x="123" y="247"/>
                      <a:pt x="122" y="248"/>
                    </a:cubicBezTo>
                    <a:cubicBezTo>
                      <a:pt x="122" y="247"/>
                      <a:pt x="121" y="247"/>
                      <a:pt x="121" y="247"/>
                    </a:cubicBezTo>
                    <a:cubicBezTo>
                      <a:pt x="120" y="247"/>
                      <a:pt x="120" y="247"/>
                      <a:pt x="119" y="247"/>
                    </a:cubicBezTo>
                    <a:cubicBezTo>
                      <a:pt x="119" y="247"/>
                      <a:pt x="119" y="247"/>
                      <a:pt x="119" y="247"/>
                    </a:cubicBezTo>
                    <a:cubicBezTo>
                      <a:pt x="119" y="247"/>
                      <a:pt x="119" y="247"/>
                      <a:pt x="118" y="248"/>
                    </a:cubicBezTo>
                    <a:cubicBezTo>
                      <a:pt x="118" y="248"/>
                      <a:pt x="117" y="247"/>
                      <a:pt x="117" y="247"/>
                    </a:cubicBezTo>
                    <a:cubicBezTo>
                      <a:pt x="117" y="247"/>
                      <a:pt x="117" y="247"/>
                      <a:pt x="117" y="247"/>
                    </a:cubicBezTo>
                    <a:cubicBezTo>
                      <a:pt x="116" y="247"/>
                      <a:pt x="116" y="247"/>
                      <a:pt x="116" y="246"/>
                    </a:cubicBezTo>
                    <a:cubicBezTo>
                      <a:pt x="115" y="247"/>
                      <a:pt x="115" y="247"/>
                      <a:pt x="115" y="247"/>
                    </a:cubicBezTo>
                    <a:cubicBezTo>
                      <a:pt x="115" y="247"/>
                      <a:pt x="114" y="247"/>
                      <a:pt x="114" y="247"/>
                    </a:cubicBezTo>
                    <a:cubicBezTo>
                      <a:pt x="114" y="247"/>
                      <a:pt x="114" y="247"/>
                      <a:pt x="113" y="247"/>
                    </a:cubicBezTo>
                    <a:cubicBezTo>
                      <a:pt x="113" y="248"/>
                      <a:pt x="113" y="248"/>
                      <a:pt x="113" y="248"/>
                    </a:cubicBezTo>
                    <a:cubicBezTo>
                      <a:pt x="113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1" y="248"/>
                    </a:cubicBezTo>
                    <a:cubicBezTo>
                      <a:pt x="111" y="248"/>
                      <a:pt x="111" y="248"/>
                      <a:pt x="110" y="248"/>
                    </a:cubicBezTo>
                    <a:cubicBezTo>
                      <a:pt x="110" y="248"/>
                      <a:pt x="109" y="248"/>
                      <a:pt x="109" y="248"/>
                    </a:cubicBezTo>
                    <a:cubicBezTo>
                      <a:pt x="109" y="248"/>
                      <a:pt x="109" y="248"/>
                      <a:pt x="108" y="248"/>
                    </a:cubicBezTo>
                    <a:cubicBezTo>
                      <a:pt x="108" y="248"/>
                      <a:pt x="107" y="248"/>
                      <a:pt x="107" y="248"/>
                    </a:cubicBezTo>
                    <a:cubicBezTo>
                      <a:pt x="107" y="247"/>
                      <a:pt x="107" y="247"/>
                      <a:pt x="106" y="247"/>
                    </a:cubicBezTo>
                    <a:cubicBezTo>
                      <a:pt x="106" y="247"/>
                      <a:pt x="105" y="247"/>
                      <a:pt x="105" y="248"/>
                    </a:cubicBezTo>
                    <a:cubicBezTo>
                      <a:pt x="105" y="248"/>
                      <a:pt x="104" y="247"/>
                      <a:pt x="104" y="247"/>
                    </a:cubicBezTo>
                    <a:cubicBezTo>
                      <a:pt x="104" y="247"/>
                      <a:pt x="103" y="248"/>
                      <a:pt x="103" y="248"/>
                    </a:cubicBezTo>
                    <a:cubicBezTo>
                      <a:pt x="103" y="247"/>
                      <a:pt x="103" y="247"/>
                      <a:pt x="102" y="247"/>
                    </a:cubicBezTo>
                    <a:cubicBezTo>
                      <a:pt x="102" y="247"/>
                      <a:pt x="102" y="247"/>
                      <a:pt x="102" y="247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101" y="248"/>
                      <a:pt x="100" y="248"/>
                      <a:pt x="100" y="248"/>
                    </a:cubicBezTo>
                    <a:cubicBezTo>
                      <a:pt x="100" y="248"/>
                      <a:pt x="99" y="248"/>
                      <a:pt x="99" y="248"/>
                    </a:cubicBezTo>
                    <a:cubicBezTo>
                      <a:pt x="99" y="248"/>
                      <a:pt x="98" y="249"/>
                      <a:pt x="98" y="249"/>
                    </a:cubicBezTo>
                    <a:cubicBezTo>
                      <a:pt x="97" y="249"/>
                      <a:pt x="97" y="249"/>
                      <a:pt x="97" y="249"/>
                    </a:cubicBezTo>
                    <a:cubicBezTo>
                      <a:pt x="96" y="249"/>
                      <a:pt x="96" y="249"/>
                      <a:pt x="96" y="248"/>
                    </a:cubicBezTo>
                    <a:cubicBezTo>
                      <a:pt x="95" y="249"/>
                      <a:pt x="95" y="249"/>
                      <a:pt x="94" y="249"/>
                    </a:cubicBezTo>
                    <a:cubicBezTo>
                      <a:pt x="94" y="249"/>
                      <a:pt x="93" y="249"/>
                      <a:pt x="92" y="249"/>
                    </a:cubicBezTo>
                    <a:cubicBezTo>
                      <a:pt x="92" y="249"/>
                      <a:pt x="92" y="249"/>
                      <a:pt x="91" y="249"/>
                    </a:cubicBezTo>
                    <a:cubicBezTo>
                      <a:pt x="90" y="249"/>
                      <a:pt x="90" y="250"/>
                      <a:pt x="89" y="250"/>
                    </a:cubicBezTo>
                    <a:cubicBezTo>
                      <a:pt x="88" y="250"/>
                      <a:pt x="88" y="250"/>
                      <a:pt x="87" y="250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86" y="251"/>
                      <a:pt x="86" y="251"/>
                      <a:pt x="85" y="251"/>
                    </a:cubicBezTo>
                    <a:cubicBezTo>
                      <a:pt x="85" y="251"/>
                      <a:pt x="85" y="251"/>
                      <a:pt x="85" y="252"/>
                    </a:cubicBezTo>
                    <a:cubicBezTo>
                      <a:pt x="85" y="252"/>
                      <a:pt x="85" y="252"/>
                      <a:pt x="85" y="252"/>
                    </a:cubicBezTo>
                    <a:cubicBezTo>
                      <a:pt x="84" y="252"/>
                      <a:pt x="84" y="252"/>
                      <a:pt x="84" y="252"/>
                    </a:cubicBezTo>
                    <a:cubicBezTo>
                      <a:pt x="84" y="252"/>
                      <a:pt x="84" y="252"/>
                      <a:pt x="84" y="252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3" y="252"/>
                      <a:pt x="83" y="252"/>
                      <a:pt x="82" y="252"/>
                    </a:cubicBezTo>
                    <a:cubicBezTo>
                      <a:pt x="82" y="252"/>
                      <a:pt x="82" y="252"/>
                      <a:pt x="82" y="253"/>
                    </a:cubicBezTo>
                    <a:cubicBezTo>
                      <a:pt x="82" y="253"/>
                      <a:pt x="81" y="253"/>
                      <a:pt x="81" y="253"/>
                    </a:cubicBezTo>
                    <a:cubicBezTo>
                      <a:pt x="80" y="253"/>
                      <a:pt x="80" y="253"/>
                      <a:pt x="79" y="253"/>
                    </a:cubicBezTo>
                    <a:cubicBezTo>
                      <a:pt x="79" y="253"/>
                      <a:pt x="79" y="253"/>
                      <a:pt x="79" y="254"/>
                    </a:cubicBezTo>
                    <a:cubicBezTo>
                      <a:pt x="79" y="254"/>
                      <a:pt x="79" y="254"/>
                      <a:pt x="79" y="254"/>
                    </a:cubicBezTo>
                    <a:cubicBezTo>
                      <a:pt x="78" y="254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6" y="255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4" y="255"/>
                      <a:pt x="74" y="255"/>
                      <a:pt x="74" y="255"/>
                    </a:cubicBezTo>
                    <a:cubicBezTo>
                      <a:pt x="73" y="255"/>
                      <a:pt x="72" y="255"/>
                      <a:pt x="71" y="255"/>
                    </a:cubicBezTo>
                    <a:cubicBezTo>
                      <a:pt x="71" y="255"/>
                      <a:pt x="70" y="255"/>
                      <a:pt x="70" y="255"/>
                    </a:cubicBezTo>
                    <a:cubicBezTo>
                      <a:pt x="70" y="255"/>
                      <a:pt x="70" y="254"/>
                      <a:pt x="70" y="254"/>
                    </a:cubicBezTo>
                    <a:cubicBezTo>
                      <a:pt x="70" y="254"/>
                      <a:pt x="70" y="254"/>
                      <a:pt x="69" y="254"/>
                    </a:cubicBezTo>
                    <a:cubicBezTo>
                      <a:pt x="69" y="254"/>
                      <a:pt x="69" y="254"/>
                      <a:pt x="69" y="254"/>
                    </a:cubicBezTo>
                    <a:cubicBezTo>
                      <a:pt x="69" y="254"/>
                      <a:pt x="69" y="255"/>
                      <a:pt x="69" y="255"/>
                    </a:cubicBezTo>
                    <a:cubicBezTo>
                      <a:pt x="68" y="255"/>
                      <a:pt x="67" y="255"/>
                      <a:pt x="67" y="255"/>
                    </a:cubicBezTo>
                    <a:cubicBezTo>
                      <a:pt x="66" y="255"/>
                      <a:pt x="66" y="255"/>
                      <a:pt x="65" y="255"/>
                    </a:cubicBezTo>
                    <a:cubicBezTo>
                      <a:pt x="65" y="255"/>
                      <a:pt x="65" y="255"/>
                      <a:pt x="64" y="255"/>
                    </a:cubicBezTo>
                    <a:cubicBezTo>
                      <a:pt x="64" y="255"/>
                      <a:pt x="64" y="255"/>
                      <a:pt x="63" y="255"/>
                    </a:cubicBezTo>
                    <a:cubicBezTo>
                      <a:pt x="63" y="255"/>
                      <a:pt x="62" y="255"/>
                      <a:pt x="62" y="255"/>
                    </a:cubicBezTo>
                    <a:cubicBezTo>
                      <a:pt x="61" y="255"/>
                      <a:pt x="61" y="255"/>
                      <a:pt x="60" y="255"/>
                    </a:cubicBezTo>
                    <a:cubicBezTo>
                      <a:pt x="60" y="255"/>
                      <a:pt x="59" y="255"/>
                      <a:pt x="59" y="254"/>
                    </a:cubicBezTo>
                    <a:cubicBezTo>
                      <a:pt x="59" y="254"/>
                      <a:pt x="59" y="254"/>
                      <a:pt x="58" y="254"/>
                    </a:cubicBezTo>
                    <a:cubicBezTo>
                      <a:pt x="58" y="254"/>
                      <a:pt x="58" y="254"/>
                      <a:pt x="58" y="253"/>
                    </a:cubicBezTo>
                    <a:cubicBezTo>
                      <a:pt x="58" y="253"/>
                      <a:pt x="58" y="253"/>
                      <a:pt x="58" y="253"/>
                    </a:cubicBezTo>
                    <a:cubicBezTo>
                      <a:pt x="58" y="253"/>
                      <a:pt x="58" y="253"/>
                      <a:pt x="58" y="253"/>
                    </a:cubicBezTo>
                    <a:cubicBezTo>
                      <a:pt x="58" y="253"/>
                      <a:pt x="58" y="253"/>
                      <a:pt x="58" y="253"/>
                    </a:cubicBezTo>
                    <a:cubicBezTo>
                      <a:pt x="58" y="253"/>
                      <a:pt x="57" y="253"/>
                      <a:pt x="57" y="253"/>
                    </a:cubicBezTo>
                    <a:cubicBezTo>
                      <a:pt x="57" y="253"/>
                      <a:pt x="57" y="253"/>
                      <a:pt x="56" y="253"/>
                    </a:cubicBezTo>
                    <a:cubicBezTo>
                      <a:pt x="56" y="253"/>
                      <a:pt x="56" y="253"/>
                      <a:pt x="56" y="253"/>
                    </a:cubicBezTo>
                    <a:cubicBezTo>
                      <a:pt x="55" y="253"/>
                      <a:pt x="55" y="254"/>
                      <a:pt x="55" y="254"/>
                    </a:cubicBezTo>
                    <a:cubicBezTo>
                      <a:pt x="55" y="255"/>
                      <a:pt x="55" y="255"/>
                      <a:pt x="55" y="256"/>
                    </a:cubicBezTo>
                    <a:cubicBezTo>
                      <a:pt x="54" y="256"/>
                      <a:pt x="54" y="257"/>
                      <a:pt x="53" y="257"/>
                    </a:cubicBezTo>
                    <a:cubicBezTo>
                      <a:pt x="53" y="258"/>
                      <a:pt x="53" y="258"/>
                      <a:pt x="53" y="259"/>
                    </a:cubicBezTo>
                    <a:cubicBezTo>
                      <a:pt x="53" y="259"/>
                      <a:pt x="53" y="259"/>
                      <a:pt x="53" y="260"/>
                    </a:cubicBezTo>
                    <a:cubicBezTo>
                      <a:pt x="52" y="260"/>
                      <a:pt x="51" y="261"/>
                      <a:pt x="50" y="261"/>
                    </a:cubicBezTo>
                    <a:cubicBezTo>
                      <a:pt x="50" y="261"/>
                      <a:pt x="50" y="261"/>
                      <a:pt x="50" y="261"/>
                    </a:cubicBezTo>
                    <a:cubicBezTo>
                      <a:pt x="49" y="261"/>
                      <a:pt x="49" y="262"/>
                      <a:pt x="49" y="262"/>
                    </a:cubicBezTo>
                    <a:cubicBezTo>
                      <a:pt x="48" y="262"/>
                      <a:pt x="47" y="262"/>
                      <a:pt x="47" y="262"/>
                    </a:cubicBezTo>
                    <a:cubicBezTo>
                      <a:pt x="46" y="263"/>
                      <a:pt x="46" y="263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4" y="264"/>
                      <a:pt x="43" y="264"/>
                      <a:pt x="43" y="265"/>
                    </a:cubicBezTo>
                    <a:cubicBezTo>
                      <a:pt x="42" y="265"/>
                      <a:pt x="42" y="265"/>
                      <a:pt x="41" y="265"/>
                    </a:cubicBezTo>
                    <a:cubicBezTo>
                      <a:pt x="41" y="265"/>
                      <a:pt x="41" y="266"/>
                      <a:pt x="41" y="266"/>
                    </a:cubicBezTo>
                    <a:cubicBezTo>
                      <a:pt x="40" y="266"/>
                      <a:pt x="39" y="267"/>
                      <a:pt x="38" y="267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9" y="269"/>
                      <a:pt x="39" y="269"/>
                      <a:pt x="39" y="269"/>
                    </a:cubicBezTo>
                    <a:cubicBezTo>
                      <a:pt x="39" y="270"/>
                      <a:pt x="38" y="270"/>
                      <a:pt x="37" y="271"/>
                    </a:cubicBezTo>
                    <a:cubicBezTo>
                      <a:pt x="37" y="271"/>
                      <a:pt x="36" y="272"/>
                      <a:pt x="36" y="273"/>
                    </a:cubicBezTo>
                    <a:cubicBezTo>
                      <a:pt x="36" y="273"/>
                      <a:pt x="36" y="273"/>
                      <a:pt x="36" y="274"/>
                    </a:cubicBezTo>
                    <a:cubicBezTo>
                      <a:pt x="36" y="274"/>
                      <a:pt x="37" y="274"/>
                      <a:pt x="37" y="275"/>
                    </a:cubicBezTo>
                    <a:cubicBezTo>
                      <a:pt x="37" y="275"/>
                      <a:pt x="36" y="276"/>
                      <a:pt x="36" y="276"/>
                    </a:cubicBezTo>
                    <a:cubicBezTo>
                      <a:pt x="36" y="276"/>
                      <a:pt x="37" y="276"/>
                      <a:pt x="37" y="276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7"/>
                      <a:pt x="37" y="278"/>
                      <a:pt x="37" y="278"/>
                    </a:cubicBezTo>
                    <a:cubicBezTo>
                      <a:pt x="36" y="279"/>
                      <a:pt x="35" y="280"/>
                      <a:pt x="34" y="281"/>
                    </a:cubicBezTo>
                    <a:cubicBezTo>
                      <a:pt x="34" y="281"/>
                      <a:pt x="34" y="282"/>
                      <a:pt x="34" y="282"/>
                    </a:cubicBezTo>
                    <a:cubicBezTo>
                      <a:pt x="33" y="282"/>
                      <a:pt x="33" y="283"/>
                      <a:pt x="32" y="283"/>
                    </a:cubicBezTo>
                    <a:cubicBezTo>
                      <a:pt x="32" y="283"/>
                      <a:pt x="31" y="283"/>
                      <a:pt x="31" y="283"/>
                    </a:cubicBezTo>
                    <a:cubicBezTo>
                      <a:pt x="29" y="284"/>
                      <a:pt x="28" y="285"/>
                      <a:pt x="27" y="286"/>
                    </a:cubicBezTo>
                    <a:cubicBezTo>
                      <a:pt x="25" y="286"/>
                      <a:pt x="24" y="286"/>
                      <a:pt x="22" y="287"/>
                    </a:cubicBezTo>
                    <a:cubicBezTo>
                      <a:pt x="22" y="287"/>
                      <a:pt x="21" y="288"/>
                      <a:pt x="21" y="288"/>
                    </a:cubicBezTo>
                    <a:cubicBezTo>
                      <a:pt x="20" y="289"/>
                      <a:pt x="20" y="290"/>
                      <a:pt x="19" y="290"/>
                    </a:cubicBezTo>
                    <a:cubicBezTo>
                      <a:pt x="19" y="291"/>
                      <a:pt x="19" y="291"/>
                      <a:pt x="19" y="292"/>
                    </a:cubicBezTo>
                    <a:cubicBezTo>
                      <a:pt x="19" y="292"/>
                      <a:pt x="19" y="292"/>
                      <a:pt x="18" y="292"/>
                    </a:cubicBezTo>
                    <a:cubicBezTo>
                      <a:pt x="17" y="292"/>
                      <a:pt x="16" y="293"/>
                      <a:pt x="15" y="293"/>
                    </a:cubicBezTo>
                    <a:cubicBezTo>
                      <a:pt x="15" y="294"/>
                      <a:pt x="15" y="294"/>
                      <a:pt x="14" y="294"/>
                    </a:cubicBezTo>
                    <a:cubicBezTo>
                      <a:pt x="14" y="294"/>
                      <a:pt x="14" y="295"/>
                      <a:pt x="13" y="295"/>
                    </a:cubicBezTo>
                    <a:cubicBezTo>
                      <a:pt x="13" y="295"/>
                      <a:pt x="13" y="295"/>
                      <a:pt x="14" y="296"/>
                    </a:cubicBezTo>
                    <a:cubicBezTo>
                      <a:pt x="13" y="297"/>
                      <a:pt x="12" y="298"/>
                      <a:pt x="11" y="299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10" y="301"/>
                      <a:pt x="9" y="301"/>
                      <a:pt x="8" y="302"/>
                    </a:cubicBezTo>
                    <a:cubicBezTo>
                      <a:pt x="8" y="302"/>
                      <a:pt x="8" y="302"/>
                      <a:pt x="8" y="302"/>
                    </a:cubicBezTo>
                    <a:cubicBezTo>
                      <a:pt x="7" y="303"/>
                      <a:pt x="7" y="304"/>
                      <a:pt x="6" y="304"/>
                    </a:cubicBezTo>
                    <a:cubicBezTo>
                      <a:pt x="6" y="305"/>
                      <a:pt x="7" y="305"/>
                      <a:pt x="7" y="305"/>
                    </a:cubicBezTo>
                    <a:cubicBezTo>
                      <a:pt x="6" y="306"/>
                      <a:pt x="5" y="306"/>
                      <a:pt x="5" y="307"/>
                    </a:cubicBezTo>
                    <a:cubicBezTo>
                      <a:pt x="5" y="307"/>
                      <a:pt x="5" y="307"/>
                      <a:pt x="5" y="307"/>
                    </a:cubicBezTo>
                    <a:cubicBezTo>
                      <a:pt x="5" y="308"/>
                      <a:pt x="5" y="308"/>
                      <a:pt x="5" y="308"/>
                    </a:cubicBezTo>
                    <a:cubicBezTo>
                      <a:pt x="5" y="308"/>
                      <a:pt x="5" y="308"/>
                      <a:pt x="4" y="308"/>
                    </a:cubicBezTo>
                    <a:cubicBezTo>
                      <a:pt x="4" y="309"/>
                      <a:pt x="3" y="310"/>
                      <a:pt x="3" y="310"/>
                    </a:cubicBezTo>
                    <a:cubicBezTo>
                      <a:pt x="3" y="310"/>
                      <a:pt x="3" y="310"/>
                      <a:pt x="2" y="310"/>
                    </a:cubicBezTo>
                    <a:cubicBezTo>
                      <a:pt x="2" y="311"/>
                      <a:pt x="2" y="311"/>
                      <a:pt x="2" y="311"/>
                    </a:cubicBezTo>
                    <a:cubicBezTo>
                      <a:pt x="2" y="311"/>
                      <a:pt x="2" y="312"/>
                      <a:pt x="2" y="312"/>
                    </a:cubicBezTo>
                    <a:cubicBezTo>
                      <a:pt x="2" y="312"/>
                      <a:pt x="1" y="313"/>
                      <a:pt x="1" y="313"/>
                    </a:cubicBezTo>
                    <a:cubicBezTo>
                      <a:pt x="1" y="313"/>
                      <a:pt x="1" y="314"/>
                      <a:pt x="1" y="314"/>
                    </a:cubicBezTo>
                    <a:cubicBezTo>
                      <a:pt x="1" y="314"/>
                      <a:pt x="2" y="314"/>
                      <a:pt x="2" y="314"/>
                    </a:cubicBezTo>
                    <a:cubicBezTo>
                      <a:pt x="1" y="314"/>
                      <a:pt x="1" y="315"/>
                      <a:pt x="1" y="31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2" y="316"/>
                      <a:pt x="2" y="316"/>
                      <a:pt x="2" y="315"/>
                    </a:cubicBezTo>
                    <a:cubicBezTo>
                      <a:pt x="2" y="316"/>
                      <a:pt x="3" y="316"/>
                      <a:pt x="3" y="316"/>
                    </a:cubicBezTo>
                    <a:cubicBezTo>
                      <a:pt x="3" y="316"/>
                      <a:pt x="3" y="316"/>
                      <a:pt x="3" y="316"/>
                    </a:cubicBezTo>
                    <a:cubicBezTo>
                      <a:pt x="3" y="316"/>
                      <a:pt x="4" y="316"/>
                      <a:pt x="4" y="316"/>
                    </a:cubicBezTo>
                    <a:cubicBezTo>
                      <a:pt x="4" y="317"/>
                      <a:pt x="5" y="317"/>
                      <a:pt x="5" y="318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5" y="319"/>
                      <a:pt x="5" y="319"/>
                    </a:cubicBezTo>
                    <a:cubicBezTo>
                      <a:pt x="5" y="319"/>
                      <a:pt x="5" y="320"/>
                      <a:pt x="5" y="320"/>
                    </a:cubicBezTo>
                    <a:cubicBezTo>
                      <a:pt x="5" y="320"/>
                      <a:pt x="5" y="320"/>
                      <a:pt x="4" y="320"/>
                    </a:cubicBezTo>
                    <a:cubicBezTo>
                      <a:pt x="4" y="320"/>
                      <a:pt x="4" y="320"/>
                      <a:pt x="4" y="320"/>
                    </a:cubicBezTo>
                    <a:cubicBezTo>
                      <a:pt x="4" y="321"/>
                      <a:pt x="5" y="321"/>
                      <a:pt x="5" y="322"/>
                    </a:cubicBezTo>
                    <a:cubicBezTo>
                      <a:pt x="6" y="323"/>
                      <a:pt x="6" y="325"/>
                      <a:pt x="7" y="326"/>
                    </a:cubicBezTo>
                    <a:cubicBezTo>
                      <a:pt x="7" y="327"/>
                      <a:pt x="6" y="328"/>
                      <a:pt x="6" y="328"/>
                    </a:cubicBezTo>
                    <a:cubicBezTo>
                      <a:pt x="6" y="329"/>
                      <a:pt x="6" y="329"/>
                      <a:pt x="5" y="330"/>
                    </a:cubicBezTo>
                    <a:cubicBezTo>
                      <a:pt x="5" y="331"/>
                      <a:pt x="5" y="331"/>
                      <a:pt x="5" y="332"/>
                    </a:cubicBezTo>
                    <a:cubicBezTo>
                      <a:pt x="5" y="333"/>
                      <a:pt x="5" y="333"/>
                      <a:pt x="5" y="334"/>
                    </a:cubicBezTo>
                    <a:cubicBezTo>
                      <a:pt x="4" y="334"/>
                      <a:pt x="4" y="334"/>
                      <a:pt x="4" y="335"/>
                    </a:cubicBezTo>
                    <a:cubicBezTo>
                      <a:pt x="4" y="335"/>
                      <a:pt x="4" y="336"/>
                      <a:pt x="3" y="337"/>
                    </a:cubicBezTo>
                    <a:cubicBezTo>
                      <a:pt x="2" y="337"/>
                      <a:pt x="1" y="338"/>
                      <a:pt x="0" y="339"/>
                    </a:cubicBezTo>
                    <a:cubicBezTo>
                      <a:pt x="1" y="339"/>
                      <a:pt x="1" y="340"/>
                      <a:pt x="2" y="340"/>
                    </a:cubicBezTo>
                    <a:cubicBezTo>
                      <a:pt x="2" y="340"/>
                      <a:pt x="3" y="341"/>
                      <a:pt x="3" y="341"/>
                    </a:cubicBezTo>
                    <a:cubicBezTo>
                      <a:pt x="4" y="341"/>
                      <a:pt x="4" y="341"/>
                      <a:pt x="4" y="341"/>
                    </a:cubicBezTo>
                    <a:cubicBezTo>
                      <a:pt x="4" y="342"/>
                      <a:pt x="4" y="342"/>
                      <a:pt x="4" y="342"/>
                    </a:cubicBezTo>
                    <a:cubicBezTo>
                      <a:pt x="4" y="342"/>
                      <a:pt x="4" y="342"/>
                      <a:pt x="4" y="342"/>
                    </a:cubicBezTo>
                    <a:cubicBezTo>
                      <a:pt x="4" y="342"/>
                      <a:pt x="5" y="342"/>
                      <a:pt x="5" y="343"/>
                    </a:cubicBezTo>
                    <a:cubicBezTo>
                      <a:pt x="5" y="343"/>
                      <a:pt x="5" y="343"/>
                      <a:pt x="4" y="343"/>
                    </a:cubicBez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4"/>
                      <a:pt x="5" y="344"/>
                      <a:pt x="5" y="344"/>
                    </a:cubicBezTo>
                    <a:cubicBezTo>
                      <a:pt x="5" y="344"/>
                      <a:pt x="6" y="344"/>
                      <a:pt x="6" y="344"/>
                    </a:cubicBezTo>
                    <a:cubicBezTo>
                      <a:pt x="7" y="344"/>
                      <a:pt x="7" y="344"/>
                      <a:pt x="7" y="344"/>
                    </a:cubicBezTo>
                    <a:cubicBezTo>
                      <a:pt x="7" y="344"/>
                      <a:pt x="7" y="344"/>
                      <a:pt x="7" y="345"/>
                    </a:cubicBezTo>
                    <a:cubicBezTo>
                      <a:pt x="6" y="345"/>
                      <a:pt x="6" y="345"/>
                      <a:pt x="5" y="345"/>
                    </a:cubicBezTo>
                    <a:cubicBezTo>
                      <a:pt x="5" y="344"/>
                      <a:pt x="5" y="344"/>
                      <a:pt x="4" y="344"/>
                    </a:cubicBezTo>
                    <a:cubicBezTo>
                      <a:pt x="4" y="344"/>
                      <a:pt x="4" y="344"/>
                      <a:pt x="3" y="344"/>
                    </a:cubicBezTo>
                    <a:cubicBezTo>
                      <a:pt x="4" y="345"/>
                      <a:pt x="4" y="345"/>
                      <a:pt x="4" y="345"/>
                    </a:cubicBezTo>
                    <a:cubicBezTo>
                      <a:pt x="4" y="345"/>
                      <a:pt x="4" y="345"/>
                      <a:pt x="4" y="345"/>
                    </a:cubicBezTo>
                    <a:cubicBezTo>
                      <a:pt x="4" y="346"/>
                      <a:pt x="4" y="346"/>
                      <a:pt x="4" y="346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5" y="346"/>
                      <a:pt x="5" y="346"/>
                    </a:cubicBezTo>
                    <a:cubicBezTo>
                      <a:pt x="6" y="346"/>
                      <a:pt x="6" y="346"/>
                      <a:pt x="7" y="347"/>
                    </a:cubicBezTo>
                    <a:cubicBezTo>
                      <a:pt x="6" y="347"/>
                      <a:pt x="6" y="347"/>
                      <a:pt x="6" y="347"/>
                    </a:cubicBezTo>
                    <a:cubicBezTo>
                      <a:pt x="5" y="347"/>
                      <a:pt x="5" y="347"/>
                      <a:pt x="5" y="347"/>
                    </a:cubicBezTo>
                    <a:cubicBezTo>
                      <a:pt x="5" y="347"/>
                      <a:pt x="5" y="347"/>
                      <a:pt x="4" y="347"/>
                    </a:cubicBezTo>
                    <a:cubicBezTo>
                      <a:pt x="4" y="347"/>
                      <a:pt x="5" y="347"/>
                      <a:pt x="5" y="347"/>
                    </a:cubicBezTo>
                    <a:cubicBezTo>
                      <a:pt x="5" y="347"/>
                      <a:pt x="5" y="348"/>
                      <a:pt x="5" y="348"/>
                    </a:cubicBezTo>
                    <a:cubicBezTo>
                      <a:pt x="5" y="348"/>
                      <a:pt x="5" y="348"/>
                      <a:pt x="5" y="348"/>
                    </a:cubicBezTo>
                    <a:cubicBezTo>
                      <a:pt x="5" y="348"/>
                      <a:pt x="5" y="348"/>
                      <a:pt x="5" y="348"/>
                    </a:cubicBezTo>
                    <a:cubicBezTo>
                      <a:pt x="6" y="348"/>
                      <a:pt x="6" y="348"/>
                      <a:pt x="7" y="348"/>
                    </a:cubicBezTo>
                    <a:cubicBezTo>
                      <a:pt x="7" y="348"/>
                      <a:pt x="7" y="348"/>
                      <a:pt x="8" y="348"/>
                    </a:cubicBezTo>
                    <a:cubicBezTo>
                      <a:pt x="7" y="349"/>
                      <a:pt x="7" y="349"/>
                      <a:pt x="7" y="349"/>
                    </a:cubicBezTo>
                    <a:cubicBezTo>
                      <a:pt x="7" y="349"/>
                      <a:pt x="7" y="349"/>
                      <a:pt x="8" y="350"/>
                    </a:cubicBezTo>
                    <a:cubicBezTo>
                      <a:pt x="8" y="350"/>
                      <a:pt x="8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9" y="350"/>
                      <a:pt x="9" y="350"/>
                      <a:pt x="9" y="350"/>
                    </a:cubicBezTo>
                    <a:cubicBezTo>
                      <a:pt x="10" y="350"/>
                      <a:pt x="10" y="350"/>
                      <a:pt x="11" y="350"/>
                    </a:cubicBezTo>
                    <a:cubicBezTo>
                      <a:pt x="11" y="349"/>
                      <a:pt x="12" y="349"/>
                      <a:pt x="12" y="349"/>
                    </a:cubicBezTo>
                    <a:cubicBezTo>
                      <a:pt x="12" y="349"/>
                      <a:pt x="13" y="350"/>
                      <a:pt x="13" y="350"/>
                    </a:cubicBezTo>
                    <a:cubicBezTo>
                      <a:pt x="13" y="350"/>
                      <a:pt x="13" y="350"/>
                      <a:pt x="13" y="350"/>
                    </a:cubicBezTo>
                    <a:cubicBezTo>
                      <a:pt x="12" y="350"/>
                      <a:pt x="11" y="350"/>
                      <a:pt x="10" y="350"/>
                    </a:cubicBezTo>
                    <a:cubicBezTo>
                      <a:pt x="11" y="350"/>
                      <a:pt x="11" y="350"/>
                      <a:pt x="11" y="350"/>
                    </a:cubicBezTo>
                    <a:cubicBezTo>
                      <a:pt x="11" y="350"/>
                      <a:pt x="11" y="350"/>
                      <a:pt x="12" y="350"/>
                    </a:cubicBezTo>
                    <a:cubicBezTo>
                      <a:pt x="12" y="351"/>
                      <a:pt x="12" y="351"/>
                      <a:pt x="12" y="351"/>
                    </a:cubicBezTo>
                    <a:cubicBezTo>
                      <a:pt x="12" y="351"/>
                      <a:pt x="12" y="351"/>
                      <a:pt x="12" y="351"/>
                    </a:cubicBezTo>
                    <a:cubicBezTo>
                      <a:pt x="12" y="351"/>
                      <a:pt x="12" y="351"/>
                      <a:pt x="12" y="351"/>
                    </a:cubicBezTo>
                    <a:cubicBezTo>
                      <a:pt x="12" y="352"/>
                      <a:pt x="12" y="352"/>
                      <a:pt x="11" y="352"/>
                    </a:cubicBezTo>
                    <a:cubicBezTo>
                      <a:pt x="12" y="352"/>
                      <a:pt x="13" y="352"/>
                      <a:pt x="13" y="352"/>
                    </a:cubicBezTo>
                    <a:cubicBezTo>
                      <a:pt x="13" y="352"/>
                      <a:pt x="13" y="352"/>
                      <a:pt x="13" y="353"/>
                    </a:cubicBezTo>
                    <a:cubicBezTo>
                      <a:pt x="13" y="353"/>
                      <a:pt x="13" y="353"/>
                      <a:pt x="14" y="353"/>
                    </a:cubicBezTo>
                    <a:cubicBezTo>
                      <a:pt x="14" y="353"/>
                      <a:pt x="14" y="352"/>
                      <a:pt x="15" y="352"/>
                    </a:cubicBezTo>
                    <a:cubicBezTo>
                      <a:pt x="15" y="352"/>
                      <a:pt x="15" y="352"/>
                      <a:pt x="15" y="352"/>
                    </a:cubicBezTo>
                    <a:cubicBezTo>
                      <a:pt x="15" y="353"/>
                      <a:pt x="15" y="353"/>
                      <a:pt x="16" y="353"/>
                    </a:cubicBezTo>
                    <a:cubicBezTo>
                      <a:pt x="16" y="353"/>
                      <a:pt x="15" y="354"/>
                      <a:pt x="15" y="354"/>
                    </a:cubicBezTo>
                    <a:cubicBezTo>
                      <a:pt x="16" y="355"/>
                      <a:pt x="16" y="355"/>
                      <a:pt x="16" y="355"/>
                    </a:cubicBezTo>
                    <a:cubicBezTo>
                      <a:pt x="17" y="355"/>
                      <a:pt x="17" y="355"/>
                      <a:pt x="18" y="355"/>
                    </a:cubicBezTo>
                    <a:cubicBezTo>
                      <a:pt x="18" y="355"/>
                      <a:pt x="18" y="356"/>
                      <a:pt x="18" y="35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55"/>
                      <a:pt x="19" y="355"/>
                      <a:pt x="20" y="355"/>
                    </a:cubicBezTo>
                    <a:cubicBezTo>
                      <a:pt x="20" y="355"/>
                      <a:pt x="19" y="356"/>
                      <a:pt x="19" y="356"/>
                    </a:cubicBezTo>
                    <a:cubicBezTo>
                      <a:pt x="19" y="356"/>
                      <a:pt x="19" y="356"/>
                      <a:pt x="19" y="356"/>
                    </a:cubicBezTo>
                    <a:cubicBezTo>
                      <a:pt x="19" y="356"/>
                      <a:pt x="20" y="356"/>
                      <a:pt x="20" y="356"/>
                    </a:cubicBezTo>
                    <a:cubicBezTo>
                      <a:pt x="20" y="356"/>
                      <a:pt x="20" y="356"/>
                      <a:pt x="21" y="356"/>
                    </a:cubicBezTo>
                    <a:cubicBezTo>
                      <a:pt x="21" y="357"/>
                      <a:pt x="21" y="357"/>
                      <a:pt x="21" y="358"/>
                    </a:cubicBezTo>
                    <a:cubicBezTo>
                      <a:pt x="22" y="358"/>
                      <a:pt x="22" y="358"/>
                      <a:pt x="23" y="358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23" y="359"/>
                      <a:pt x="23" y="359"/>
                      <a:pt x="23" y="359"/>
                    </a:cubicBezTo>
                    <a:cubicBezTo>
                      <a:pt x="23" y="359"/>
                      <a:pt x="23" y="360"/>
                      <a:pt x="23" y="360"/>
                    </a:cubicBezTo>
                    <a:cubicBezTo>
                      <a:pt x="23" y="360"/>
                      <a:pt x="23" y="360"/>
                      <a:pt x="24" y="360"/>
                    </a:cubicBezTo>
                    <a:cubicBezTo>
                      <a:pt x="23" y="360"/>
                      <a:pt x="23" y="361"/>
                      <a:pt x="23" y="361"/>
                    </a:cubicBezTo>
                    <a:cubicBezTo>
                      <a:pt x="23" y="361"/>
                      <a:pt x="23" y="361"/>
                      <a:pt x="23" y="362"/>
                    </a:cubicBezTo>
                    <a:cubicBezTo>
                      <a:pt x="24" y="362"/>
                      <a:pt x="24" y="362"/>
                      <a:pt x="24" y="362"/>
                    </a:cubicBezTo>
                    <a:cubicBezTo>
                      <a:pt x="25" y="362"/>
                      <a:pt x="25" y="362"/>
                      <a:pt x="25" y="363"/>
                    </a:cubicBezTo>
                    <a:cubicBezTo>
                      <a:pt x="25" y="363"/>
                      <a:pt x="25" y="363"/>
                      <a:pt x="25" y="364"/>
                    </a:cubicBezTo>
                    <a:cubicBezTo>
                      <a:pt x="25" y="364"/>
                      <a:pt x="26" y="364"/>
                      <a:pt x="26" y="364"/>
                    </a:cubicBezTo>
                    <a:cubicBezTo>
                      <a:pt x="27" y="364"/>
                      <a:pt x="27" y="364"/>
                      <a:pt x="27" y="364"/>
                    </a:cubicBezTo>
                    <a:cubicBezTo>
                      <a:pt x="27" y="364"/>
                      <a:pt x="27" y="364"/>
                      <a:pt x="27" y="364"/>
                    </a:cubicBezTo>
                    <a:cubicBezTo>
                      <a:pt x="27" y="364"/>
                      <a:pt x="27" y="365"/>
                      <a:pt x="27" y="365"/>
                    </a:cubicBezTo>
                    <a:cubicBezTo>
                      <a:pt x="27" y="365"/>
                      <a:pt x="27" y="365"/>
                      <a:pt x="27" y="365"/>
                    </a:cubicBezTo>
                    <a:cubicBezTo>
                      <a:pt x="28" y="365"/>
                      <a:pt x="28" y="366"/>
                      <a:pt x="28" y="366"/>
                    </a:cubicBezTo>
                    <a:cubicBezTo>
                      <a:pt x="28" y="366"/>
                      <a:pt x="28" y="366"/>
                      <a:pt x="28" y="366"/>
                    </a:cubicBezTo>
                    <a:cubicBezTo>
                      <a:pt x="28" y="366"/>
                      <a:pt x="29" y="366"/>
                      <a:pt x="29" y="366"/>
                    </a:cubicBezTo>
                    <a:cubicBezTo>
                      <a:pt x="30" y="367"/>
                      <a:pt x="31" y="367"/>
                      <a:pt x="32" y="367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33" y="367"/>
                      <a:pt x="33" y="367"/>
                      <a:pt x="34" y="367"/>
                    </a:cubicBezTo>
                    <a:cubicBezTo>
                      <a:pt x="34" y="367"/>
                      <a:pt x="34" y="367"/>
                      <a:pt x="34" y="367"/>
                    </a:cubicBezTo>
                    <a:cubicBezTo>
                      <a:pt x="34" y="367"/>
                      <a:pt x="34" y="367"/>
                      <a:pt x="34" y="367"/>
                    </a:cubicBezTo>
                    <a:cubicBezTo>
                      <a:pt x="34" y="368"/>
                      <a:pt x="34" y="368"/>
                      <a:pt x="34" y="368"/>
                    </a:cubicBezTo>
                    <a:cubicBezTo>
                      <a:pt x="34" y="368"/>
                      <a:pt x="35" y="368"/>
                      <a:pt x="35" y="368"/>
                    </a:cubicBezTo>
                    <a:cubicBezTo>
                      <a:pt x="35" y="369"/>
                      <a:pt x="36" y="369"/>
                      <a:pt x="36" y="370"/>
                    </a:cubicBezTo>
                    <a:cubicBezTo>
                      <a:pt x="37" y="370"/>
                      <a:pt x="37" y="370"/>
                      <a:pt x="37" y="370"/>
                    </a:cubicBezTo>
                    <a:cubicBezTo>
                      <a:pt x="38" y="370"/>
                      <a:pt x="38" y="370"/>
                      <a:pt x="39" y="370"/>
                    </a:cubicBezTo>
                    <a:cubicBezTo>
                      <a:pt x="39" y="370"/>
                      <a:pt x="39" y="370"/>
                      <a:pt x="39" y="370"/>
                    </a:cubicBezTo>
                    <a:cubicBezTo>
                      <a:pt x="40" y="371"/>
                      <a:pt x="41" y="372"/>
                      <a:pt x="42" y="373"/>
                    </a:cubicBezTo>
                    <a:cubicBezTo>
                      <a:pt x="43" y="373"/>
                      <a:pt x="43" y="373"/>
                      <a:pt x="43" y="373"/>
                    </a:cubicBezTo>
                    <a:cubicBezTo>
                      <a:pt x="45" y="373"/>
                      <a:pt x="46" y="374"/>
                      <a:pt x="47" y="375"/>
                    </a:cubicBezTo>
                    <a:cubicBezTo>
                      <a:pt x="49" y="375"/>
                      <a:pt x="50" y="375"/>
                      <a:pt x="52" y="376"/>
                    </a:cubicBezTo>
                    <a:cubicBezTo>
                      <a:pt x="52" y="376"/>
                      <a:pt x="52" y="376"/>
                      <a:pt x="53" y="376"/>
                    </a:cubicBezTo>
                    <a:cubicBezTo>
                      <a:pt x="53" y="375"/>
                      <a:pt x="54" y="375"/>
                      <a:pt x="54" y="375"/>
                    </a:cubicBezTo>
                    <a:cubicBezTo>
                      <a:pt x="55" y="375"/>
                      <a:pt x="55" y="375"/>
                      <a:pt x="55" y="375"/>
                    </a:cubicBezTo>
                    <a:cubicBezTo>
                      <a:pt x="55" y="374"/>
                      <a:pt x="55" y="374"/>
                      <a:pt x="56" y="374"/>
                    </a:cubicBezTo>
                    <a:cubicBezTo>
                      <a:pt x="57" y="374"/>
                      <a:pt x="58" y="373"/>
                      <a:pt x="59" y="373"/>
                    </a:cubicBezTo>
                    <a:cubicBezTo>
                      <a:pt x="59" y="373"/>
                      <a:pt x="59" y="373"/>
                      <a:pt x="59" y="373"/>
                    </a:cubicBezTo>
                    <a:cubicBezTo>
                      <a:pt x="60" y="373"/>
                      <a:pt x="60" y="373"/>
                      <a:pt x="61" y="372"/>
                    </a:cubicBezTo>
                    <a:cubicBezTo>
                      <a:pt x="63" y="372"/>
                      <a:pt x="65" y="372"/>
                      <a:pt x="67" y="372"/>
                    </a:cubicBezTo>
                    <a:cubicBezTo>
                      <a:pt x="68" y="372"/>
                      <a:pt x="69" y="372"/>
                      <a:pt x="70" y="371"/>
                    </a:cubicBezTo>
                    <a:cubicBezTo>
                      <a:pt x="70" y="372"/>
                      <a:pt x="71" y="372"/>
                      <a:pt x="72" y="372"/>
                    </a:cubicBezTo>
                    <a:cubicBezTo>
                      <a:pt x="72" y="372"/>
                      <a:pt x="72" y="372"/>
                      <a:pt x="72" y="371"/>
                    </a:cubicBezTo>
                    <a:cubicBezTo>
                      <a:pt x="72" y="371"/>
                      <a:pt x="73" y="371"/>
                      <a:pt x="73" y="371"/>
                    </a:cubicBezTo>
                    <a:cubicBezTo>
                      <a:pt x="73" y="371"/>
                      <a:pt x="74" y="372"/>
                      <a:pt x="74" y="372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5" y="372"/>
                      <a:pt x="76" y="373"/>
                      <a:pt x="77" y="373"/>
                    </a:cubicBezTo>
                    <a:cubicBezTo>
                      <a:pt x="77" y="373"/>
                      <a:pt x="78" y="373"/>
                      <a:pt x="79" y="373"/>
                    </a:cubicBezTo>
                    <a:cubicBezTo>
                      <a:pt x="80" y="373"/>
                      <a:pt x="81" y="372"/>
                      <a:pt x="83" y="372"/>
                    </a:cubicBezTo>
                    <a:cubicBezTo>
                      <a:pt x="84" y="371"/>
                      <a:pt x="85" y="371"/>
                      <a:pt x="86" y="371"/>
                    </a:cubicBezTo>
                    <a:cubicBezTo>
                      <a:pt x="87" y="371"/>
                      <a:pt x="87" y="370"/>
                      <a:pt x="88" y="370"/>
                    </a:cubicBezTo>
                    <a:cubicBezTo>
                      <a:pt x="89" y="369"/>
                      <a:pt x="90" y="369"/>
                      <a:pt x="91" y="369"/>
                    </a:cubicBezTo>
                    <a:cubicBezTo>
                      <a:pt x="92" y="369"/>
                      <a:pt x="92" y="368"/>
                      <a:pt x="93" y="368"/>
                    </a:cubicBezTo>
                    <a:cubicBezTo>
                      <a:pt x="93" y="368"/>
                      <a:pt x="94" y="368"/>
                      <a:pt x="94" y="368"/>
                    </a:cubicBezTo>
                    <a:cubicBezTo>
                      <a:pt x="95" y="368"/>
                      <a:pt x="95" y="367"/>
                      <a:pt x="96" y="367"/>
                    </a:cubicBezTo>
                    <a:cubicBezTo>
                      <a:pt x="96" y="367"/>
                      <a:pt x="97" y="367"/>
                      <a:pt x="97" y="367"/>
                    </a:cubicBezTo>
                    <a:cubicBezTo>
                      <a:pt x="97" y="367"/>
                      <a:pt x="98" y="367"/>
                      <a:pt x="99" y="367"/>
                    </a:cubicBezTo>
                    <a:cubicBezTo>
                      <a:pt x="100" y="367"/>
                      <a:pt x="101" y="367"/>
                      <a:pt x="102" y="366"/>
                    </a:cubicBezTo>
                    <a:cubicBezTo>
                      <a:pt x="102" y="366"/>
                      <a:pt x="102" y="366"/>
                      <a:pt x="102" y="366"/>
                    </a:cubicBezTo>
                    <a:cubicBezTo>
                      <a:pt x="103" y="366"/>
                      <a:pt x="103" y="367"/>
                      <a:pt x="104" y="367"/>
                    </a:cubicBezTo>
                    <a:cubicBezTo>
                      <a:pt x="105" y="366"/>
                      <a:pt x="105" y="366"/>
                      <a:pt x="106" y="366"/>
                    </a:cubicBezTo>
                    <a:cubicBezTo>
                      <a:pt x="107" y="367"/>
                      <a:pt x="108" y="367"/>
                      <a:pt x="109" y="368"/>
                    </a:cubicBezTo>
                    <a:cubicBezTo>
                      <a:pt x="110" y="368"/>
                      <a:pt x="111" y="368"/>
                      <a:pt x="111" y="369"/>
                    </a:cubicBezTo>
                    <a:cubicBezTo>
                      <a:pt x="112" y="370"/>
                      <a:pt x="112" y="370"/>
                      <a:pt x="113" y="371"/>
                    </a:cubicBezTo>
                    <a:cubicBezTo>
                      <a:pt x="113" y="371"/>
                      <a:pt x="113" y="372"/>
                      <a:pt x="112" y="372"/>
                    </a:cubicBezTo>
                    <a:cubicBezTo>
                      <a:pt x="113" y="372"/>
                      <a:pt x="113" y="372"/>
                      <a:pt x="113" y="372"/>
                    </a:cubicBezTo>
                    <a:cubicBezTo>
                      <a:pt x="113" y="373"/>
                      <a:pt x="114" y="373"/>
                      <a:pt x="114" y="373"/>
                    </a:cubicBezTo>
                    <a:cubicBezTo>
                      <a:pt x="114" y="374"/>
                      <a:pt x="115" y="374"/>
                      <a:pt x="115" y="374"/>
                    </a:cubicBezTo>
                    <a:cubicBezTo>
                      <a:pt x="116" y="374"/>
                      <a:pt x="116" y="375"/>
                      <a:pt x="117" y="375"/>
                    </a:cubicBezTo>
                    <a:cubicBezTo>
                      <a:pt x="118" y="375"/>
                      <a:pt x="120" y="375"/>
                      <a:pt x="121" y="374"/>
                    </a:cubicBezTo>
                    <a:cubicBezTo>
                      <a:pt x="122" y="374"/>
                      <a:pt x="122" y="374"/>
                      <a:pt x="122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4" y="374"/>
                      <a:pt x="125" y="374"/>
                      <a:pt x="125" y="374"/>
                    </a:cubicBezTo>
                    <a:cubicBezTo>
                      <a:pt x="126" y="374"/>
                      <a:pt x="126" y="374"/>
                      <a:pt x="126" y="374"/>
                    </a:cubicBezTo>
                    <a:cubicBezTo>
                      <a:pt x="127" y="374"/>
                      <a:pt x="127" y="374"/>
                      <a:pt x="127" y="374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8" y="373"/>
                      <a:pt x="128" y="373"/>
                      <a:pt x="129" y="373"/>
                    </a:cubicBezTo>
                    <a:cubicBezTo>
                      <a:pt x="129" y="373"/>
                      <a:pt x="129" y="373"/>
                      <a:pt x="129" y="373"/>
                    </a:cubicBezTo>
                    <a:cubicBezTo>
                      <a:pt x="129" y="373"/>
                      <a:pt x="129" y="373"/>
                      <a:pt x="129" y="373"/>
                    </a:cubicBezTo>
                    <a:cubicBezTo>
                      <a:pt x="129" y="373"/>
                      <a:pt x="130" y="373"/>
                      <a:pt x="130" y="373"/>
                    </a:cubicBezTo>
                    <a:cubicBezTo>
                      <a:pt x="130" y="373"/>
                      <a:pt x="130" y="373"/>
                      <a:pt x="131" y="373"/>
                    </a:cubicBezTo>
                    <a:cubicBezTo>
                      <a:pt x="131" y="374"/>
                      <a:pt x="131" y="375"/>
                      <a:pt x="131" y="375"/>
                    </a:cubicBezTo>
                    <a:cubicBezTo>
                      <a:pt x="132" y="375"/>
                      <a:pt x="132" y="375"/>
                      <a:pt x="132" y="375"/>
                    </a:cubicBezTo>
                    <a:cubicBezTo>
                      <a:pt x="132" y="376"/>
                      <a:pt x="132" y="376"/>
                      <a:pt x="133" y="376"/>
                    </a:cubicBezTo>
                    <a:cubicBezTo>
                      <a:pt x="133" y="376"/>
                      <a:pt x="133" y="376"/>
                      <a:pt x="134" y="375"/>
                    </a:cubicBezTo>
                    <a:cubicBezTo>
                      <a:pt x="134" y="376"/>
                      <a:pt x="134" y="376"/>
                      <a:pt x="135" y="376"/>
                    </a:cubicBezTo>
                    <a:cubicBezTo>
                      <a:pt x="135" y="376"/>
                      <a:pt x="134" y="377"/>
                      <a:pt x="134" y="377"/>
                    </a:cubicBezTo>
                    <a:cubicBezTo>
                      <a:pt x="134" y="377"/>
                      <a:pt x="134" y="377"/>
                      <a:pt x="134" y="378"/>
                    </a:cubicBezTo>
                    <a:cubicBezTo>
                      <a:pt x="135" y="378"/>
                      <a:pt x="135" y="378"/>
                      <a:pt x="135" y="379"/>
                    </a:cubicBezTo>
                    <a:cubicBezTo>
                      <a:pt x="135" y="379"/>
                      <a:pt x="135" y="380"/>
                      <a:pt x="135" y="380"/>
                    </a:cubicBezTo>
                    <a:cubicBezTo>
                      <a:pt x="135" y="381"/>
                      <a:pt x="135" y="381"/>
                      <a:pt x="135" y="381"/>
                    </a:cubicBezTo>
                    <a:cubicBezTo>
                      <a:pt x="135" y="382"/>
                      <a:pt x="135" y="382"/>
                      <a:pt x="135" y="382"/>
                    </a:cubicBezTo>
                    <a:cubicBezTo>
                      <a:pt x="135" y="382"/>
                      <a:pt x="135" y="382"/>
                      <a:pt x="135" y="383"/>
                    </a:cubicBezTo>
                    <a:cubicBezTo>
                      <a:pt x="135" y="383"/>
                      <a:pt x="135" y="383"/>
                      <a:pt x="134" y="383"/>
                    </a:cubicBezTo>
                    <a:cubicBezTo>
                      <a:pt x="135" y="383"/>
                      <a:pt x="135" y="383"/>
                      <a:pt x="135" y="383"/>
                    </a:cubicBezTo>
                    <a:cubicBezTo>
                      <a:pt x="134" y="384"/>
                      <a:pt x="134" y="384"/>
                      <a:pt x="133" y="385"/>
                    </a:cubicBezTo>
                    <a:cubicBezTo>
                      <a:pt x="133" y="385"/>
                      <a:pt x="132" y="386"/>
                      <a:pt x="132" y="386"/>
                    </a:cubicBezTo>
                    <a:cubicBezTo>
                      <a:pt x="132" y="387"/>
                      <a:pt x="133" y="387"/>
                      <a:pt x="133" y="387"/>
                    </a:cubicBezTo>
                    <a:cubicBezTo>
                      <a:pt x="133" y="387"/>
                      <a:pt x="133" y="387"/>
                      <a:pt x="133" y="387"/>
                    </a:cubicBezTo>
                    <a:cubicBezTo>
                      <a:pt x="133" y="387"/>
                      <a:pt x="133" y="388"/>
                      <a:pt x="133" y="388"/>
                    </a:cubicBezTo>
                    <a:cubicBezTo>
                      <a:pt x="133" y="388"/>
                      <a:pt x="133" y="388"/>
                      <a:pt x="132" y="388"/>
                    </a:cubicBezTo>
                    <a:cubicBezTo>
                      <a:pt x="132" y="389"/>
                      <a:pt x="133" y="389"/>
                      <a:pt x="133" y="389"/>
                    </a:cubicBezTo>
                    <a:cubicBezTo>
                      <a:pt x="134" y="389"/>
                      <a:pt x="134" y="390"/>
                      <a:pt x="135" y="390"/>
                    </a:cubicBezTo>
                    <a:cubicBezTo>
                      <a:pt x="134" y="390"/>
                      <a:pt x="133" y="390"/>
                      <a:pt x="132" y="390"/>
                    </a:cubicBezTo>
                    <a:cubicBezTo>
                      <a:pt x="132" y="390"/>
                      <a:pt x="132" y="390"/>
                      <a:pt x="132" y="390"/>
                    </a:cubicBezTo>
                    <a:cubicBezTo>
                      <a:pt x="132" y="390"/>
                      <a:pt x="132" y="390"/>
                      <a:pt x="132" y="391"/>
                    </a:cubicBezTo>
                    <a:cubicBezTo>
                      <a:pt x="132" y="391"/>
                      <a:pt x="132" y="392"/>
                      <a:pt x="132" y="393"/>
                    </a:cubicBezTo>
                    <a:cubicBezTo>
                      <a:pt x="131" y="393"/>
                      <a:pt x="131" y="393"/>
                      <a:pt x="131" y="393"/>
                    </a:cubicBezTo>
                    <a:cubicBezTo>
                      <a:pt x="130" y="393"/>
                      <a:pt x="130" y="393"/>
                      <a:pt x="129" y="39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394"/>
                      <a:pt x="130" y="394"/>
                      <a:pt x="130" y="395"/>
                    </a:cubicBezTo>
                    <a:cubicBezTo>
                      <a:pt x="131" y="395"/>
                      <a:pt x="131" y="395"/>
                      <a:pt x="131" y="395"/>
                    </a:cubicBezTo>
                    <a:cubicBezTo>
                      <a:pt x="131" y="395"/>
                      <a:pt x="131" y="396"/>
                      <a:pt x="131" y="396"/>
                    </a:cubicBezTo>
                    <a:cubicBezTo>
                      <a:pt x="131" y="396"/>
                      <a:pt x="132" y="396"/>
                      <a:pt x="132" y="397"/>
                    </a:cubicBezTo>
                    <a:cubicBezTo>
                      <a:pt x="132" y="397"/>
                      <a:pt x="132" y="398"/>
                      <a:pt x="132" y="398"/>
                    </a:cubicBezTo>
                    <a:cubicBezTo>
                      <a:pt x="132" y="398"/>
                      <a:pt x="132" y="398"/>
                      <a:pt x="133" y="398"/>
                    </a:cubicBezTo>
                    <a:cubicBezTo>
                      <a:pt x="133" y="399"/>
                      <a:pt x="133" y="399"/>
                      <a:pt x="133" y="399"/>
                    </a:cubicBezTo>
                    <a:cubicBezTo>
                      <a:pt x="133" y="400"/>
                      <a:pt x="134" y="400"/>
                      <a:pt x="134" y="400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4" y="401"/>
                      <a:pt x="135" y="401"/>
                      <a:pt x="135" y="401"/>
                    </a:cubicBezTo>
                    <a:cubicBezTo>
                      <a:pt x="136" y="402"/>
                      <a:pt x="137" y="402"/>
                      <a:pt x="137" y="403"/>
                    </a:cubicBezTo>
                    <a:cubicBezTo>
                      <a:pt x="138" y="403"/>
                      <a:pt x="138" y="403"/>
                      <a:pt x="138" y="404"/>
                    </a:cubicBezTo>
                    <a:cubicBezTo>
                      <a:pt x="138" y="404"/>
                      <a:pt x="139" y="404"/>
                      <a:pt x="140" y="404"/>
                    </a:cubicBezTo>
                    <a:cubicBezTo>
                      <a:pt x="140" y="404"/>
                      <a:pt x="140" y="405"/>
                      <a:pt x="140" y="405"/>
                    </a:cubicBezTo>
                    <a:cubicBezTo>
                      <a:pt x="140" y="405"/>
                      <a:pt x="140" y="405"/>
                      <a:pt x="141" y="405"/>
                    </a:cubicBezTo>
                    <a:cubicBezTo>
                      <a:pt x="141" y="405"/>
                      <a:pt x="141" y="405"/>
                      <a:pt x="141" y="405"/>
                    </a:cubicBezTo>
                    <a:cubicBezTo>
                      <a:pt x="141" y="405"/>
                      <a:pt x="141" y="406"/>
                      <a:pt x="142" y="406"/>
                    </a:cubicBezTo>
                    <a:cubicBezTo>
                      <a:pt x="142" y="406"/>
                      <a:pt x="142" y="406"/>
                      <a:pt x="142" y="406"/>
                    </a:cubicBezTo>
                    <a:cubicBezTo>
                      <a:pt x="142" y="407"/>
                      <a:pt x="143" y="407"/>
                      <a:pt x="143" y="407"/>
                    </a:cubicBezTo>
                    <a:cubicBezTo>
                      <a:pt x="143" y="407"/>
                      <a:pt x="143" y="408"/>
                      <a:pt x="143" y="408"/>
                    </a:cubicBezTo>
                    <a:cubicBezTo>
                      <a:pt x="144" y="408"/>
                      <a:pt x="144" y="408"/>
                      <a:pt x="144" y="408"/>
                    </a:cubicBezTo>
                    <a:cubicBezTo>
                      <a:pt x="144" y="409"/>
                      <a:pt x="144" y="409"/>
                      <a:pt x="144" y="409"/>
                    </a:cubicBezTo>
                    <a:cubicBezTo>
                      <a:pt x="144" y="409"/>
                      <a:pt x="145" y="410"/>
                      <a:pt x="145" y="410"/>
                    </a:cubicBezTo>
                    <a:cubicBezTo>
                      <a:pt x="145" y="410"/>
                      <a:pt x="145" y="410"/>
                      <a:pt x="145" y="410"/>
                    </a:cubicBezTo>
                    <a:cubicBezTo>
                      <a:pt x="145" y="411"/>
                      <a:pt x="145" y="411"/>
                      <a:pt x="146" y="411"/>
                    </a:cubicBezTo>
                    <a:cubicBezTo>
                      <a:pt x="145" y="411"/>
                      <a:pt x="145" y="412"/>
                      <a:pt x="145" y="412"/>
                    </a:cubicBezTo>
                    <a:cubicBezTo>
                      <a:pt x="145" y="412"/>
                      <a:pt x="145" y="412"/>
                      <a:pt x="145" y="412"/>
                    </a:cubicBezTo>
                    <a:cubicBezTo>
                      <a:pt x="145" y="413"/>
                      <a:pt x="145" y="413"/>
                      <a:pt x="146" y="413"/>
                    </a:cubicBezTo>
                    <a:cubicBezTo>
                      <a:pt x="146" y="413"/>
                      <a:pt x="146" y="413"/>
                      <a:pt x="147" y="413"/>
                    </a:cubicBezTo>
                    <a:cubicBezTo>
                      <a:pt x="147" y="413"/>
                      <a:pt x="147" y="413"/>
                      <a:pt x="147" y="413"/>
                    </a:cubicBezTo>
                    <a:cubicBezTo>
                      <a:pt x="147" y="413"/>
                      <a:pt x="147" y="414"/>
                      <a:pt x="146" y="414"/>
                    </a:cubicBezTo>
                    <a:cubicBezTo>
                      <a:pt x="146" y="414"/>
                      <a:pt x="146" y="414"/>
                      <a:pt x="147" y="414"/>
                    </a:cubicBezTo>
                    <a:cubicBezTo>
                      <a:pt x="147" y="414"/>
                      <a:pt x="147" y="415"/>
                      <a:pt x="147" y="415"/>
                    </a:cubicBezTo>
                    <a:cubicBezTo>
                      <a:pt x="147" y="416"/>
                      <a:pt x="148" y="416"/>
                      <a:pt x="149" y="417"/>
                    </a:cubicBezTo>
                    <a:cubicBezTo>
                      <a:pt x="149" y="418"/>
                      <a:pt x="149" y="419"/>
                      <a:pt x="149" y="420"/>
                    </a:cubicBezTo>
                    <a:cubicBezTo>
                      <a:pt x="150" y="421"/>
                      <a:pt x="150" y="421"/>
                      <a:pt x="151" y="422"/>
                    </a:cubicBezTo>
                    <a:cubicBezTo>
                      <a:pt x="151" y="422"/>
                      <a:pt x="150" y="423"/>
                      <a:pt x="150" y="423"/>
                    </a:cubicBezTo>
                    <a:cubicBezTo>
                      <a:pt x="150" y="424"/>
                      <a:pt x="149" y="424"/>
                      <a:pt x="149" y="425"/>
                    </a:cubicBezTo>
                    <a:cubicBezTo>
                      <a:pt x="149" y="425"/>
                      <a:pt x="149" y="425"/>
                      <a:pt x="150" y="425"/>
                    </a:cubicBezTo>
                    <a:cubicBezTo>
                      <a:pt x="150" y="425"/>
                      <a:pt x="150" y="426"/>
                      <a:pt x="150" y="426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50" y="428"/>
                      <a:pt x="150" y="428"/>
                      <a:pt x="150" y="428"/>
                    </a:cubicBezTo>
                    <a:cubicBezTo>
                      <a:pt x="151" y="429"/>
                      <a:pt x="152" y="430"/>
                      <a:pt x="152" y="430"/>
                    </a:cubicBezTo>
                    <a:cubicBezTo>
                      <a:pt x="152" y="431"/>
                      <a:pt x="152" y="431"/>
                      <a:pt x="152" y="431"/>
                    </a:cubicBezTo>
                    <a:cubicBezTo>
                      <a:pt x="152" y="431"/>
                      <a:pt x="152" y="431"/>
                      <a:pt x="153" y="432"/>
                    </a:cubicBezTo>
                    <a:cubicBezTo>
                      <a:pt x="153" y="433"/>
                      <a:pt x="153" y="434"/>
                      <a:pt x="153" y="435"/>
                    </a:cubicBezTo>
                    <a:cubicBezTo>
                      <a:pt x="152" y="436"/>
                      <a:pt x="151" y="437"/>
                      <a:pt x="151" y="438"/>
                    </a:cubicBezTo>
                    <a:cubicBezTo>
                      <a:pt x="150" y="438"/>
                      <a:pt x="150" y="438"/>
                      <a:pt x="150" y="438"/>
                    </a:cubicBezTo>
                    <a:cubicBezTo>
                      <a:pt x="149" y="438"/>
                      <a:pt x="149" y="438"/>
                      <a:pt x="148" y="439"/>
                    </a:cubicBezTo>
                    <a:cubicBezTo>
                      <a:pt x="148" y="439"/>
                      <a:pt x="148" y="439"/>
                      <a:pt x="148" y="440"/>
                    </a:cubicBezTo>
                    <a:cubicBezTo>
                      <a:pt x="147" y="440"/>
                      <a:pt x="146" y="441"/>
                      <a:pt x="145" y="441"/>
                    </a:cubicBezTo>
                    <a:cubicBezTo>
                      <a:pt x="145" y="442"/>
                      <a:pt x="145" y="442"/>
                      <a:pt x="145" y="443"/>
                    </a:cubicBezTo>
                    <a:cubicBezTo>
                      <a:pt x="145" y="443"/>
                      <a:pt x="145" y="443"/>
                      <a:pt x="145" y="443"/>
                    </a:cubicBezTo>
                    <a:cubicBezTo>
                      <a:pt x="145" y="444"/>
                      <a:pt x="145" y="445"/>
                      <a:pt x="145" y="446"/>
                    </a:cubicBezTo>
                    <a:cubicBezTo>
                      <a:pt x="144" y="446"/>
                      <a:pt x="144" y="447"/>
                      <a:pt x="144" y="447"/>
                    </a:cubicBezTo>
                    <a:cubicBezTo>
                      <a:pt x="144" y="448"/>
                      <a:pt x="143" y="448"/>
                      <a:pt x="143" y="449"/>
                    </a:cubicBezTo>
                    <a:cubicBezTo>
                      <a:pt x="143" y="449"/>
                      <a:pt x="142" y="449"/>
                      <a:pt x="142" y="450"/>
                    </a:cubicBezTo>
                    <a:cubicBezTo>
                      <a:pt x="142" y="450"/>
                      <a:pt x="142" y="451"/>
                      <a:pt x="142" y="451"/>
                    </a:cubicBezTo>
                    <a:cubicBezTo>
                      <a:pt x="142" y="451"/>
                      <a:pt x="142" y="452"/>
                      <a:pt x="142" y="452"/>
                    </a:cubicBezTo>
                    <a:cubicBezTo>
                      <a:pt x="142" y="453"/>
                      <a:pt x="142" y="453"/>
                      <a:pt x="142" y="454"/>
                    </a:cubicBezTo>
                    <a:cubicBezTo>
                      <a:pt x="142" y="454"/>
                      <a:pt x="142" y="455"/>
                      <a:pt x="142" y="455"/>
                    </a:cubicBezTo>
                    <a:cubicBezTo>
                      <a:pt x="142" y="455"/>
                      <a:pt x="142" y="455"/>
                      <a:pt x="142" y="456"/>
                    </a:cubicBezTo>
                    <a:cubicBezTo>
                      <a:pt x="142" y="457"/>
                      <a:pt x="142" y="458"/>
                      <a:pt x="142" y="459"/>
                    </a:cubicBezTo>
                    <a:cubicBezTo>
                      <a:pt x="143" y="460"/>
                      <a:pt x="144" y="460"/>
                      <a:pt x="145" y="461"/>
                    </a:cubicBezTo>
                    <a:cubicBezTo>
                      <a:pt x="145" y="462"/>
                      <a:pt x="146" y="462"/>
                      <a:pt x="146" y="463"/>
                    </a:cubicBezTo>
                    <a:cubicBezTo>
                      <a:pt x="147" y="464"/>
                      <a:pt x="147" y="466"/>
                      <a:pt x="148" y="467"/>
                    </a:cubicBezTo>
                    <a:cubicBezTo>
                      <a:pt x="148" y="468"/>
                      <a:pt x="148" y="468"/>
                      <a:pt x="149" y="469"/>
                    </a:cubicBezTo>
                    <a:cubicBezTo>
                      <a:pt x="149" y="470"/>
                      <a:pt x="150" y="471"/>
                      <a:pt x="151" y="472"/>
                    </a:cubicBezTo>
                    <a:cubicBezTo>
                      <a:pt x="151" y="472"/>
                      <a:pt x="151" y="472"/>
                      <a:pt x="151" y="473"/>
                    </a:cubicBezTo>
                    <a:cubicBezTo>
                      <a:pt x="152" y="474"/>
                      <a:pt x="152" y="474"/>
                      <a:pt x="153" y="475"/>
                    </a:cubicBezTo>
                    <a:cubicBezTo>
                      <a:pt x="153" y="476"/>
                      <a:pt x="153" y="476"/>
                      <a:pt x="153" y="477"/>
                    </a:cubicBezTo>
                    <a:cubicBezTo>
                      <a:pt x="153" y="477"/>
                      <a:pt x="153" y="477"/>
                      <a:pt x="152" y="477"/>
                    </a:cubicBezTo>
                    <a:cubicBezTo>
                      <a:pt x="153" y="478"/>
                      <a:pt x="153" y="478"/>
                      <a:pt x="153" y="479"/>
                    </a:cubicBezTo>
                    <a:cubicBezTo>
                      <a:pt x="153" y="480"/>
                      <a:pt x="153" y="481"/>
                      <a:pt x="153" y="482"/>
                    </a:cubicBezTo>
                    <a:cubicBezTo>
                      <a:pt x="154" y="483"/>
                      <a:pt x="154" y="484"/>
                      <a:pt x="154" y="485"/>
                    </a:cubicBezTo>
                    <a:cubicBezTo>
                      <a:pt x="154" y="485"/>
                      <a:pt x="154" y="486"/>
                      <a:pt x="154" y="486"/>
                    </a:cubicBezTo>
                    <a:cubicBezTo>
                      <a:pt x="154" y="487"/>
                      <a:pt x="155" y="487"/>
                      <a:pt x="155" y="487"/>
                    </a:cubicBezTo>
                    <a:cubicBezTo>
                      <a:pt x="154" y="488"/>
                      <a:pt x="154" y="488"/>
                      <a:pt x="154" y="488"/>
                    </a:cubicBezTo>
                    <a:cubicBezTo>
                      <a:pt x="154" y="488"/>
                      <a:pt x="154" y="488"/>
                      <a:pt x="155" y="488"/>
                    </a:cubicBezTo>
                    <a:cubicBezTo>
                      <a:pt x="155" y="489"/>
                      <a:pt x="155" y="490"/>
                      <a:pt x="155" y="490"/>
                    </a:cubicBezTo>
                    <a:cubicBezTo>
                      <a:pt x="155" y="490"/>
                      <a:pt x="155" y="491"/>
                      <a:pt x="155" y="491"/>
                    </a:cubicBezTo>
                    <a:cubicBezTo>
                      <a:pt x="156" y="491"/>
                      <a:pt x="156" y="491"/>
                      <a:pt x="156" y="491"/>
                    </a:cubicBezTo>
                    <a:cubicBezTo>
                      <a:pt x="156" y="491"/>
                      <a:pt x="156" y="491"/>
                      <a:pt x="155" y="492"/>
                    </a:cubicBezTo>
                    <a:cubicBezTo>
                      <a:pt x="155" y="492"/>
                      <a:pt x="155" y="492"/>
                      <a:pt x="155" y="492"/>
                    </a:cubicBezTo>
                    <a:cubicBezTo>
                      <a:pt x="156" y="493"/>
                      <a:pt x="156" y="493"/>
                      <a:pt x="156" y="493"/>
                    </a:cubicBezTo>
                    <a:cubicBezTo>
                      <a:pt x="156" y="493"/>
                      <a:pt x="156" y="494"/>
                      <a:pt x="156" y="494"/>
                    </a:cubicBezTo>
                    <a:cubicBezTo>
                      <a:pt x="156" y="495"/>
                      <a:pt x="157" y="495"/>
                      <a:pt x="157" y="495"/>
                    </a:cubicBezTo>
                    <a:cubicBezTo>
                      <a:pt x="157" y="496"/>
                      <a:pt x="158" y="497"/>
                      <a:pt x="158" y="497"/>
                    </a:cubicBezTo>
                    <a:cubicBezTo>
                      <a:pt x="158" y="497"/>
                      <a:pt x="159" y="498"/>
                      <a:pt x="159" y="498"/>
                    </a:cubicBezTo>
                    <a:cubicBezTo>
                      <a:pt x="159" y="498"/>
                      <a:pt x="159" y="498"/>
                      <a:pt x="159" y="499"/>
                    </a:cubicBezTo>
                    <a:cubicBezTo>
                      <a:pt x="160" y="499"/>
                      <a:pt x="160" y="499"/>
                      <a:pt x="161" y="499"/>
                    </a:cubicBezTo>
                    <a:cubicBezTo>
                      <a:pt x="161" y="500"/>
                      <a:pt x="161" y="500"/>
                      <a:pt x="161" y="500"/>
                    </a:cubicBezTo>
                    <a:cubicBezTo>
                      <a:pt x="161" y="500"/>
                      <a:pt x="161" y="500"/>
                      <a:pt x="161" y="501"/>
                    </a:cubicBezTo>
                    <a:cubicBezTo>
                      <a:pt x="161" y="501"/>
                      <a:pt x="162" y="501"/>
                      <a:pt x="162" y="502"/>
                    </a:cubicBezTo>
                    <a:cubicBezTo>
                      <a:pt x="163" y="502"/>
                      <a:pt x="163" y="503"/>
                      <a:pt x="163" y="504"/>
                    </a:cubicBezTo>
                    <a:cubicBezTo>
                      <a:pt x="163" y="504"/>
                      <a:pt x="163" y="505"/>
                      <a:pt x="163" y="505"/>
                    </a:cubicBezTo>
                    <a:cubicBezTo>
                      <a:pt x="164" y="506"/>
                      <a:pt x="164" y="506"/>
                      <a:pt x="164" y="507"/>
                    </a:cubicBezTo>
                    <a:cubicBezTo>
                      <a:pt x="164" y="508"/>
                      <a:pt x="164" y="508"/>
                      <a:pt x="165" y="509"/>
                    </a:cubicBezTo>
                    <a:cubicBezTo>
                      <a:pt x="165" y="510"/>
                      <a:pt x="165" y="510"/>
                      <a:pt x="166" y="511"/>
                    </a:cubicBezTo>
                    <a:cubicBezTo>
                      <a:pt x="166" y="511"/>
                      <a:pt x="166" y="511"/>
                      <a:pt x="166" y="511"/>
                    </a:cubicBezTo>
                    <a:cubicBezTo>
                      <a:pt x="166" y="512"/>
                      <a:pt x="167" y="513"/>
                      <a:pt x="167" y="513"/>
                    </a:cubicBezTo>
                    <a:cubicBezTo>
                      <a:pt x="167" y="513"/>
                      <a:pt x="167" y="514"/>
                      <a:pt x="167" y="514"/>
                    </a:cubicBezTo>
                    <a:cubicBezTo>
                      <a:pt x="167" y="514"/>
                      <a:pt x="167" y="515"/>
                      <a:pt x="167" y="515"/>
                    </a:cubicBezTo>
                    <a:cubicBezTo>
                      <a:pt x="167" y="515"/>
                      <a:pt x="167" y="516"/>
                      <a:pt x="167" y="516"/>
                    </a:cubicBezTo>
                    <a:cubicBezTo>
                      <a:pt x="167" y="516"/>
                      <a:pt x="167" y="516"/>
                      <a:pt x="167" y="517"/>
                    </a:cubicBezTo>
                    <a:cubicBezTo>
                      <a:pt x="166" y="517"/>
                      <a:pt x="166" y="517"/>
                      <a:pt x="166" y="517"/>
                    </a:cubicBezTo>
                    <a:cubicBezTo>
                      <a:pt x="166" y="516"/>
                      <a:pt x="166" y="516"/>
                      <a:pt x="166" y="516"/>
                    </a:cubicBezTo>
                    <a:cubicBezTo>
                      <a:pt x="166" y="516"/>
                      <a:pt x="165" y="516"/>
                      <a:pt x="165" y="517"/>
                    </a:cubicBezTo>
                    <a:cubicBezTo>
                      <a:pt x="165" y="517"/>
                      <a:pt x="165" y="517"/>
                      <a:pt x="165" y="517"/>
                    </a:cubicBezTo>
                    <a:cubicBezTo>
                      <a:pt x="166" y="518"/>
                      <a:pt x="166" y="518"/>
                      <a:pt x="166" y="518"/>
                    </a:cubicBezTo>
                    <a:cubicBezTo>
                      <a:pt x="166" y="519"/>
                      <a:pt x="166" y="519"/>
                      <a:pt x="167" y="519"/>
                    </a:cubicBezTo>
                    <a:cubicBezTo>
                      <a:pt x="167" y="519"/>
                      <a:pt x="167" y="520"/>
                      <a:pt x="167" y="520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7" y="521"/>
                      <a:pt x="167" y="522"/>
                      <a:pt x="167" y="522"/>
                    </a:cubicBezTo>
                    <a:cubicBezTo>
                      <a:pt x="167" y="522"/>
                      <a:pt x="167" y="522"/>
                      <a:pt x="167" y="523"/>
                    </a:cubicBezTo>
                    <a:cubicBezTo>
                      <a:pt x="167" y="523"/>
                      <a:pt x="167" y="523"/>
                      <a:pt x="167" y="523"/>
                    </a:cubicBezTo>
                    <a:cubicBezTo>
                      <a:pt x="167" y="524"/>
                      <a:pt x="167" y="524"/>
                      <a:pt x="167" y="524"/>
                    </a:cubicBezTo>
                    <a:cubicBezTo>
                      <a:pt x="167" y="524"/>
                      <a:pt x="167" y="523"/>
                      <a:pt x="167" y="523"/>
                    </a:cubicBezTo>
                    <a:cubicBezTo>
                      <a:pt x="167" y="523"/>
                      <a:pt x="168" y="523"/>
                      <a:pt x="168" y="523"/>
                    </a:cubicBezTo>
                    <a:cubicBezTo>
                      <a:pt x="168" y="523"/>
                      <a:pt x="169" y="523"/>
                      <a:pt x="169" y="523"/>
                    </a:cubicBezTo>
                    <a:cubicBezTo>
                      <a:pt x="169" y="523"/>
                      <a:pt x="169" y="523"/>
                      <a:pt x="169" y="524"/>
                    </a:cubicBezTo>
                    <a:cubicBezTo>
                      <a:pt x="169" y="524"/>
                      <a:pt x="169" y="524"/>
                      <a:pt x="169" y="524"/>
                    </a:cubicBezTo>
                    <a:cubicBezTo>
                      <a:pt x="169" y="524"/>
                      <a:pt x="169" y="524"/>
                      <a:pt x="169" y="524"/>
                    </a:cubicBezTo>
                    <a:cubicBezTo>
                      <a:pt x="169" y="524"/>
                      <a:pt x="170" y="524"/>
                      <a:pt x="170" y="524"/>
                    </a:cubicBezTo>
                    <a:cubicBezTo>
                      <a:pt x="170" y="524"/>
                      <a:pt x="170" y="524"/>
                      <a:pt x="171" y="524"/>
                    </a:cubicBezTo>
                    <a:cubicBezTo>
                      <a:pt x="171" y="524"/>
                      <a:pt x="171" y="525"/>
                      <a:pt x="171" y="525"/>
                    </a:cubicBezTo>
                    <a:cubicBezTo>
                      <a:pt x="171" y="525"/>
                      <a:pt x="171" y="525"/>
                      <a:pt x="171" y="525"/>
                    </a:cubicBezTo>
                    <a:cubicBezTo>
                      <a:pt x="172" y="525"/>
                      <a:pt x="173" y="525"/>
                      <a:pt x="173" y="526"/>
                    </a:cubicBezTo>
                    <a:cubicBezTo>
                      <a:pt x="173" y="526"/>
                      <a:pt x="174" y="526"/>
                      <a:pt x="174" y="526"/>
                    </a:cubicBezTo>
                    <a:cubicBezTo>
                      <a:pt x="174" y="526"/>
                      <a:pt x="174" y="526"/>
                      <a:pt x="174" y="526"/>
                    </a:cubicBezTo>
                    <a:cubicBezTo>
                      <a:pt x="174" y="525"/>
                      <a:pt x="174" y="525"/>
                      <a:pt x="175" y="525"/>
                    </a:cubicBezTo>
                    <a:cubicBezTo>
                      <a:pt x="175" y="525"/>
                      <a:pt x="175" y="525"/>
                      <a:pt x="175" y="525"/>
                    </a:cubicBezTo>
                    <a:cubicBezTo>
                      <a:pt x="176" y="525"/>
                      <a:pt x="176" y="524"/>
                      <a:pt x="176" y="524"/>
                    </a:cubicBezTo>
                    <a:cubicBezTo>
                      <a:pt x="177" y="524"/>
                      <a:pt x="177" y="524"/>
                      <a:pt x="177" y="524"/>
                    </a:cubicBezTo>
                    <a:cubicBezTo>
                      <a:pt x="177" y="524"/>
                      <a:pt x="178" y="524"/>
                      <a:pt x="178" y="524"/>
                    </a:cubicBezTo>
                    <a:cubicBezTo>
                      <a:pt x="178" y="524"/>
                      <a:pt x="178" y="524"/>
                      <a:pt x="179" y="524"/>
                    </a:cubicBezTo>
                    <a:cubicBezTo>
                      <a:pt x="179" y="524"/>
                      <a:pt x="180" y="524"/>
                      <a:pt x="180" y="525"/>
                    </a:cubicBezTo>
                    <a:cubicBezTo>
                      <a:pt x="180" y="524"/>
                      <a:pt x="180" y="524"/>
                      <a:pt x="181" y="524"/>
                    </a:cubicBezTo>
                    <a:cubicBezTo>
                      <a:pt x="181" y="524"/>
                      <a:pt x="181" y="524"/>
                      <a:pt x="182" y="524"/>
                    </a:cubicBezTo>
                    <a:cubicBezTo>
                      <a:pt x="182" y="524"/>
                      <a:pt x="182" y="524"/>
                      <a:pt x="182" y="524"/>
                    </a:cubicBezTo>
                    <a:cubicBezTo>
                      <a:pt x="182" y="524"/>
                      <a:pt x="182" y="524"/>
                      <a:pt x="182" y="524"/>
                    </a:cubicBezTo>
                    <a:cubicBezTo>
                      <a:pt x="183" y="524"/>
                      <a:pt x="183" y="524"/>
                      <a:pt x="183" y="524"/>
                    </a:cubicBezTo>
                    <a:cubicBezTo>
                      <a:pt x="183" y="524"/>
                      <a:pt x="183" y="524"/>
                      <a:pt x="184" y="524"/>
                    </a:cubicBezTo>
                    <a:cubicBezTo>
                      <a:pt x="184" y="524"/>
                      <a:pt x="184" y="523"/>
                      <a:pt x="184" y="523"/>
                    </a:cubicBezTo>
                    <a:cubicBezTo>
                      <a:pt x="184" y="523"/>
                      <a:pt x="184" y="523"/>
                      <a:pt x="184" y="523"/>
                    </a:cubicBezTo>
                    <a:cubicBezTo>
                      <a:pt x="185" y="523"/>
                      <a:pt x="186" y="523"/>
                      <a:pt x="187" y="523"/>
                    </a:cubicBezTo>
                    <a:cubicBezTo>
                      <a:pt x="187" y="523"/>
                      <a:pt x="188" y="523"/>
                      <a:pt x="188" y="524"/>
                    </a:cubicBezTo>
                    <a:cubicBezTo>
                      <a:pt x="188" y="524"/>
                      <a:pt x="188" y="523"/>
                      <a:pt x="189" y="523"/>
                    </a:cubicBezTo>
                    <a:cubicBezTo>
                      <a:pt x="189" y="523"/>
                      <a:pt x="189" y="523"/>
                      <a:pt x="189" y="523"/>
                    </a:cubicBezTo>
                    <a:cubicBezTo>
                      <a:pt x="189" y="523"/>
                      <a:pt x="189" y="523"/>
                      <a:pt x="190" y="523"/>
                    </a:cubicBezTo>
                    <a:cubicBezTo>
                      <a:pt x="191" y="523"/>
                      <a:pt x="191" y="523"/>
                      <a:pt x="192" y="524"/>
                    </a:cubicBezTo>
                    <a:cubicBezTo>
                      <a:pt x="192" y="524"/>
                      <a:pt x="192" y="524"/>
                      <a:pt x="193" y="524"/>
                    </a:cubicBezTo>
                    <a:cubicBezTo>
                      <a:pt x="193" y="524"/>
                      <a:pt x="194" y="524"/>
                      <a:pt x="195" y="524"/>
                    </a:cubicBezTo>
                    <a:cubicBezTo>
                      <a:pt x="195" y="524"/>
                      <a:pt x="195" y="524"/>
                      <a:pt x="195" y="524"/>
                    </a:cubicBezTo>
                    <a:cubicBezTo>
                      <a:pt x="195" y="524"/>
                      <a:pt x="195" y="524"/>
                      <a:pt x="195" y="524"/>
                    </a:cubicBezTo>
                    <a:cubicBezTo>
                      <a:pt x="195" y="524"/>
                      <a:pt x="195" y="523"/>
                      <a:pt x="195" y="523"/>
                    </a:cubicBezTo>
                    <a:cubicBezTo>
                      <a:pt x="196" y="523"/>
                      <a:pt x="196" y="523"/>
                      <a:pt x="196" y="523"/>
                    </a:cubicBezTo>
                    <a:cubicBezTo>
                      <a:pt x="196" y="523"/>
                      <a:pt x="197" y="524"/>
                      <a:pt x="197" y="524"/>
                    </a:cubicBezTo>
                    <a:cubicBezTo>
                      <a:pt x="197" y="524"/>
                      <a:pt x="198" y="524"/>
                      <a:pt x="198" y="524"/>
                    </a:cubicBezTo>
                    <a:cubicBezTo>
                      <a:pt x="198" y="524"/>
                      <a:pt x="199" y="524"/>
                      <a:pt x="199" y="524"/>
                    </a:cubicBezTo>
                    <a:cubicBezTo>
                      <a:pt x="198" y="523"/>
                      <a:pt x="198" y="523"/>
                      <a:pt x="198" y="523"/>
                    </a:cubicBezTo>
                    <a:cubicBezTo>
                      <a:pt x="198" y="523"/>
                      <a:pt x="198" y="523"/>
                      <a:pt x="198" y="522"/>
                    </a:cubicBezTo>
                    <a:cubicBezTo>
                      <a:pt x="199" y="522"/>
                      <a:pt x="199" y="522"/>
                      <a:pt x="200" y="522"/>
                    </a:cubicBezTo>
                    <a:cubicBezTo>
                      <a:pt x="200" y="522"/>
                      <a:pt x="200" y="522"/>
                      <a:pt x="201" y="522"/>
                    </a:cubicBezTo>
                    <a:cubicBezTo>
                      <a:pt x="201" y="522"/>
                      <a:pt x="201" y="522"/>
                      <a:pt x="201" y="523"/>
                    </a:cubicBezTo>
                    <a:cubicBezTo>
                      <a:pt x="202" y="523"/>
                      <a:pt x="202" y="523"/>
                      <a:pt x="202" y="523"/>
                    </a:cubicBezTo>
                    <a:cubicBezTo>
                      <a:pt x="203" y="522"/>
                      <a:pt x="203" y="522"/>
                      <a:pt x="203" y="522"/>
                    </a:cubicBezTo>
                    <a:cubicBezTo>
                      <a:pt x="204" y="522"/>
                      <a:pt x="204" y="522"/>
                      <a:pt x="205" y="522"/>
                    </a:cubicBezTo>
                    <a:cubicBezTo>
                      <a:pt x="205" y="522"/>
                      <a:pt x="205" y="522"/>
                      <a:pt x="205" y="522"/>
                    </a:cubicBezTo>
                    <a:cubicBezTo>
                      <a:pt x="205" y="522"/>
                      <a:pt x="206" y="521"/>
                      <a:pt x="206" y="521"/>
                    </a:cubicBezTo>
                    <a:cubicBezTo>
                      <a:pt x="206" y="521"/>
                      <a:pt x="207" y="521"/>
                      <a:pt x="207" y="521"/>
                    </a:cubicBezTo>
                    <a:cubicBezTo>
                      <a:pt x="208" y="520"/>
                      <a:pt x="209" y="520"/>
                      <a:pt x="210" y="519"/>
                    </a:cubicBezTo>
                    <a:cubicBezTo>
                      <a:pt x="210" y="519"/>
                      <a:pt x="211" y="519"/>
                      <a:pt x="211" y="519"/>
                    </a:cubicBezTo>
                    <a:cubicBezTo>
                      <a:pt x="211" y="519"/>
                      <a:pt x="211" y="519"/>
                      <a:pt x="211" y="51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213" y="517"/>
                      <a:pt x="215" y="516"/>
                      <a:pt x="216" y="515"/>
                    </a:cubicBezTo>
                    <a:cubicBezTo>
                      <a:pt x="216" y="515"/>
                      <a:pt x="216" y="515"/>
                      <a:pt x="216" y="515"/>
                    </a:cubicBezTo>
                    <a:cubicBezTo>
                      <a:pt x="217" y="515"/>
                      <a:pt x="217" y="515"/>
                      <a:pt x="217" y="515"/>
                    </a:cubicBezTo>
                    <a:cubicBezTo>
                      <a:pt x="217" y="514"/>
                      <a:pt x="217" y="514"/>
                      <a:pt x="218" y="514"/>
                    </a:cubicBezTo>
                    <a:cubicBezTo>
                      <a:pt x="218" y="514"/>
                      <a:pt x="218" y="514"/>
                      <a:pt x="219" y="514"/>
                    </a:cubicBezTo>
                    <a:cubicBezTo>
                      <a:pt x="219" y="513"/>
                      <a:pt x="219" y="513"/>
                      <a:pt x="219" y="513"/>
                    </a:cubicBezTo>
                    <a:cubicBezTo>
                      <a:pt x="219" y="512"/>
                      <a:pt x="220" y="512"/>
                      <a:pt x="220" y="512"/>
                    </a:cubicBezTo>
                    <a:cubicBezTo>
                      <a:pt x="221" y="511"/>
                      <a:pt x="222" y="510"/>
                      <a:pt x="222" y="509"/>
                    </a:cubicBezTo>
                    <a:cubicBezTo>
                      <a:pt x="223" y="509"/>
                      <a:pt x="223" y="508"/>
                      <a:pt x="223" y="508"/>
                    </a:cubicBezTo>
                    <a:cubicBezTo>
                      <a:pt x="223" y="508"/>
                      <a:pt x="224" y="508"/>
                      <a:pt x="224" y="508"/>
                    </a:cubicBezTo>
                    <a:cubicBezTo>
                      <a:pt x="224" y="508"/>
                      <a:pt x="224" y="508"/>
                      <a:pt x="225" y="507"/>
                    </a:cubicBezTo>
                    <a:cubicBezTo>
                      <a:pt x="225" y="507"/>
                      <a:pt x="225" y="507"/>
                      <a:pt x="225" y="507"/>
                    </a:cubicBezTo>
                    <a:cubicBezTo>
                      <a:pt x="225" y="507"/>
                      <a:pt x="225" y="507"/>
                      <a:pt x="226" y="506"/>
                    </a:cubicBezTo>
                    <a:cubicBezTo>
                      <a:pt x="226" y="506"/>
                      <a:pt x="226" y="506"/>
                      <a:pt x="226" y="505"/>
                    </a:cubicBezTo>
                    <a:cubicBezTo>
                      <a:pt x="227" y="505"/>
                      <a:pt x="227" y="505"/>
                      <a:pt x="227" y="505"/>
                    </a:cubicBezTo>
                    <a:cubicBezTo>
                      <a:pt x="227" y="505"/>
                      <a:pt x="228" y="505"/>
                      <a:pt x="228" y="505"/>
                    </a:cubicBezTo>
                    <a:cubicBezTo>
                      <a:pt x="228" y="504"/>
                      <a:pt x="228" y="504"/>
                      <a:pt x="229" y="504"/>
                    </a:cubicBezTo>
                    <a:cubicBezTo>
                      <a:pt x="229" y="504"/>
                      <a:pt x="229" y="504"/>
                      <a:pt x="229" y="504"/>
                    </a:cubicBezTo>
                    <a:cubicBezTo>
                      <a:pt x="229" y="504"/>
                      <a:pt x="229" y="504"/>
                      <a:pt x="229" y="504"/>
                    </a:cubicBezTo>
                    <a:cubicBezTo>
                      <a:pt x="230" y="504"/>
                      <a:pt x="230" y="503"/>
                      <a:pt x="231" y="503"/>
                    </a:cubicBezTo>
                    <a:cubicBezTo>
                      <a:pt x="231" y="503"/>
                      <a:pt x="231" y="502"/>
                      <a:pt x="231" y="502"/>
                    </a:cubicBezTo>
                    <a:cubicBezTo>
                      <a:pt x="231" y="502"/>
                      <a:pt x="231" y="502"/>
                      <a:pt x="232" y="502"/>
                    </a:cubicBezTo>
                    <a:cubicBezTo>
                      <a:pt x="232" y="501"/>
                      <a:pt x="232" y="501"/>
                      <a:pt x="232" y="500"/>
                    </a:cubicBezTo>
                    <a:cubicBezTo>
                      <a:pt x="232" y="500"/>
                      <a:pt x="233" y="500"/>
                      <a:pt x="233" y="499"/>
                    </a:cubicBezTo>
                    <a:cubicBezTo>
                      <a:pt x="233" y="499"/>
                      <a:pt x="233" y="498"/>
                      <a:pt x="233" y="498"/>
                    </a:cubicBezTo>
                    <a:cubicBezTo>
                      <a:pt x="233" y="498"/>
                      <a:pt x="234" y="497"/>
                      <a:pt x="234" y="497"/>
                    </a:cubicBezTo>
                    <a:cubicBezTo>
                      <a:pt x="234" y="497"/>
                      <a:pt x="234" y="497"/>
                      <a:pt x="234" y="497"/>
                    </a:cubicBezTo>
                    <a:cubicBezTo>
                      <a:pt x="234" y="496"/>
                      <a:pt x="234" y="496"/>
                      <a:pt x="234" y="496"/>
                    </a:cubicBezTo>
                    <a:cubicBezTo>
                      <a:pt x="234" y="496"/>
                      <a:pt x="234" y="496"/>
                      <a:pt x="234" y="496"/>
                    </a:cubicBezTo>
                    <a:cubicBezTo>
                      <a:pt x="234" y="496"/>
                      <a:pt x="234" y="496"/>
                      <a:pt x="234" y="495"/>
                    </a:cubicBezTo>
                    <a:cubicBezTo>
                      <a:pt x="234" y="495"/>
                      <a:pt x="235" y="495"/>
                      <a:pt x="235" y="495"/>
                    </a:cubicBezTo>
                    <a:cubicBezTo>
                      <a:pt x="235" y="494"/>
                      <a:pt x="235" y="494"/>
                      <a:pt x="235" y="494"/>
                    </a:cubicBezTo>
                    <a:cubicBezTo>
                      <a:pt x="235" y="494"/>
                      <a:pt x="235" y="494"/>
                      <a:pt x="235" y="493"/>
                    </a:cubicBezTo>
                    <a:cubicBezTo>
                      <a:pt x="235" y="493"/>
                      <a:pt x="235" y="493"/>
                      <a:pt x="235" y="493"/>
                    </a:cubicBezTo>
                    <a:cubicBezTo>
                      <a:pt x="235" y="494"/>
                      <a:pt x="235" y="494"/>
                      <a:pt x="234" y="494"/>
                    </a:cubicBezTo>
                    <a:cubicBezTo>
                      <a:pt x="234" y="494"/>
                      <a:pt x="234" y="494"/>
                      <a:pt x="234" y="494"/>
                    </a:cubicBezTo>
                    <a:cubicBezTo>
                      <a:pt x="234" y="494"/>
                      <a:pt x="233" y="494"/>
                      <a:pt x="233" y="494"/>
                    </a:cubicBezTo>
                    <a:cubicBezTo>
                      <a:pt x="233" y="494"/>
                      <a:pt x="233" y="494"/>
                      <a:pt x="233" y="494"/>
                    </a:cubicBezTo>
                    <a:cubicBezTo>
                      <a:pt x="233" y="493"/>
                      <a:pt x="233" y="493"/>
                      <a:pt x="233" y="493"/>
                    </a:cubicBezTo>
                    <a:cubicBezTo>
                      <a:pt x="233" y="493"/>
                      <a:pt x="233" y="493"/>
                      <a:pt x="233" y="493"/>
                    </a:cubicBezTo>
                    <a:cubicBezTo>
                      <a:pt x="233" y="493"/>
                      <a:pt x="233" y="493"/>
                      <a:pt x="233" y="492"/>
                    </a:cubicBezTo>
                    <a:cubicBezTo>
                      <a:pt x="233" y="492"/>
                      <a:pt x="234" y="492"/>
                      <a:pt x="234" y="492"/>
                    </a:cubicBezTo>
                    <a:cubicBezTo>
                      <a:pt x="234" y="492"/>
                      <a:pt x="234" y="492"/>
                      <a:pt x="234" y="492"/>
                    </a:cubicBezTo>
                    <a:cubicBezTo>
                      <a:pt x="234" y="491"/>
                      <a:pt x="235" y="491"/>
                      <a:pt x="235" y="491"/>
                    </a:cubicBezTo>
                    <a:cubicBezTo>
                      <a:pt x="235" y="491"/>
                      <a:pt x="235" y="491"/>
                      <a:pt x="235" y="491"/>
                    </a:cubicBezTo>
                    <a:cubicBezTo>
                      <a:pt x="236" y="491"/>
                      <a:pt x="236" y="491"/>
                      <a:pt x="236" y="491"/>
                    </a:cubicBezTo>
                    <a:cubicBezTo>
                      <a:pt x="237" y="490"/>
                      <a:pt x="237" y="490"/>
                      <a:pt x="238" y="490"/>
                    </a:cubicBezTo>
                    <a:cubicBezTo>
                      <a:pt x="239" y="490"/>
                      <a:pt x="241" y="489"/>
                      <a:pt x="242" y="489"/>
                    </a:cubicBezTo>
                    <a:cubicBezTo>
                      <a:pt x="243" y="489"/>
                      <a:pt x="244" y="489"/>
                      <a:pt x="245" y="488"/>
                    </a:cubicBezTo>
                    <a:cubicBezTo>
                      <a:pt x="246" y="488"/>
                      <a:pt x="246" y="488"/>
                      <a:pt x="247" y="487"/>
                    </a:cubicBezTo>
                    <a:cubicBezTo>
                      <a:pt x="247" y="487"/>
                      <a:pt x="247" y="487"/>
                      <a:pt x="247" y="486"/>
                    </a:cubicBezTo>
                    <a:cubicBezTo>
                      <a:pt x="247" y="486"/>
                      <a:pt x="248" y="486"/>
                      <a:pt x="248" y="486"/>
                    </a:cubicBezTo>
                    <a:cubicBezTo>
                      <a:pt x="248" y="485"/>
                      <a:pt x="248" y="485"/>
                      <a:pt x="248" y="485"/>
                    </a:cubicBezTo>
                    <a:cubicBezTo>
                      <a:pt x="247" y="485"/>
                      <a:pt x="247" y="485"/>
                      <a:pt x="247" y="485"/>
                    </a:cubicBezTo>
                    <a:cubicBezTo>
                      <a:pt x="247" y="485"/>
                      <a:pt x="247" y="485"/>
                      <a:pt x="247" y="485"/>
                    </a:cubicBezTo>
                    <a:cubicBezTo>
                      <a:pt x="247" y="485"/>
                      <a:pt x="247" y="485"/>
                      <a:pt x="247" y="485"/>
                    </a:cubicBezTo>
                    <a:cubicBezTo>
                      <a:pt x="247" y="485"/>
                      <a:pt x="247" y="484"/>
                      <a:pt x="247" y="484"/>
                    </a:cubicBezTo>
                    <a:cubicBezTo>
                      <a:pt x="247" y="484"/>
                      <a:pt x="247" y="484"/>
                      <a:pt x="248" y="484"/>
                    </a:cubicBezTo>
                    <a:cubicBezTo>
                      <a:pt x="248" y="483"/>
                      <a:pt x="248" y="483"/>
                      <a:pt x="248" y="483"/>
                    </a:cubicBezTo>
                    <a:cubicBezTo>
                      <a:pt x="248" y="483"/>
                      <a:pt x="248" y="482"/>
                      <a:pt x="248" y="482"/>
                    </a:cubicBezTo>
                    <a:cubicBezTo>
                      <a:pt x="248" y="482"/>
                      <a:pt x="248" y="482"/>
                      <a:pt x="248" y="482"/>
                    </a:cubicBezTo>
                    <a:cubicBezTo>
                      <a:pt x="248" y="481"/>
                      <a:pt x="248" y="481"/>
                      <a:pt x="248" y="481"/>
                    </a:cubicBezTo>
                    <a:cubicBezTo>
                      <a:pt x="248" y="481"/>
                      <a:pt x="249" y="480"/>
                      <a:pt x="249" y="480"/>
                    </a:cubicBezTo>
                    <a:cubicBezTo>
                      <a:pt x="249" y="480"/>
                      <a:pt x="249" y="480"/>
                      <a:pt x="249" y="479"/>
                    </a:cubicBezTo>
                    <a:cubicBezTo>
                      <a:pt x="249" y="479"/>
                      <a:pt x="249" y="479"/>
                      <a:pt x="249" y="479"/>
                    </a:cubicBezTo>
                    <a:cubicBezTo>
                      <a:pt x="249" y="479"/>
                      <a:pt x="249" y="479"/>
                      <a:pt x="249" y="479"/>
                    </a:cubicBezTo>
                    <a:cubicBezTo>
                      <a:pt x="248" y="479"/>
                      <a:pt x="248" y="479"/>
                      <a:pt x="248" y="479"/>
                    </a:cubicBezTo>
                    <a:cubicBezTo>
                      <a:pt x="248" y="480"/>
                      <a:pt x="248" y="480"/>
                      <a:pt x="248" y="480"/>
                    </a:cubicBezTo>
                    <a:cubicBezTo>
                      <a:pt x="248" y="480"/>
                      <a:pt x="248" y="480"/>
                      <a:pt x="248" y="480"/>
                    </a:cubicBezTo>
                    <a:cubicBezTo>
                      <a:pt x="248" y="480"/>
                      <a:pt x="248" y="480"/>
                      <a:pt x="247" y="479"/>
                    </a:cubicBezTo>
                    <a:cubicBezTo>
                      <a:pt x="248" y="479"/>
                      <a:pt x="248" y="478"/>
                      <a:pt x="248" y="477"/>
                    </a:cubicBezTo>
                    <a:cubicBezTo>
                      <a:pt x="248" y="477"/>
                      <a:pt x="248" y="476"/>
                      <a:pt x="247" y="476"/>
                    </a:cubicBezTo>
                    <a:cubicBezTo>
                      <a:pt x="247" y="476"/>
                      <a:pt x="247" y="476"/>
                      <a:pt x="247" y="475"/>
                    </a:cubicBezTo>
                    <a:cubicBezTo>
                      <a:pt x="247" y="475"/>
                      <a:pt x="247" y="475"/>
                      <a:pt x="247" y="475"/>
                    </a:cubicBezTo>
                    <a:cubicBezTo>
                      <a:pt x="247" y="475"/>
                      <a:pt x="247" y="474"/>
                      <a:pt x="247" y="474"/>
                    </a:cubicBezTo>
                    <a:cubicBezTo>
                      <a:pt x="247" y="474"/>
                      <a:pt x="247" y="474"/>
                      <a:pt x="247" y="474"/>
                    </a:cubicBezTo>
                    <a:cubicBezTo>
                      <a:pt x="247" y="474"/>
                      <a:pt x="247" y="474"/>
                      <a:pt x="247" y="474"/>
                    </a:cubicBezTo>
                    <a:cubicBezTo>
                      <a:pt x="247" y="473"/>
                      <a:pt x="246" y="473"/>
                      <a:pt x="246" y="472"/>
                    </a:cubicBezTo>
                    <a:cubicBezTo>
                      <a:pt x="246" y="472"/>
                      <a:pt x="246" y="472"/>
                      <a:pt x="247" y="471"/>
                    </a:cubicBezTo>
                    <a:cubicBezTo>
                      <a:pt x="247" y="471"/>
                      <a:pt x="247" y="471"/>
                      <a:pt x="246" y="471"/>
                    </a:cubicBezTo>
                    <a:cubicBezTo>
                      <a:pt x="247" y="471"/>
                      <a:pt x="247" y="471"/>
                      <a:pt x="247" y="471"/>
                    </a:cubicBezTo>
                    <a:cubicBezTo>
                      <a:pt x="247" y="470"/>
                      <a:pt x="247" y="470"/>
                      <a:pt x="247" y="470"/>
                    </a:cubicBezTo>
                    <a:cubicBezTo>
                      <a:pt x="247" y="470"/>
                      <a:pt x="247" y="470"/>
                      <a:pt x="247" y="470"/>
                    </a:cubicBezTo>
                    <a:cubicBezTo>
                      <a:pt x="247" y="469"/>
                      <a:pt x="247" y="469"/>
                      <a:pt x="247" y="469"/>
                    </a:cubicBezTo>
                    <a:cubicBezTo>
                      <a:pt x="247" y="469"/>
                      <a:pt x="247" y="469"/>
                      <a:pt x="247" y="469"/>
                    </a:cubicBezTo>
                    <a:cubicBezTo>
                      <a:pt x="247" y="469"/>
                      <a:pt x="248" y="470"/>
                      <a:pt x="248" y="470"/>
                    </a:cubicBezTo>
                    <a:cubicBezTo>
                      <a:pt x="248" y="470"/>
                      <a:pt x="248" y="469"/>
                      <a:pt x="248" y="469"/>
                    </a:cubicBezTo>
                    <a:cubicBezTo>
                      <a:pt x="249" y="469"/>
                      <a:pt x="249" y="469"/>
                      <a:pt x="249" y="469"/>
                    </a:cubicBezTo>
                    <a:cubicBezTo>
                      <a:pt x="250" y="469"/>
                      <a:pt x="250" y="469"/>
                      <a:pt x="250" y="469"/>
                    </a:cubicBezTo>
                    <a:cubicBezTo>
                      <a:pt x="250" y="469"/>
                      <a:pt x="250" y="468"/>
                      <a:pt x="250" y="468"/>
                    </a:cubicBezTo>
                    <a:cubicBezTo>
                      <a:pt x="251" y="468"/>
                      <a:pt x="252" y="467"/>
                      <a:pt x="253" y="467"/>
                    </a:cubicBezTo>
                    <a:cubicBezTo>
                      <a:pt x="253" y="467"/>
                      <a:pt x="254" y="467"/>
                      <a:pt x="254" y="467"/>
                    </a:cubicBezTo>
                    <a:cubicBezTo>
                      <a:pt x="254" y="467"/>
                      <a:pt x="254" y="467"/>
                      <a:pt x="254" y="467"/>
                    </a:cubicBezTo>
                    <a:cubicBezTo>
                      <a:pt x="254" y="467"/>
                      <a:pt x="254" y="466"/>
                      <a:pt x="254" y="466"/>
                    </a:cubicBezTo>
                    <a:cubicBezTo>
                      <a:pt x="255" y="466"/>
                      <a:pt x="255" y="466"/>
                      <a:pt x="255" y="466"/>
                    </a:cubicBezTo>
                    <a:cubicBezTo>
                      <a:pt x="255" y="466"/>
                      <a:pt x="255" y="466"/>
                      <a:pt x="255" y="466"/>
                    </a:cubicBezTo>
                    <a:cubicBezTo>
                      <a:pt x="256" y="466"/>
                      <a:pt x="256" y="465"/>
                      <a:pt x="257" y="465"/>
                    </a:cubicBezTo>
                    <a:cubicBezTo>
                      <a:pt x="257" y="465"/>
                      <a:pt x="257" y="465"/>
                      <a:pt x="257" y="465"/>
                    </a:cubicBezTo>
                    <a:cubicBezTo>
                      <a:pt x="257" y="465"/>
                      <a:pt x="257" y="464"/>
                      <a:pt x="258" y="464"/>
                    </a:cubicBezTo>
                    <a:cubicBezTo>
                      <a:pt x="258" y="464"/>
                      <a:pt x="258" y="464"/>
                      <a:pt x="258" y="464"/>
                    </a:cubicBezTo>
                    <a:cubicBezTo>
                      <a:pt x="258" y="464"/>
                      <a:pt x="258" y="464"/>
                      <a:pt x="258" y="464"/>
                    </a:cubicBezTo>
                    <a:cubicBezTo>
                      <a:pt x="258" y="464"/>
                      <a:pt x="259" y="464"/>
                      <a:pt x="259" y="464"/>
                    </a:cubicBezTo>
                    <a:cubicBezTo>
                      <a:pt x="259" y="464"/>
                      <a:pt x="260" y="463"/>
                      <a:pt x="260" y="463"/>
                    </a:cubicBezTo>
                    <a:cubicBezTo>
                      <a:pt x="260" y="463"/>
                      <a:pt x="260" y="463"/>
                      <a:pt x="260" y="463"/>
                    </a:cubicBezTo>
                    <a:cubicBezTo>
                      <a:pt x="260" y="463"/>
                      <a:pt x="260" y="463"/>
                      <a:pt x="260" y="463"/>
                    </a:cubicBezTo>
                    <a:cubicBezTo>
                      <a:pt x="261" y="463"/>
                      <a:pt x="262" y="462"/>
                      <a:pt x="262" y="462"/>
                    </a:cubicBezTo>
                    <a:cubicBezTo>
                      <a:pt x="263" y="462"/>
                      <a:pt x="263" y="462"/>
                      <a:pt x="264" y="462"/>
                    </a:cubicBezTo>
                    <a:cubicBezTo>
                      <a:pt x="264" y="462"/>
                      <a:pt x="264" y="461"/>
                      <a:pt x="264" y="461"/>
                    </a:cubicBezTo>
                    <a:cubicBezTo>
                      <a:pt x="264" y="462"/>
                      <a:pt x="265" y="462"/>
                      <a:pt x="265" y="462"/>
                    </a:cubicBezTo>
                    <a:cubicBezTo>
                      <a:pt x="266" y="461"/>
                      <a:pt x="267" y="461"/>
                      <a:pt x="268" y="461"/>
                    </a:cubicBezTo>
                    <a:cubicBezTo>
                      <a:pt x="268" y="460"/>
                      <a:pt x="268" y="460"/>
                      <a:pt x="268" y="460"/>
                    </a:cubicBezTo>
                    <a:cubicBezTo>
                      <a:pt x="269" y="460"/>
                      <a:pt x="269" y="460"/>
                      <a:pt x="269" y="460"/>
                    </a:cubicBezTo>
                    <a:cubicBezTo>
                      <a:pt x="270" y="460"/>
                      <a:pt x="271" y="459"/>
                      <a:pt x="272" y="459"/>
                    </a:cubicBezTo>
                    <a:cubicBezTo>
                      <a:pt x="272" y="459"/>
                      <a:pt x="272" y="459"/>
                      <a:pt x="272" y="458"/>
                    </a:cubicBezTo>
                    <a:cubicBezTo>
                      <a:pt x="272" y="458"/>
                      <a:pt x="273" y="458"/>
                      <a:pt x="273" y="458"/>
                    </a:cubicBezTo>
                    <a:cubicBezTo>
                      <a:pt x="273" y="458"/>
                      <a:pt x="273" y="458"/>
                      <a:pt x="274" y="457"/>
                    </a:cubicBezTo>
                    <a:cubicBezTo>
                      <a:pt x="274" y="457"/>
                      <a:pt x="274" y="457"/>
                      <a:pt x="274" y="457"/>
                    </a:cubicBezTo>
                    <a:cubicBezTo>
                      <a:pt x="274" y="457"/>
                      <a:pt x="275" y="456"/>
                      <a:pt x="275" y="456"/>
                    </a:cubicBezTo>
                    <a:cubicBezTo>
                      <a:pt x="275" y="456"/>
                      <a:pt x="275" y="456"/>
                      <a:pt x="276" y="456"/>
                    </a:cubicBezTo>
                    <a:cubicBezTo>
                      <a:pt x="276" y="456"/>
                      <a:pt x="276" y="456"/>
                      <a:pt x="276" y="455"/>
                    </a:cubicBezTo>
                    <a:cubicBezTo>
                      <a:pt x="276" y="455"/>
                      <a:pt x="276" y="455"/>
                      <a:pt x="276" y="455"/>
                    </a:cubicBezTo>
                    <a:cubicBezTo>
                      <a:pt x="276" y="455"/>
                      <a:pt x="276" y="455"/>
                      <a:pt x="276" y="455"/>
                    </a:cubicBezTo>
                    <a:cubicBezTo>
                      <a:pt x="276" y="455"/>
                      <a:pt x="276" y="455"/>
                      <a:pt x="275" y="455"/>
                    </a:cubicBezTo>
                    <a:cubicBezTo>
                      <a:pt x="275" y="455"/>
                      <a:pt x="275" y="455"/>
                      <a:pt x="275" y="455"/>
                    </a:cubicBezTo>
                    <a:cubicBezTo>
                      <a:pt x="276" y="455"/>
                      <a:pt x="276" y="454"/>
                      <a:pt x="276" y="454"/>
                    </a:cubicBezTo>
                    <a:cubicBezTo>
                      <a:pt x="276" y="454"/>
                      <a:pt x="276" y="454"/>
                      <a:pt x="277" y="454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4"/>
                      <a:pt x="277" y="453"/>
                      <a:pt x="277" y="453"/>
                    </a:cubicBezTo>
                    <a:cubicBezTo>
                      <a:pt x="277" y="453"/>
                      <a:pt x="277" y="453"/>
                      <a:pt x="278" y="453"/>
                    </a:cubicBezTo>
                    <a:cubicBezTo>
                      <a:pt x="278" y="452"/>
                      <a:pt x="278" y="452"/>
                      <a:pt x="278" y="452"/>
                    </a:cubicBezTo>
                    <a:cubicBezTo>
                      <a:pt x="277" y="451"/>
                      <a:pt x="277" y="451"/>
                      <a:pt x="277" y="451"/>
                    </a:cubicBezTo>
                    <a:cubicBezTo>
                      <a:pt x="277" y="451"/>
                      <a:pt x="277" y="451"/>
                      <a:pt x="276" y="451"/>
                    </a:cubicBezTo>
                    <a:cubicBezTo>
                      <a:pt x="276" y="451"/>
                      <a:pt x="276" y="451"/>
                      <a:pt x="276" y="451"/>
                    </a:cubicBezTo>
                    <a:cubicBezTo>
                      <a:pt x="276" y="451"/>
                      <a:pt x="276" y="451"/>
                      <a:pt x="276" y="451"/>
                    </a:cubicBezTo>
                    <a:cubicBezTo>
                      <a:pt x="276" y="451"/>
                      <a:pt x="277" y="451"/>
                      <a:pt x="277" y="451"/>
                    </a:cubicBezTo>
                    <a:cubicBezTo>
                      <a:pt x="277" y="450"/>
                      <a:pt x="277" y="450"/>
                      <a:pt x="277" y="449"/>
                    </a:cubicBezTo>
                    <a:cubicBezTo>
                      <a:pt x="277" y="449"/>
                      <a:pt x="277" y="449"/>
                      <a:pt x="277" y="449"/>
                    </a:cubicBezTo>
                    <a:cubicBezTo>
                      <a:pt x="277" y="449"/>
                      <a:pt x="277" y="449"/>
                      <a:pt x="277" y="449"/>
                    </a:cubicBezTo>
                    <a:cubicBezTo>
                      <a:pt x="277" y="448"/>
                      <a:pt x="277" y="448"/>
                      <a:pt x="278" y="447"/>
                    </a:cubicBezTo>
                    <a:cubicBezTo>
                      <a:pt x="278" y="447"/>
                      <a:pt x="277" y="446"/>
                      <a:pt x="277" y="446"/>
                    </a:cubicBezTo>
                    <a:cubicBezTo>
                      <a:pt x="278" y="446"/>
                      <a:pt x="278" y="446"/>
                      <a:pt x="278" y="446"/>
                    </a:cubicBezTo>
                    <a:cubicBezTo>
                      <a:pt x="278" y="445"/>
                      <a:pt x="278" y="445"/>
                      <a:pt x="278" y="445"/>
                    </a:cubicBezTo>
                    <a:cubicBezTo>
                      <a:pt x="278" y="445"/>
                      <a:pt x="278" y="445"/>
                      <a:pt x="278" y="444"/>
                    </a:cubicBezTo>
                    <a:cubicBezTo>
                      <a:pt x="278" y="444"/>
                      <a:pt x="278" y="444"/>
                      <a:pt x="278" y="443"/>
                    </a:cubicBezTo>
                    <a:cubicBezTo>
                      <a:pt x="278" y="443"/>
                      <a:pt x="278" y="443"/>
                      <a:pt x="278" y="443"/>
                    </a:cubicBezTo>
                    <a:cubicBezTo>
                      <a:pt x="278" y="443"/>
                      <a:pt x="278" y="443"/>
                      <a:pt x="278" y="442"/>
                    </a:cubicBezTo>
                    <a:cubicBezTo>
                      <a:pt x="278" y="442"/>
                      <a:pt x="278" y="442"/>
                      <a:pt x="278" y="441"/>
                    </a:cubicBezTo>
                    <a:cubicBezTo>
                      <a:pt x="278" y="441"/>
                      <a:pt x="278" y="441"/>
                      <a:pt x="278" y="441"/>
                    </a:cubicBezTo>
                    <a:cubicBezTo>
                      <a:pt x="278" y="441"/>
                      <a:pt x="278" y="441"/>
                      <a:pt x="278" y="441"/>
                    </a:cubicBezTo>
                    <a:cubicBezTo>
                      <a:pt x="278" y="441"/>
                      <a:pt x="278" y="440"/>
                      <a:pt x="278" y="440"/>
                    </a:cubicBezTo>
                    <a:cubicBezTo>
                      <a:pt x="278" y="440"/>
                      <a:pt x="278" y="440"/>
                      <a:pt x="278" y="440"/>
                    </a:cubicBezTo>
                    <a:cubicBezTo>
                      <a:pt x="278" y="440"/>
                      <a:pt x="279" y="439"/>
                      <a:pt x="279" y="439"/>
                    </a:cubicBezTo>
                    <a:cubicBezTo>
                      <a:pt x="279" y="439"/>
                      <a:pt x="279" y="439"/>
                      <a:pt x="279" y="439"/>
                    </a:cubicBezTo>
                    <a:cubicBezTo>
                      <a:pt x="279" y="439"/>
                      <a:pt x="279" y="439"/>
                      <a:pt x="279" y="438"/>
                    </a:cubicBezTo>
                    <a:cubicBezTo>
                      <a:pt x="279" y="438"/>
                      <a:pt x="279" y="438"/>
                      <a:pt x="279" y="438"/>
                    </a:cubicBezTo>
                    <a:cubicBezTo>
                      <a:pt x="279" y="437"/>
                      <a:pt x="279" y="437"/>
                      <a:pt x="279" y="437"/>
                    </a:cubicBezTo>
                    <a:cubicBezTo>
                      <a:pt x="279" y="437"/>
                      <a:pt x="279" y="437"/>
                      <a:pt x="279" y="437"/>
                    </a:cubicBezTo>
                    <a:cubicBezTo>
                      <a:pt x="279" y="437"/>
                      <a:pt x="279" y="437"/>
                      <a:pt x="279" y="437"/>
                    </a:cubicBezTo>
                    <a:cubicBezTo>
                      <a:pt x="279" y="437"/>
                      <a:pt x="278" y="436"/>
                      <a:pt x="278" y="436"/>
                    </a:cubicBezTo>
                    <a:cubicBezTo>
                      <a:pt x="278" y="436"/>
                      <a:pt x="277" y="436"/>
                      <a:pt x="277" y="436"/>
                    </a:cubicBezTo>
                    <a:cubicBezTo>
                      <a:pt x="276" y="435"/>
                      <a:pt x="276" y="435"/>
                      <a:pt x="275" y="434"/>
                    </a:cubicBezTo>
                    <a:cubicBezTo>
                      <a:pt x="275" y="434"/>
                      <a:pt x="275" y="434"/>
                      <a:pt x="276" y="434"/>
                    </a:cubicBezTo>
                    <a:cubicBezTo>
                      <a:pt x="275" y="434"/>
                      <a:pt x="275" y="433"/>
                      <a:pt x="275" y="433"/>
                    </a:cubicBezTo>
                    <a:cubicBezTo>
                      <a:pt x="275" y="433"/>
                      <a:pt x="275" y="432"/>
                      <a:pt x="275" y="432"/>
                    </a:cubicBezTo>
                    <a:cubicBezTo>
                      <a:pt x="275" y="432"/>
                      <a:pt x="275" y="432"/>
                      <a:pt x="275" y="432"/>
                    </a:cubicBezTo>
                    <a:cubicBezTo>
                      <a:pt x="275" y="432"/>
                      <a:pt x="275" y="431"/>
                      <a:pt x="275" y="431"/>
                    </a:cubicBezTo>
                    <a:cubicBezTo>
                      <a:pt x="275" y="431"/>
                      <a:pt x="275" y="431"/>
                      <a:pt x="275" y="431"/>
                    </a:cubicBezTo>
                    <a:cubicBezTo>
                      <a:pt x="275" y="430"/>
                      <a:pt x="275" y="430"/>
                      <a:pt x="274" y="430"/>
                    </a:cubicBezTo>
                    <a:cubicBezTo>
                      <a:pt x="275" y="430"/>
                      <a:pt x="275" y="430"/>
                      <a:pt x="275" y="430"/>
                    </a:cubicBezTo>
                    <a:cubicBezTo>
                      <a:pt x="275" y="430"/>
                      <a:pt x="274" y="429"/>
                      <a:pt x="274" y="429"/>
                    </a:cubicBezTo>
                    <a:cubicBezTo>
                      <a:pt x="274" y="429"/>
                      <a:pt x="274" y="429"/>
                      <a:pt x="274" y="428"/>
                    </a:cubicBezTo>
                    <a:cubicBezTo>
                      <a:pt x="274" y="428"/>
                      <a:pt x="275" y="428"/>
                      <a:pt x="275" y="428"/>
                    </a:cubicBezTo>
                    <a:cubicBezTo>
                      <a:pt x="275" y="428"/>
                      <a:pt x="275" y="427"/>
                      <a:pt x="275" y="427"/>
                    </a:cubicBezTo>
                    <a:cubicBezTo>
                      <a:pt x="275" y="427"/>
                      <a:pt x="275" y="427"/>
                      <a:pt x="274" y="426"/>
                    </a:cubicBezTo>
                    <a:cubicBezTo>
                      <a:pt x="274" y="426"/>
                      <a:pt x="274" y="426"/>
                      <a:pt x="275" y="425"/>
                    </a:cubicBezTo>
                    <a:cubicBezTo>
                      <a:pt x="275" y="425"/>
                      <a:pt x="275" y="424"/>
                      <a:pt x="275" y="424"/>
                    </a:cubicBezTo>
                    <a:cubicBezTo>
                      <a:pt x="275" y="424"/>
                      <a:pt x="275" y="424"/>
                      <a:pt x="275" y="424"/>
                    </a:cubicBezTo>
                    <a:cubicBezTo>
                      <a:pt x="276" y="424"/>
                      <a:pt x="276" y="424"/>
                      <a:pt x="276" y="424"/>
                    </a:cubicBezTo>
                    <a:cubicBezTo>
                      <a:pt x="276" y="424"/>
                      <a:pt x="276" y="424"/>
                      <a:pt x="276" y="424"/>
                    </a:cubicBezTo>
                    <a:cubicBezTo>
                      <a:pt x="276" y="423"/>
                      <a:pt x="276" y="423"/>
                      <a:pt x="276" y="422"/>
                    </a:cubicBezTo>
                    <a:cubicBezTo>
                      <a:pt x="275" y="422"/>
                      <a:pt x="275" y="422"/>
                      <a:pt x="275" y="422"/>
                    </a:cubicBezTo>
                    <a:cubicBezTo>
                      <a:pt x="275" y="422"/>
                      <a:pt x="274" y="422"/>
                      <a:pt x="274" y="421"/>
                    </a:cubicBezTo>
                    <a:cubicBezTo>
                      <a:pt x="274" y="421"/>
                      <a:pt x="273" y="421"/>
                      <a:pt x="273" y="420"/>
                    </a:cubicBezTo>
                    <a:cubicBezTo>
                      <a:pt x="273" y="420"/>
                      <a:pt x="273" y="420"/>
                      <a:pt x="273" y="419"/>
                    </a:cubicBezTo>
                    <a:cubicBezTo>
                      <a:pt x="273" y="419"/>
                      <a:pt x="274" y="418"/>
                      <a:pt x="274" y="418"/>
                    </a:cubicBezTo>
                    <a:cubicBezTo>
                      <a:pt x="274" y="417"/>
                      <a:pt x="275" y="416"/>
                      <a:pt x="275" y="416"/>
                    </a:cubicBezTo>
                    <a:cubicBezTo>
                      <a:pt x="275" y="415"/>
                      <a:pt x="275" y="415"/>
                      <a:pt x="275" y="415"/>
                    </a:cubicBezTo>
                    <a:cubicBezTo>
                      <a:pt x="275" y="415"/>
                      <a:pt x="275" y="415"/>
                      <a:pt x="275" y="415"/>
                    </a:cubicBezTo>
                    <a:cubicBezTo>
                      <a:pt x="275" y="415"/>
                      <a:pt x="275" y="415"/>
                      <a:pt x="275" y="414"/>
                    </a:cubicBezTo>
                    <a:cubicBezTo>
                      <a:pt x="275" y="414"/>
                      <a:pt x="275" y="414"/>
                      <a:pt x="275" y="414"/>
                    </a:cubicBezTo>
                    <a:cubicBezTo>
                      <a:pt x="276" y="415"/>
                      <a:pt x="276" y="415"/>
                      <a:pt x="276" y="415"/>
                    </a:cubicBezTo>
                    <a:cubicBezTo>
                      <a:pt x="276" y="414"/>
                      <a:pt x="277" y="414"/>
                      <a:pt x="277" y="414"/>
                    </a:cubicBezTo>
                    <a:cubicBezTo>
                      <a:pt x="278" y="414"/>
                      <a:pt x="278" y="413"/>
                      <a:pt x="279" y="413"/>
                    </a:cubicBezTo>
                    <a:cubicBezTo>
                      <a:pt x="279" y="412"/>
                      <a:pt x="279" y="412"/>
                      <a:pt x="280" y="411"/>
                    </a:cubicBezTo>
                    <a:cubicBezTo>
                      <a:pt x="280" y="411"/>
                      <a:pt x="280" y="411"/>
                      <a:pt x="280" y="411"/>
                    </a:cubicBezTo>
                    <a:cubicBezTo>
                      <a:pt x="280" y="410"/>
                      <a:pt x="280" y="410"/>
                      <a:pt x="281" y="410"/>
                    </a:cubicBezTo>
                    <a:cubicBezTo>
                      <a:pt x="281" y="410"/>
                      <a:pt x="281" y="409"/>
                      <a:pt x="281" y="409"/>
                    </a:cubicBezTo>
                    <a:cubicBezTo>
                      <a:pt x="281" y="409"/>
                      <a:pt x="281" y="409"/>
                      <a:pt x="281" y="409"/>
                    </a:cubicBezTo>
                    <a:cubicBezTo>
                      <a:pt x="281" y="409"/>
                      <a:pt x="281" y="409"/>
                      <a:pt x="281" y="408"/>
                    </a:cubicBezTo>
                    <a:cubicBezTo>
                      <a:pt x="281" y="408"/>
                      <a:pt x="282" y="408"/>
                      <a:pt x="282" y="408"/>
                    </a:cubicBezTo>
                    <a:cubicBezTo>
                      <a:pt x="282" y="408"/>
                      <a:pt x="282" y="408"/>
                      <a:pt x="282" y="408"/>
                    </a:cubicBezTo>
                    <a:cubicBezTo>
                      <a:pt x="282" y="408"/>
                      <a:pt x="283" y="408"/>
                      <a:pt x="283" y="408"/>
                    </a:cubicBezTo>
                    <a:cubicBezTo>
                      <a:pt x="283" y="408"/>
                      <a:pt x="284" y="408"/>
                      <a:pt x="284" y="408"/>
                    </a:cubicBezTo>
                    <a:cubicBezTo>
                      <a:pt x="284" y="407"/>
                      <a:pt x="285" y="407"/>
                      <a:pt x="285" y="407"/>
                    </a:cubicBezTo>
                    <a:cubicBezTo>
                      <a:pt x="286" y="407"/>
                      <a:pt x="286" y="407"/>
                      <a:pt x="287" y="407"/>
                    </a:cubicBezTo>
                    <a:cubicBezTo>
                      <a:pt x="287" y="406"/>
                      <a:pt x="287" y="406"/>
                      <a:pt x="287" y="406"/>
                    </a:cubicBezTo>
                    <a:cubicBezTo>
                      <a:pt x="287" y="406"/>
                      <a:pt x="287" y="406"/>
                      <a:pt x="287" y="406"/>
                    </a:cubicBezTo>
                    <a:cubicBezTo>
                      <a:pt x="287" y="406"/>
                      <a:pt x="287" y="406"/>
                      <a:pt x="288" y="406"/>
                    </a:cubicBezTo>
                    <a:cubicBezTo>
                      <a:pt x="288" y="405"/>
                      <a:pt x="289" y="405"/>
                      <a:pt x="289" y="404"/>
                    </a:cubicBezTo>
                    <a:cubicBezTo>
                      <a:pt x="289" y="404"/>
                      <a:pt x="289" y="404"/>
                      <a:pt x="289" y="404"/>
                    </a:cubicBezTo>
                    <a:cubicBezTo>
                      <a:pt x="289" y="404"/>
                      <a:pt x="289" y="404"/>
                      <a:pt x="289" y="404"/>
                    </a:cubicBezTo>
                    <a:cubicBezTo>
                      <a:pt x="291" y="403"/>
                      <a:pt x="292" y="402"/>
                      <a:pt x="294" y="401"/>
                    </a:cubicBezTo>
                    <a:cubicBezTo>
                      <a:pt x="294" y="401"/>
                      <a:pt x="294" y="401"/>
                      <a:pt x="294" y="400"/>
                    </a:cubicBezTo>
                    <a:cubicBezTo>
                      <a:pt x="295" y="400"/>
                      <a:pt x="295" y="400"/>
                      <a:pt x="295" y="400"/>
                    </a:cubicBezTo>
                    <a:cubicBezTo>
                      <a:pt x="296" y="400"/>
                      <a:pt x="296" y="400"/>
                      <a:pt x="296" y="400"/>
                    </a:cubicBezTo>
                    <a:cubicBezTo>
                      <a:pt x="297" y="399"/>
                      <a:pt x="297" y="399"/>
                      <a:pt x="297" y="399"/>
                    </a:cubicBezTo>
                    <a:cubicBezTo>
                      <a:pt x="297" y="399"/>
                      <a:pt x="297" y="399"/>
                      <a:pt x="297" y="399"/>
                    </a:cubicBezTo>
                    <a:cubicBezTo>
                      <a:pt x="298" y="398"/>
                      <a:pt x="299" y="398"/>
                      <a:pt x="300" y="397"/>
                    </a:cubicBezTo>
                    <a:cubicBezTo>
                      <a:pt x="301" y="397"/>
                      <a:pt x="301" y="397"/>
                      <a:pt x="301" y="397"/>
                    </a:cubicBezTo>
                    <a:cubicBezTo>
                      <a:pt x="302" y="396"/>
                      <a:pt x="303" y="395"/>
                      <a:pt x="305" y="395"/>
                    </a:cubicBezTo>
                    <a:cubicBezTo>
                      <a:pt x="305" y="394"/>
                      <a:pt x="306" y="394"/>
                      <a:pt x="307" y="394"/>
                    </a:cubicBezTo>
                    <a:cubicBezTo>
                      <a:pt x="307" y="394"/>
                      <a:pt x="307" y="393"/>
                      <a:pt x="308" y="393"/>
                    </a:cubicBezTo>
                    <a:cubicBezTo>
                      <a:pt x="309" y="393"/>
                      <a:pt x="309" y="393"/>
                      <a:pt x="310" y="393"/>
                    </a:cubicBezTo>
                    <a:cubicBezTo>
                      <a:pt x="310" y="393"/>
                      <a:pt x="311" y="392"/>
                      <a:pt x="312" y="392"/>
                    </a:cubicBezTo>
                    <a:cubicBezTo>
                      <a:pt x="314" y="391"/>
                      <a:pt x="316" y="390"/>
                      <a:pt x="318" y="389"/>
                    </a:cubicBezTo>
                    <a:cubicBezTo>
                      <a:pt x="319" y="388"/>
                      <a:pt x="320" y="388"/>
                      <a:pt x="321" y="387"/>
                    </a:cubicBezTo>
                    <a:cubicBezTo>
                      <a:pt x="321" y="387"/>
                      <a:pt x="322" y="386"/>
                      <a:pt x="322" y="386"/>
                    </a:cubicBezTo>
                    <a:cubicBezTo>
                      <a:pt x="323" y="386"/>
                      <a:pt x="323" y="385"/>
                      <a:pt x="323" y="385"/>
                    </a:cubicBezTo>
                    <a:cubicBezTo>
                      <a:pt x="324" y="384"/>
                      <a:pt x="325" y="383"/>
                      <a:pt x="327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27" y="381"/>
                      <a:pt x="328" y="380"/>
                      <a:pt x="329" y="380"/>
                    </a:cubicBezTo>
                    <a:cubicBezTo>
                      <a:pt x="329" y="380"/>
                      <a:pt x="329" y="379"/>
                      <a:pt x="329" y="379"/>
                    </a:cubicBezTo>
                    <a:cubicBezTo>
                      <a:pt x="330" y="378"/>
                      <a:pt x="331" y="376"/>
                      <a:pt x="332" y="375"/>
                    </a:cubicBezTo>
                    <a:cubicBezTo>
                      <a:pt x="333" y="375"/>
                      <a:pt x="333" y="375"/>
                      <a:pt x="333" y="375"/>
                    </a:cubicBezTo>
                    <a:cubicBezTo>
                      <a:pt x="333" y="375"/>
                      <a:pt x="333" y="374"/>
                      <a:pt x="333" y="374"/>
                    </a:cubicBezTo>
                    <a:cubicBezTo>
                      <a:pt x="333" y="374"/>
                      <a:pt x="333" y="374"/>
                      <a:pt x="333" y="374"/>
                    </a:cubicBezTo>
                    <a:cubicBezTo>
                      <a:pt x="333" y="374"/>
                      <a:pt x="334" y="373"/>
                      <a:pt x="334" y="373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35" y="373"/>
                      <a:pt x="335" y="373"/>
                      <a:pt x="335" y="373"/>
                    </a:cubicBezTo>
                    <a:cubicBezTo>
                      <a:pt x="336" y="372"/>
                      <a:pt x="336" y="372"/>
                      <a:pt x="337" y="371"/>
                    </a:cubicBezTo>
                    <a:cubicBezTo>
                      <a:pt x="337" y="370"/>
                      <a:pt x="338" y="370"/>
                      <a:pt x="338" y="369"/>
                    </a:cubicBezTo>
                    <a:cubicBezTo>
                      <a:pt x="339" y="369"/>
                      <a:pt x="339" y="369"/>
                      <a:pt x="339" y="368"/>
                    </a:cubicBezTo>
                    <a:cubicBezTo>
                      <a:pt x="339" y="368"/>
                      <a:pt x="339" y="368"/>
                      <a:pt x="339" y="368"/>
                    </a:cubicBezTo>
                    <a:cubicBezTo>
                      <a:pt x="339" y="368"/>
                      <a:pt x="339" y="368"/>
                      <a:pt x="339" y="367"/>
                    </a:cubicBezTo>
                    <a:cubicBezTo>
                      <a:pt x="339" y="367"/>
                      <a:pt x="339" y="367"/>
                      <a:pt x="339" y="367"/>
                    </a:cubicBezTo>
                    <a:cubicBezTo>
                      <a:pt x="339" y="366"/>
                      <a:pt x="339" y="366"/>
                      <a:pt x="340" y="366"/>
                    </a:cubicBezTo>
                    <a:cubicBezTo>
                      <a:pt x="340" y="366"/>
                      <a:pt x="340" y="366"/>
                      <a:pt x="340" y="366"/>
                    </a:cubicBezTo>
                    <a:cubicBezTo>
                      <a:pt x="340" y="366"/>
                      <a:pt x="341" y="366"/>
                      <a:pt x="341" y="366"/>
                    </a:cubicBezTo>
                    <a:cubicBezTo>
                      <a:pt x="341" y="366"/>
                      <a:pt x="341" y="366"/>
                      <a:pt x="341" y="366"/>
                    </a:cubicBezTo>
                    <a:cubicBezTo>
                      <a:pt x="341" y="366"/>
                      <a:pt x="341" y="366"/>
                      <a:pt x="341" y="366"/>
                    </a:cubicBezTo>
                    <a:cubicBezTo>
                      <a:pt x="341" y="366"/>
                      <a:pt x="341" y="366"/>
                      <a:pt x="341" y="366"/>
                    </a:cubicBezTo>
                    <a:cubicBezTo>
                      <a:pt x="341" y="366"/>
                      <a:pt x="341" y="365"/>
                      <a:pt x="341" y="365"/>
                    </a:cubicBezTo>
                    <a:cubicBezTo>
                      <a:pt x="341" y="365"/>
                      <a:pt x="341" y="366"/>
                      <a:pt x="341" y="366"/>
                    </a:cubicBezTo>
                    <a:cubicBezTo>
                      <a:pt x="341" y="366"/>
                      <a:pt x="340" y="366"/>
                      <a:pt x="340" y="366"/>
                    </a:cubicBezTo>
                    <a:cubicBezTo>
                      <a:pt x="340" y="365"/>
                      <a:pt x="340" y="365"/>
                      <a:pt x="341" y="365"/>
                    </a:cubicBezTo>
                    <a:cubicBezTo>
                      <a:pt x="340" y="365"/>
                      <a:pt x="340" y="365"/>
                      <a:pt x="340" y="364"/>
                    </a:cubicBezTo>
                    <a:cubicBezTo>
                      <a:pt x="340" y="364"/>
                      <a:pt x="340" y="364"/>
                      <a:pt x="340" y="364"/>
                    </a:cubicBezTo>
                    <a:cubicBezTo>
                      <a:pt x="340" y="364"/>
                      <a:pt x="340" y="363"/>
                      <a:pt x="341" y="363"/>
                    </a:cubicBezTo>
                    <a:cubicBezTo>
                      <a:pt x="341" y="363"/>
                      <a:pt x="341" y="363"/>
                      <a:pt x="341" y="363"/>
                    </a:cubicBezTo>
                    <a:cubicBezTo>
                      <a:pt x="341" y="363"/>
                      <a:pt x="341" y="363"/>
                      <a:pt x="341" y="363"/>
                    </a:cubicBezTo>
                    <a:cubicBezTo>
                      <a:pt x="341" y="363"/>
                      <a:pt x="341" y="363"/>
                      <a:pt x="341" y="363"/>
                    </a:cubicBezTo>
                    <a:cubicBezTo>
                      <a:pt x="340" y="363"/>
                      <a:pt x="340" y="362"/>
                      <a:pt x="340" y="362"/>
                    </a:cubicBezTo>
                    <a:cubicBezTo>
                      <a:pt x="340" y="362"/>
                      <a:pt x="341" y="362"/>
                      <a:pt x="341" y="362"/>
                    </a:cubicBezTo>
                    <a:cubicBezTo>
                      <a:pt x="341" y="362"/>
                      <a:pt x="341" y="362"/>
                      <a:pt x="341" y="361"/>
                    </a:cubicBezTo>
                    <a:cubicBezTo>
                      <a:pt x="341" y="361"/>
                      <a:pt x="341" y="361"/>
                      <a:pt x="341" y="361"/>
                    </a:cubicBezTo>
                    <a:cubicBezTo>
                      <a:pt x="341" y="361"/>
                      <a:pt x="342" y="361"/>
                      <a:pt x="342" y="360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1" y="360"/>
                      <a:pt x="341" y="360"/>
                      <a:pt x="341" y="360"/>
                    </a:cubicBezTo>
                    <a:cubicBezTo>
                      <a:pt x="341" y="360"/>
                      <a:pt x="340" y="360"/>
                      <a:pt x="340" y="360"/>
                    </a:cubicBezTo>
                    <a:cubicBezTo>
                      <a:pt x="340" y="360"/>
                      <a:pt x="339" y="359"/>
                      <a:pt x="339" y="359"/>
                    </a:cubicBezTo>
                    <a:cubicBezTo>
                      <a:pt x="339" y="359"/>
                      <a:pt x="339" y="359"/>
                      <a:pt x="339" y="359"/>
                    </a:cubicBezTo>
                    <a:cubicBezTo>
                      <a:pt x="339" y="359"/>
                      <a:pt x="339" y="359"/>
                      <a:pt x="339" y="359"/>
                    </a:cubicBezTo>
                    <a:cubicBezTo>
                      <a:pt x="339" y="359"/>
                      <a:pt x="338" y="360"/>
                      <a:pt x="338" y="360"/>
                    </a:cubicBezTo>
                    <a:cubicBezTo>
                      <a:pt x="338" y="360"/>
                      <a:pt x="338" y="360"/>
                      <a:pt x="338" y="360"/>
                    </a:cubicBezTo>
                    <a:cubicBezTo>
                      <a:pt x="338" y="360"/>
                      <a:pt x="338" y="360"/>
                      <a:pt x="338" y="360"/>
                    </a:cubicBezTo>
                    <a:cubicBezTo>
                      <a:pt x="338" y="360"/>
                      <a:pt x="338" y="360"/>
                      <a:pt x="338" y="360"/>
                    </a:cubicBezTo>
                    <a:cubicBezTo>
                      <a:pt x="337" y="360"/>
                      <a:pt x="337" y="361"/>
                      <a:pt x="337" y="361"/>
                    </a:cubicBezTo>
                    <a:cubicBezTo>
                      <a:pt x="336" y="361"/>
                      <a:pt x="336" y="361"/>
                      <a:pt x="335" y="361"/>
                    </a:cubicBezTo>
                    <a:cubicBezTo>
                      <a:pt x="335" y="361"/>
                      <a:pt x="335" y="361"/>
                      <a:pt x="335" y="361"/>
                    </a:cubicBezTo>
                    <a:cubicBezTo>
                      <a:pt x="335" y="361"/>
                      <a:pt x="335" y="361"/>
                      <a:pt x="335" y="361"/>
                    </a:cubicBezTo>
                    <a:cubicBezTo>
                      <a:pt x="334" y="361"/>
                      <a:pt x="334" y="361"/>
                      <a:pt x="333" y="361"/>
                    </a:cubicBezTo>
                    <a:cubicBezTo>
                      <a:pt x="333" y="361"/>
                      <a:pt x="333" y="361"/>
                      <a:pt x="332" y="361"/>
                    </a:cubicBezTo>
                    <a:cubicBezTo>
                      <a:pt x="331" y="361"/>
                      <a:pt x="331" y="361"/>
                      <a:pt x="330" y="361"/>
                    </a:cubicBezTo>
                    <a:cubicBezTo>
                      <a:pt x="330" y="361"/>
                      <a:pt x="329" y="361"/>
                      <a:pt x="329" y="361"/>
                    </a:cubicBezTo>
                    <a:cubicBezTo>
                      <a:pt x="329" y="361"/>
                      <a:pt x="329" y="361"/>
                      <a:pt x="329" y="361"/>
                    </a:cubicBezTo>
                    <a:cubicBezTo>
                      <a:pt x="328" y="361"/>
                      <a:pt x="328" y="361"/>
                      <a:pt x="327" y="361"/>
                    </a:cubicBezTo>
                    <a:cubicBezTo>
                      <a:pt x="327" y="361"/>
                      <a:pt x="326" y="361"/>
                      <a:pt x="326" y="361"/>
                    </a:cubicBezTo>
                    <a:cubicBezTo>
                      <a:pt x="325" y="361"/>
                      <a:pt x="325" y="361"/>
                      <a:pt x="324" y="361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23" y="361"/>
                      <a:pt x="323" y="361"/>
                      <a:pt x="323" y="360"/>
                    </a:cubicBezTo>
                    <a:cubicBezTo>
                      <a:pt x="322" y="360"/>
                      <a:pt x="322" y="360"/>
                      <a:pt x="322" y="360"/>
                    </a:cubicBezTo>
                    <a:cubicBezTo>
                      <a:pt x="321" y="361"/>
                      <a:pt x="320" y="361"/>
                      <a:pt x="319" y="361"/>
                    </a:cubicBezTo>
                    <a:cubicBezTo>
                      <a:pt x="318" y="361"/>
                      <a:pt x="318" y="361"/>
                      <a:pt x="317" y="361"/>
                    </a:cubicBezTo>
                    <a:cubicBezTo>
                      <a:pt x="317" y="361"/>
                      <a:pt x="316" y="361"/>
                      <a:pt x="316" y="361"/>
                    </a:cubicBezTo>
                    <a:cubicBezTo>
                      <a:pt x="316" y="361"/>
                      <a:pt x="316" y="361"/>
                      <a:pt x="316" y="361"/>
                    </a:cubicBezTo>
                    <a:cubicBezTo>
                      <a:pt x="315" y="361"/>
                      <a:pt x="315" y="361"/>
                      <a:pt x="314" y="361"/>
                    </a:cubicBezTo>
                    <a:cubicBezTo>
                      <a:pt x="314" y="361"/>
                      <a:pt x="314" y="361"/>
                      <a:pt x="314" y="361"/>
                    </a:cubicBezTo>
                    <a:cubicBezTo>
                      <a:pt x="314" y="361"/>
                      <a:pt x="314" y="361"/>
                      <a:pt x="314" y="361"/>
                    </a:cubicBezTo>
                    <a:cubicBezTo>
                      <a:pt x="313" y="361"/>
                      <a:pt x="312" y="361"/>
                      <a:pt x="312" y="361"/>
                    </a:cubicBezTo>
                    <a:cubicBezTo>
                      <a:pt x="312" y="361"/>
                      <a:pt x="311" y="361"/>
                      <a:pt x="311" y="361"/>
                    </a:cubicBezTo>
                    <a:cubicBezTo>
                      <a:pt x="311" y="362"/>
                      <a:pt x="310" y="362"/>
                      <a:pt x="310" y="362"/>
                    </a:cubicBezTo>
                    <a:cubicBezTo>
                      <a:pt x="309" y="362"/>
                      <a:pt x="309" y="362"/>
                      <a:pt x="309" y="362"/>
                    </a:cubicBezTo>
                    <a:cubicBezTo>
                      <a:pt x="309" y="362"/>
                      <a:pt x="308" y="362"/>
                      <a:pt x="308" y="362"/>
                    </a:cubicBezTo>
                    <a:cubicBezTo>
                      <a:pt x="307" y="362"/>
                      <a:pt x="307" y="362"/>
                      <a:pt x="307" y="362"/>
                    </a:cubicBezTo>
                    <a:cubicBezTo>
                      <a:pt x="306" y="361"/>
                      <a:pt x="306" y="361"/>
                      <a:pt x="305" y="361"/>
                    </a:cubicBezTo>
                    <a:cubicBezTo>
                      <a:pt x="305" y="361"/>
                      <a:pt x="305" y="361"/>
                      <a:pt x="305" y="361"/>
                    </a:cubicBezTo>
                    <a:cubicBezTo>
                      <a:pt x="305" y="361"/>
                      <a:pt x="305" y="360"/>
                      <a:pt x="305" y="360"/>
                    </a:cubicBezTo>
                    <a:cubicBezTo>
                      <a:pt x="304" y="359"/>
                      <a:pt x="303" y="358"/>
                      <a:pt x="302" y="357"/>
                    </a:cubicBezTo>
                    <a:cubicBezTo>
                      <a:pt x="302" y="357"/>
                      <a:pt x="302" y="357"/>
                      <a:pt x="302" y="357"/>
                    </a:cubicBezTo>
                    <a:cubicBezTo>
                      <a:pt x="302" y="357"/>
                      <a:pt x="301" y="357"/>
                      <a:pt x="301" y="357"/>
                    </a:cubicBezTo>
                    <a:cubicBezTo>
                      <a:pt x="301" y="357"/>
                      <a:pt x="301" y="357"/>
                      <a:pt x="301" y="356"/>
                    </a:cubicBezTo>
                    <a:cubicBezTo>
                      <a:pt x="301" y="356"/>
                      <a:pt x="300" y="356"/>
                      <a:pt x="300" y="356"/>
                    </a:cubicBezTo>
                    <a:cubicBezTo>
                      <a:pt x="300" y="356"/>
                      <a:pt x="299" y="356"/>
                      <a:pt x="299" y="357"/>
                    </a:cubicBezTo>
                    <a:cubicBezTo>
                      <a:pt x="299" y="356"/>
                      <a:pt x="299" y="356"/>
                      <a:pt x="299" y="356"/>
                    </a:cubicBezTo>
                    <a:cubicBezTo>
                      <a:pt x="299" y="356"/>
                      <a:pt x="298" y="356"/>
                      <a:pt x="298" y="356"/>
                    </a:cubicBezTo>
                    <a:cubicBezTo>
                      <a:pt x="299" y="356"/>
                      <a:pt x="299" y="356"/>
                      <a:pt x="299" y="356"/>
                    </a:cubicBezTo>
                    <a:cubicBezTo>
                      <a:pt x="300" y="356"/>
                      <a:pt x="300" y="356"/>
                      <a:pt x="300" y="355"/>
                    </a:cubicBezTo>
                    <a:cubicBezTo>
                      <a:pt x="300" y="356"/>
                      <a:pt x="300" y="356"/>
                      <a:pt x="301" y="356"/>
                    </a:cubicBezTo>
                    <a:cubicBezTo>
                      <a:pt x="301" y="355"/>
                      <a:pt x="301" y="355"/>
                      <a:pt x="302" y="355"/>
                    </a:cubicBezTo>
                    <a:cubicBezTo>
                      <a:pt x="302" y="355"/>
                      <a:pt x="302" y="355"/>
                      <a:pt x="302" y="355"/>
                    </a:cubicBezTo>
                    <a:cubicBezTo>
                      <a:pt x="302" y="354"/>
                      <a:pt x="302" y="354"/>
                      <a:pt x="302" y="354"/>
                    </a:cubicBezTo>
                    <a:cubicBezTo>
                      <a:pt x="302" y="354"/>
                      <a:pt x="302" y="353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2" y="353"/>
                      <a:pt x="301" y="353"/>
                      <a:pt x="301" y="352"/>
                    </a:cubicBezTo>
                    <a:cubicBezTo>
                      <a:pt x="301" y="352"/>
                      <a:pt x="301" y="352"/>
                      <a:pt x="301" y="352"/>
                    </a:cubicBezTo>
                    <a:cubicBezTo>
                      <a:pt x="301" y="352"/>
                      <a:pt x="301" y="352"/>
                      <a:pt x="301" y="352"/>
                    </a:cubicBezTo>
                    <a:cubicBezTo>
                      <a:pt x="301" y="352"/>
                      <a:pt x="301" y="352"/>
                      <a:pt x="301" y="352"/>
                    </a:cubicBezTo>
                    <a:cubicBezTo>
                      <a:pt x="301" y="352"/>
                      <a:pt x="301" y="352"/>
                      <a:pt x="301" y="352"/>
                    </a:cubicBezTo>
                    <a:cubicBezTo>
                      <a:pt x="300" y="352"/>
                      <a:pt x="300" y="352"/>
                      <a:pt x="300" y="352"/>
                    </a:cubicBezTo>
                    <a:cubicBezTo>
                      <a:pt x="300" y="352"/>
                      <a:pt x="300" y="352"/>
                      <a:pt x="300" y="352"/>
                    </a:cubicBezTo>
                    <a:cubicBezTo>
                      <a:pt x="299" y="352"/>
                      <a:pt x="299" y="352"/>
                      <a:pt x="299" y="352"/>
                    </a:cubicBezTo>
                    <a:cubicBezTo>
                      <a:pt x="299" y="351"/>
                      <a:pt x="299" y="351"/>
                      <a:pt x="299" y="351"/>
                    </a:cubicBezTo>
                    <a:cubicBezTo>
                      <a:pt x="299" y="351"/>
                      <a:pt x="299" y="351"/>
                      <a:pt x="299" y="351"/>
                    </a:cubicBezTo>
                    <a:cubicBezTo>
                      <a:pt x="299" y="350"/>
                      <a:pt x="299" y="350"/>
                      <a:pt x="298" y="350"/>
                    </a:cubicBezTo>
                    <a:cubicBezTo>
                      <a:pt x="298" y="350"/>
                      <a:pt x="298" y="350"/>
                      <a:pt x="298" y="350"/>
                    </a:cubicBezTo>
                    <a:cubicBezTo>
                      <a:pt x="298" y="349"/>
                      <a:pt x="297" y="349"/>
                      <a:pt x="297" y="348"/>
                    </a:cubicBezTo>
                    <a:cubicBezTo>
                      <a:pt x="297" y="348"/>
                      <a:pt x="297" y="348"/>
                      <a:pt x="297" y="348"/>
                    </a:cubicBezTo>
                    <a:cubicBezTo>
                      <a:pt x="297" y="348"/>
                      <a:pt x="297" y="348"/>
                      <a:pt x="297" y="348"/>
                    </a:cubicBezTo>
                    <a:cubicBezTo>
                      <a:pt x="297" y="348"/>
                      <a:pt x="296" y="348"/>
                      <a:pt x="296" y="348"/>
                    </a:cubicBezTo>
                    <a:cubicBezTo>
                      <a:pt x="296" y="348"/>
                      <a:pt x="296" y="347"/>
                      <a:pt x="296" y="347"/>
                    </a:cubicBezTo>
                    <a:cubicBezTo>
                      <a:pt x="295" y="347"/>
                      <a:pt x="295" y="347"/>
                      <a:pt x="295" y="347"/>
                    </a:cubicBezTo>
                    <a:cubicBezTo>
                      <a:pt x="294" y="346"/>
                      <a:pt x="294" y="346"/>
                      <a:pt x="294" y="346"/>
                    </a:cubicBezTo>
                    <a:cubicBezTo>
                      <a:pt x="294" y="345"/>
                      <a:pt x="293" y="345"/>
                      <a:pt x="292" y="344"/>
                    </a:cubicBezTo>
                    <a:cubicBezTo>
                      <a:pt x="292" y="344"/>
                      <a:pt x="292" y="344"/>
                      <a:pt x="292" y="344"/>
                    </a:cubicBezTo>
                    <a:cubicBezTo>
                      <a:pt x="292" y="344"/>
                      <a:pt x="291" y="343"/>
                      <a:pt x="291" y="343"/>
                    </a:cubicBezTo>
                    <a:cubicBezTo>
                      <a:pt x="291" y="343"/>
                      <a:pt x="291" y="343"/>
                      <a:pt x="290" y="343"/>
                    </a:cubicBezTo>
                    <a:cubicBezTo>
                      <a:pt x="290" y="343"/>
                      <a:pt x="290" y="342"/>
                      <a:pt x="290" y="342"/>
                    </a:cubicBezTo>
                    <a:cubicBezTo>
                      <a:pt x="289" y="342"/>
                      <a:pt x="289" y="342"/>
                      <a:pt x="289" y="342"/>
                    </a:cubicBezTo>
                    <a:cubicBezTo>
                      <a:pt x="289" y="342"/>
                      <a:pt x="289" y="342"/>
                      <a:pt x="289" y="342"/>
                    </a:cubicBezTo>
                    <a:cubicBezTo>
                      <a:pt x="288" y="342"/>
                      <a:pt x="288" y="342"/>
                      <a:pt x="288" y="342"/>
                    </a:cubicBezTo>
                    <a:cubicBezTo>
                      <a:pt x="288" y="342"/>
                      <a:pt x="288" y="342"/>
                      <a:pt x="287" y="342"/>
                    </a:cubicBezTo>
                    <a:cubicBezTo>
                      <a:pt x="287" y="342"/>
                      <a:pt x="287" y="342"/>
                      <a:pt x="287" y="342"/>
                    </a:cubicBezTo>
                    <a:cubicBezTo>
                      <a:pt x="287" y="341"/>
                      <a:pt x="286" y="341"/>
                      <a:pt x="286" y="341"/>
                    </a:cubicBezTo>
                    <a:cubicBezTo>
                      <a:pt x="286" y="341"/>
                      <a:pt x="286" y="340"/>
                      <a:pt x="286" y="340"/>
                    </a:cubicBezTo>
                    <a:cubicBezTo>
                      <a:pt x="286" y="340"/>
                      <a:pt x="286" y="340"/>
                      <a:pt x="286" y="339"/>
                    </a:cubicBezTo>
                    <a:cubicBezTo>
                      <a:pt x="286" y="339"/>
                      <a:pt x="285" y="339"/>
                      <a:pt x="285" y="339"/>
                    </a:cubicBezTo>
                    <a:cubicBezTo>
                      <a:pt x="285" y="340"/>
                      <a:pt x="285" y="340"/>
                      <a:pt x="285" y="340"/>
                    </a:cubicBezTo>
                    <a:cubicBezTo>
                      <a:pt x="285" y="340"/>
                      <a:pt x="285" y="340"/>
                      <a:pt x="285" y="340"/>
                    </a:cubicBezTo>
                    <a:cubicBezTo>
                      <a:pt x="285" y="341"/>
                      <a:pt x="285" y="341"/>
                      <a:pt x="285" y="341"/>
                    </a:cubicBezTo>
                    <a:cubicBezTo>
                      <a:pt x="285" y="341"/>
                      <a:pt x="285" y="341"/>
                      <a:pt x="284" y="341"/>
                    </a:cubicBezTo>
                    <a:cubicBezTo>
                      <a:pt x="284" y="341"/>
                      <a:pt x="284" y="340"/>
                      <a:pt x="284" y="340"/>
                    </a:cubicBezTo>
                    <a:cubicBezTo>
                      <a:pt x="284" y="340"/>
                      <a:pt x="284" y="339"/>
                      <a:pt x="284" y="339"/>
                    </a:cubicBezTo>
                    <a:cubicBezTo>
                      <a:pt x="284" y="339"/>
                      <a:pt x="284" y="339"/>
                      <a:pt x="283" y="339"/>
                    </a:cubicBezTo>
                    <a:cubicBezTo>
                      <a:pt x="283" y="339"/>
                      <a:pt x="283" y="339"/>
                      <a:pt x="283" y="338"/>
                    </a:cubicBezTo>
                    <a:cubicBezTo>
                      <a:pt x="283" y="338"/>
                      <a:pt x="283" y="338"/>
                      <a:pt x="283" y="337"/>
                    </a:cubicBezTo>
                    <a:cubicBezTo>
                      <a:pt x="283" y="337"/>
                      <a:pt x="283" y="337"/>
                      <a:pt x="283" y="337"/>
                    </a:cubicBezTo>
                    <a:cubicBezTo>
                      <a:pt x="283" y="336"/>
                      <a:pt x="283" y="336"/>
                      <a:pt x="282" y="335"/>
                    </a:cubicBezTo>
                    <a:cubicBezTo>
                      <a:pt x="282" y="333"/>
                      <a:pt x="281" y="332"/>
                      <a:pt x="281" y="330"/>
                    </a:cubicBezTo>
                    <a:cubicBezTo>
                      <a:pt x="280" y="330"/>
                      <a:pt x="280" y="330"/>
                      <a:pt x="280" y="329"/>
                    </a:cubicBezTo>
                    <a:cubicBezTo>
                      <a:pt x="280" y="329"/>
                      <a:pt x="280" y="329"/>
                      <a:pt x="280" y="329"/>
                    </a:cubicBezTo>
                    <a:cubicBezTo>
                      <a:pt x="279" y="329"/>
                      <a:pt x="279" y="329"/>
                      <a:pt x="279" y="329"/>
                    </a:cubicBezTo>
                    <a:cubicBezTo>
                      <a:pt x="279" y="329"/>
                      <a:pt x="279" y="329"/>
                      <a:pt x="279" y="329"/>
                    </a:cubicBezTo>
                    <a:cubicBezTo>
                      <a:pt x="279" y="329"/>
                      <a:pt x="279" y="328"/>
                      <a:pt x="278" y="328"/>
                    </a:cubicBezTo>
                    <a:cubicBezTo>
                      <a:pt x="278" y="328"/>
                      <a:pt x="278" y="328"/>
                      <a:pt x="277" y="328"/>
                    </a:cubicBezTo>
                    <a:cubicBezTo>
                      <a:pt x="277" y="328"/>
                      <a:pt x="277" y="328"/>
                      <a:pt x="277" y="327"/>
                    </a:cubicBezTo>
                    <a:cubicBezTo>
                      <a:pt x="277" y="327"/>
                      <a:pt x="276" y="327"/>
                      <a:pt x="275" y="326"/>
                    </a:cubicBezTo>
                    <a:cubicBezTo>
                      <a:pt x="275" y="326"/>
                      <a:pt x="275" y="326"/>
                      <a:pt x="274" y="326"/>
                    </a:cubicBezTo>
                    <a:cubicBezTo>
                      <a:pt x="274" y="326"/>
                      <a:pt x="274" y="325"/>
                      <a:pt x="274" y="325"/>
                    </a:cubicBezTo>
                    <a:cubicBezTo>
                      <a:pt x="273" y="324"/>
                      <a:pt x="273" y="324"/>
                      <a:pt x="273" y="323"/>
                    </a:cubicBezTo>
                    <a:cubicBezTo>
                      <a:pt x="273" y="323"/>
                      <a:pt x="273" y="322"/>
                      <a:pt x="273" y="322"/>
                    </a:cubicBezTo>
                    <a:cubicBezTo>
                      <a:pt x="273" y="321"/>
                      <a:pt x="273" y="321"/>
                      <a:pt x="273" y="320"/>
                    </a:cubicBezTo>
                    <a:cubicBezTo>
                      <a:pt x="273" y="319"/>
                      <a:pt x="273" y="318"/>
                      <a:pt x="272" y="317"/>
                    </a:cubicBezTo>
                    <a:cubicBezTo>
                      <a:pt x="272" y="317"/>
                      <a:pt x="272" y="317"/>
                      <a:pt x="272" y="317"/>
                    </a:cubicBezTo>
                    <a:cubicBezTo>
                      <a:pt x="272" y="317"/>
                      <a:pt x="272" y="317"/>
                      <a:pt x="272" y="317"/>
                    </a:cubicBezTo>
                    <a:cubicBezTo>
                      <a:pt x="273" y="317"/>
                      <a:pt x="273" y="317"/>
                      <a:pt x="273" y="317"/>
                    </a:cubicBezTo>
                    <a:cubicBezTo>
                      <a:pt x="273" y="317"/>
                      <a:pt x="273" y="317"/>
                      <a:pt x="273" y="317"/>
                    </a:cubicBezTo>
                    <a:cubicBezTo>
                      <a:pt x="273" y="317"/>
                      <a:pt x="273" y="317"/>
                      <a:pt x="273" y="317"/>
                    </a:cubicBezTo>
                    <a:cubicBezTo>
                      <a:pt x="273" y="317"/>
                      <a:pt x="273" y="317"/>
                      <a:pt x="273" y="317"/>
                    </a:cubicBezTo>
                    <a:cubicBezTo>
                      <a:pt x="273" y="317"/>
                      <a:pt x="273" y="316"/>
                      <a:pt x="272" y="316"/>
                    </a:cubicBezTo>
                    <a:cubicBezTo>
                      <a:pt x="272" y="316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4"/>
                      <a:pt x="272" y="314"/>
                    </a:cubicBezTo>
                    <a:cubicBezTo>
                      <a:pt x="272" y="314"/>
                      <a:pt x="272" y="314"/>
                      <a:pt x="272" y="314"/>
                    </a:cubicBezTo>
                    <a:cubicBezTo>
                      <a:pt x="272" y="314"/>
                      <a:pt x="272" y="314"/>
                      <a:pt x="272" y="314"/>
                    </a:cubicBezTo>
                    <a:cubicBezTo>
                      <a:pt x="272" y="314"/>
                      <a:pt x="272" y="314"/>
                      <a:pt x="272" y="314"/>
                    </a:cubicBezTo>
                    <a:cubicBezTo>
                      <a:pt x="272" y="313"/>
                      <a:pt x="272" y="313"/>
                      <a:pt x="272" y="313"/>
                    </a:cubicBezTo>
                    <a:cubicBezTo>
                      <a:pt x="272" y="313"/>
                      <a:pt x="272" y="313"/>
                      <a:pt x="272" y="313"/>
                    </a:cubicBezTo>
                    <a:cubicBezTo>
                      <a:pt x="272" y="313"/>
                      <a:pt x="271" y="313"/>
                      <a:pt x="271" y="313"/>
                    </a:cubicBezTo>
                    <a:cubicBezTo>
                      <a:pt x="271" y="313"/>
                      <a:pt x="270" y="312"/>
                      <a:pt x="270" y="312"/>
                    </a:cubicBezTo>
                    <a:cubicBezTo>
                      <a:pt x="270" y="312"/>
                      <a:pt x="270" y="312"/>
                      <a:pt x="270" y="311"/>
                    </a:cubicBezTo>
                    <a:cubicBezTo>
                      <a:pt x="269" y="311"/>
                      <a:pt x="269" y="311"/>
                      <a:pt x="269" y="311"/>
                    </a:cubicBezTo>
                    <a:cubicBezTo>
                      <a:pt x="268" y="311"/>
                      <a:pt x="268" y="310"/>
                      <a:pt x="268" y="310"/>
                    </a:cubicBezTo>
                    <a:cubicBezTo>
                      <a:pt x="268" y="310"/>
                      <a:pt x="268" y="310"/>
                      <a:pt x="267" y="310"/>
                    </a:cubicBezTo>
                    <a:cubicBezTo>
                      <a:pt x="267" y="310"/>
                      <a:pt x="267" y="310"/>
                      <a:pt x="266" y="310"/>
                    </a:cubicBezTo>
                    <a:cubicBezTo>
                      <a:pt x="266" y="310"/>
                      <a:pt x="265" y="310"/>
                      <a:pt x="265" y="309"/>
                    </a:cubicBezTo>
                    <a:cubicBezTo>
                      <a:pt x="265" y="309"/>
                      <a:pt x="264" y="308"/>
                      <a:pt x="264" y="307"/>
                    </a:cubicBezTo>
                    <a:cubicBezTo>
                      <a:pt x="264" y="307"/>
                      <a:pt x="264" y="307"/>
                      <a:pt x="265" y="307"/>
                    </a:cubicBezTo>
                    <a:cubicBezTo>
                      <a:pt x="265" y="306"/>
                      <a:pt x="265" y="306"/>
                      <a:pt x="265" y="306"/>
                    </a:cubicBezTo>
                    <a:cubicBezTo>
                      <a:pt x="264" y="306"/>
                      <a:pt x="264" y="306"/>
                      <a:pt x="264" y="305"/>
                    </a:cubicBezTo>
                    <a:cubicBezTo>
                      <a:pt x="264" y="305"/>
                      <a:pt x="264" y="305"/>
                      <a:pt x="264" y="305"/>
                    </a:cubicBezTo>
                    <a:cubicBezTo>
                      <a:pt x="264" y="305"/>
                      <a:pt x="265" y="305"/>
                      <a:pt x="265" y="305"/>
                    </a:cubicBezTo>
                    <a:cubicBezTo>
                      <a:pt x="265" y="305"/>
                      <a:pt x="266" y="305"/>
                      <a:pt x="266" y="305"/>
                    </a:cubicBezTo>
                    <a:cubicBezTo>
                      <a:pt x="266" y="305"/>
                      <a:pt x="266" y="305"/>
                      <a:pt x="266" y="305"/>
                    </a:cubicBezTo>
                    <a:cubicBezTo>
                      <a:pt x="266" y="305"/>
                      <a:pt x="265" y="305"/>
                      <a:pt x="265" y="305"/>
                    </a:cubicBezTo>
                    <a:cubicBezTo>
                      <a:pt x="265" y="305"/>
                      <a:pt x="265" y="304"/>
                      <a:pt x="264" y="304"/>
                    </a:cubicBezTo>
                    <a:cubicBezTo>
                      <a:pt x="264" y="304"/>
                      <a:pt x="264" y="304"/>
                      <a:pt x="264" y="304"/>
                    </a:cubicBezTo>
                    <a:cubicBezTo>
                      <a:pt x="264" y="304"/>
                      <a:pt x="264" y="304"/>
                      <a:pt x="264" y="304"/>
                    </a:cubicBezTo>
                    <a:cubicBezTo>
                      <a:pt x="264" y="304"/>
                      <a:pt x="264" y="304"/>
                      <a:pt x="264" y="303"/>
                    </a:cubicBezTo>
                    <a:cubicBezTo>
                      <a:pt x="263" y="303"/>
                      <a:pt x="263" y="303"/>
                      <a:pt x="263" y="302"/>
                    </a:cubicBezTo>
                    <a:cubicBezTo>
                      <a:pt x="263" y="302"/>
                      <a:pt x="262" y="301"/>
                      <a:pt x="261" y="300"/>
                    </a:cubicBezTo>
                    <a:cubicBezTo>
                      <a:pt x="261" y="300"/>
                      <a:pt x="261" y="300"/>
                      <a:pt x="260" y="300"/>
                    </a:cubicBezTo>
                    <a:cubicBezTo>
                      <a:pt x="260" y="299"/>
                      <a:pt x="260" y="299"/>
                      <a:pt x="260" y="299"/>
                    </a:cubicBezTo>
                    <a:cubicBezTo>
                      <a:pt x="259" y="297"/>
                      <a:pt x="258" y="296"/>
                      <a:pt x="257" y="295"/>
                    </a:cubicBezTo>
                    <a:cubicBezTo>
                      <a:pt x="257" y="295"/>
                      <a:pt x="257" y="294"/>
                      <a:pt x="258" y="294"/>
                    </a:cubicBezTo>
                    <a:cubicBezTo>
                      <a:pt x="257" y="294"/>
                      <a:pt x="257" y="294"/>
                      <a:pt x="257" y="293"/>
                    </a:cubicBezTo>
                    <a:cubicBezTo>
                      <a:pt x="257" y="293"/>
                      <a:pt x="257" y="292"/>
                      <a:pt x="257" y="292"/>
                    </a:cubicBezTo>
                    <a:cubicBezTo>
                      <a:pt x="257" y="292"/>
                      <a:pt x="257" y="292"/>
                      <a:pt x="256" y="292"/>
                    </a:cubicBezTo>
                    <a:cubicBezTo>
                      <a:pt x="256" y="291"/>
                      <a:pt x="256" y="291"/>
                      <a:pt x="256" y="291"/>
                    </a:cubicBezTo>
                    <a:cubicBezTo>
                      <a:pt x="256" y="291"/>
                      <a:pt x="255" y="290"/>
                      <a:pt x="255" y="290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5" y="289"/>
                      <a:pt x="255" y="289"/>
                      <a:pt x="255" y="288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54" y="287"/>
                      <a:pt x="253" y="287"/>
                      <a:pt x="252" y="286"/>
                    </a:cubicBezTo>
                    <a:cubicBezTo>
                      <a:pt x="252" y="286"/>
                      <a:pt x="252" y="285"/>
                      <a:pt x="252" y="285"/>
                    </a:cubicBezTo>
                    <a:cubicBezTo>
                      <a:pt x="251" y="285"/>
                      <a:pt x="250" y="284"/>
                      <a:pt x="250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0" y="282"/>
                      <a:pt x="249" y="282"/>
                      <a:pt x="249" y="282"/>
                    </a:cubicBezTo>
                    <a:cubicBezTo>
                      <a:pt x="249" y="281"/>
                      <a:pt x="249" y="281"/>
                      <a:pt x="249" y="281"/>
                    </a:cubicBezTo>
                    <a:cubicBezTo>
                      <a:pt x="249" y="281"/>
                      <a:pt x="249" y="281"/>
                      <a:pt x="249" y="281"/>
                    </a:cubicBezTo>
                    <a:cubicBezTo>
                      <a:pt x="249" y="280"/>
                      <a:pt x="249" y="280"/>
                      <a:pt x="249" y="280"/>
                    </a:cubicBezTo>
                    <a:cubicBezTo>
                      <a:pt x="249" y="280"/>
                      <a:pt x="249" y="280"/>
                      <a:pt x="249" y="281"/>
                    </a:cubicBezTo>
                    <a:cubicBezTo>
                      <a:pt x="250" y="281"/>
                      <a:pt x="250" y="281"/>
                      <a:pt x="250" y="281"/>
                    </a:cubicBezTo>
                    <a:cubicBezTo>
                      <a:pt x="250" y="281"/>
                      <a:pt x="250" y="281"/>
                      <a:pt x="250" y="282"/>
                    </a:cubicBezTo>
                    <a:cubicBezTo>
                      <a:pt x="250" y="282"/>
                      <a:pt x="250" y="282"/>
                      <a:pt x="251" y="282"/>
                    </a:cubicBezTo>
                    <a:cubicBezTo>
                      <a:pt x="251" y="282"/>
                      <a:pt x="251" y="282"/>
                      <a:pt x="251" y="282"/>
                    </a:cubicBezTo>
                    <a:cubicBezTo>
                      <a:pt x="251" y="283"/>
                      <a:pt x="252" y="283"/>
                      <a:pt x="253" y="284"/>
                    </a:cubicBezTo>
                    <a:cubicBezTo>
                      <a:pt x="253" y="284"/>
                      <a:pt x="253" y="284"/>
                      <a:pt x="253" y="285"/>
                    </a:cubicBezTo>
                    <a:cubicBezTo>
                      <a:pt x="253" y="285"/>
                      <a:pt x="253" y="285"/>
                      <a:pt x="253" y="285"/>
                    </a:cubicBezTo>
                    <a:cubicBezTo>
                      <a:pt x="253" y="285"/>
                      <a:pt x="254" y="286"/>
                      <a:pt x="254" y="286"/>
                    </a:cubicBezTo>
                    <a:cubicBezTo>
                      <a:pt x="254" y="286"/>
                      <a:pt x="254" y="286"/>
                      <a:pt x="255" y="287"/>
                    </a:cubicBezTo>
                    <a:cubicBezTo>
                      <a:pt x="255" y="287"/>
                      <a:pt x="256" y="288"/>
                      <a:pt x="257" y="289"/>
                    </a:cubicBezTo>
                    <a:cubicBezTo>
                      <a:pt x="257" y="289"/>
                      <a:pt x="258" y="289"/>
                      <a:pt x="258" y="289"/>
                    </a:cubicBezTo>
                    <a:cubicBezTo>
                      <a:pt x="258" y="289"/>
                      <a:pt x="258" y="289"/>
                      <a:pt x="258" y="289"/>
                    </a:cubicBezTo>
                    <a:cubicBezTo>
                      <a:pt x="258" y="289"/>
                      <a:pt x="259" y="289"/>
                      <a:pt x="259" y="289"/>
                    </a:cubicBezTo>
                    <a:cubicBezTo>
                      <a:pt x="259" y="289"/>
                      <a:pt x="259" y="289"/>
                      <a:pt x="259" y="289"/>
                    </a:cubicBezTo>
                    <a:cubicBezTo>
                      <a:pt x="259" y="288"/>
                      <a:pt x="260" y="288"/>
                      <a:pt x="260" y="287"/>
                    </a:cubicBezTo>
                    <a:cubicBezTo>
                      <a:pt x="260" y="287"/>
                      <a:pt x="260" y="287"/>
                      <a:pt x="259" y="287"/>
                    </a:cubicBezTo>
                    <a:cubicBezTo>
                      <a:pt x="260" y="287"/>
                      <a:pt x="260" y="286"/>
                      <a:pt x="260" y="286"/>
                    </a:cubicBezTo>
                    <a:cubicBezTo>
                      <a:pt x="260" y="286"/>
                      <a:pt x="260" y="285"/>
                      <a:pt x="260" y="285"/>
                    </a:cubicBezTo>
                    <a:cubicBezTo>
                      <a:pt x="261" y="284"/>
                      <a:pt x="261" y="284"/>
                      <a:pt x="261" y="283"/>
                    </a:cubicBezTo>
                    <a:cubicBezTo>
                      <a:pt x="261" y="283"/>
                      <a:pt x="261" y="283"/>
                      <a:pt x="261" y="283"/>
                    </a:cubicBezTo>
                    <a:cubicBezTo>
                      <a:pt x="262" y="283"/>
                      <a:pt x="262" y="283"/>
                      <a:pt x="262" y="282"/>
                    </a:cubicBezTo>
                    <a:cubicBezTo>
                      <a:pt x="262" y="282"/>
                      <a:pt x="262" y="282"/>
                      <a:pt x="262" y="282"/>
                    </a:cubicBezTo>
                    <a:cubicBezTo>
                      <a:pt x="262" y="282"/>
                      <a:pt x="262" y="283"/>
                      <a:pt x="262" y="283"/>
                    </a:cubicBezTo>
                    <a:cubicBezTo>
                      <a:pt x="262" y="283"/>
                      <a:pt x="262" y="283"/>
                      <a:pt x="262" y="284"/>
                    </a:cubicBezTo>
                    <a:cubicBezTo>
                      <a:pt x="262" y="284"/>
                      <a:pt x="262" y="284"/>
                      <a:pt x="262" y="284"/>
                    </a:cubicBezTo>
                    <a:cubicBezTo>
                      <a:pt x="262" y="284"/>
                      <a:pt x="261" y="285"/>
                      <a:pt x="261" y="285"/>
                    </a:cubicBezTo>
                    <a:cubicBezTo>
                      <a:pt x="261" y="286"/>
                      <a:pt x="261" y="286"/>
                      <a:pt x="261" y="287"/>
                    </a:cubicBezTo>
                    <a:cubicBezTo>
                      <a:pt x="261" y="287"/>
                      <a:pt x="261" y="287"/>
                      <a:pt x="261" y="288"/>
                    </a:cubicBezTo>
                    <a:cubicBezTo>
                      <a:pt x="261" y="288"/>
                      <a:pt x="261" y="288"/>
                      <a:pt x="261" y="288"/>
                    </a:cubicBezTo>
                    <a:cubicBezTo>
                      <a:pt x="261" y="288"/>
                      <a:pt x="261" y="288"/>
                      <a:pt x="262" y="288"/>
                    </a:cubicBezTo>
                    <a:cubicBezTo>
                      <a:pt x="262" y="288"/>
                      <a:pt x="262" y="288"/>
                      <a:pt x="262" y="288"/>
                    </a:cubicBezTo>
                    <a:cubicBezTo>
                      <a:pt x="262" y="288"/>
                      <a:pt x="262" y="288"/>
                      <a:pt x="262" y="288"/>
                    </a:cubicBezTo>
                    <a:cubicBezTo>
                      <a:pt x="263" y="288"/>
                      <a:pt x="263" y="288"/>
                      <a:pt x="264" y="288"/>
                    </a:cubicBezTo>
                    <a:cubicBezTo>
                      <a:pt x="263" y="289"/>
                      <a:pt x="263" y="289"/>
                      <a:pt x="263" y="289"/>
                    </a:cubicBezTo>
                    <a:cubicBezTo>
                      <a:pt x="264" y="289"/>
                      <a:pt x="265" y="290"/>
                      <a:pt x="265" y="291"/>
                    </a:cubicBezTo>
                    <a:cubicBezTo>
                      <a:pt x="265" y="291"/>
                      <a:pt x="265" y="291"/>
                      <a:pt x="266" y="291"/>
                    </a:cubicBezTo>
                    <a:cubicBezTo>
                      <a:pt x="266" y="291"/>
                      <a:pt x="266" y="292"/>
                      <a:pt x="266" y="292"/>
                    </a:cubicBezTo>
                    <a:cubicBezTo>
                      <a:pt x="266" y="292"/>
                      <a:pt x="266" y="292"/>
                      <a:pt x="266" y="292"/>
                    </a:cubicBezTo>
                    <a:cubicBezTo>
                      <a:pt x="266" y="293"/>
                      <a:pt x="267" y="293"/>
                      <a:pt x="267" y="293"/>
                    </a:cubicBezTo>
                    <a:cubicBezTo>
                      <a:pt x="267" y="293"/>
                      <a:pt x="268" y="293"/>
                      <a:pt x="268" y="293"/>
                    </a:cubicBezTo>
                    <a:cubicBezTo>
                      <a:pt x="268" y="294"/>
                      <a:pt x="269" y="295"/>
                      <a:pt x="269" y="295"/>
                    </a:cubicBezTo>
                    <a:cubicBezTo>
                      <a:pt x="269" y="295"/>
                      <a:pt x="269" y="296"/>
                      <a:pt x="269" y="296"/>
                    </a:cubicBezTo>
                    <a:cubicBezTo>
                      <a:pt x="269" y="296"/>
                      <a:pt x="269" y="296"/>
                      <a:pt x="269" y="296"/>
                    </a:cubicBezTo>
                    <a:cubicBezTo>
                      <a:pt x="270" y="296"/>
                      <a:pt x="270" y="297"/>
                      <a:pt x="270" y="297"/>
                    </a:cubicBezTo>
                    <a:cubicBezTo>
                      <a:pt x="270" y="297"/>
                      <a:pt x="270" y="297"/>
                      <a:pt x="270" y="298"/>
                    </a:cubicBezTo>
                    <a:cubicBezTo>
                      <a:pt x="270" y="298"/>
                      <a:pt x="271" y="298"/>
                      <a:pt x="271" y="298"/>
                    </a:cubicBezTo>
                    <a:cubicBezTo>
                      <a:pt x="271" y="298"/>
                      <a:pt x="272" y="298"/>
                      <a:pt x="272" y="299"/>
                    </a:cubicBezTo>
                    <a:cubicBezTo>
                      <a:pt x="272" y="299"/>
                      <a:pt x="272" y="300"/>
                      <a:pt x="273" y="300"/>
                    </a:cubicBezTo>
                    <a:cubicBezTo>
                      <a:pt x="273" y="301"/>
                      <a:pt x="273" y="301"/>
                      <a:pt x="273" y="301"/>
                    </a:cubicBezTo>
                    <a:cubicBezTo>
                      <a:pt x="273" y="301"/>
                      <a:pt x="274" y="302"/>
                      <a:pt x="274" y="302"/>
                    </a:cubicBezTo>
                    <a:cubicBezTo>
                      <a:pt x="273" y="302"/>
                      <a:pt x="273" y="302"/>
                      <a:pt x="273" y="302"/>
                    </a:cubicBezTo>
                    <a:cubicBezTo>
                      <a:pt x="273" y="303"/>
                      <a:pt x="273" y="303"/>
                      <a:pt x="273" y="303"/>
                    </a:cubicBezTo>
                    <a:cubicBezTo>
                      <a:pt x="274" y="303"/>
                      <a:pt x="274" y="303"/>
                      <a:pt x="274" y="304"/>
                    </a:cubicBezTo>
                    <a:cubicBezTo>
                      <a:pt x="274" y="304"/>
                      <a:pt x="274" y="304"/>
                      <a:pt x="274" y="304"/>
                    </a:cubicBezTo>
                    <a:cubicBezTo>
                      <a:pt x="274" y="304"/>
                      <a:pt x="275" y="304"/>
                      <a:pt x="275" y="305"/>
                    </a:cubicBezTo>
                    <a:cubicBezTo>
                      <a:pt x="275" y="304"/>
                      <a:pt x="275" y="304"/>
                      <a:pt x="276" y="304"/>
                    </a:cubicBezTo>
                    <a:cubicBezTo>
                      <a:pt x="276" y="304"/>
                      <a:pt x="276" y="305"/>
                      <a:pt x="277" y="305"/>
                    </a:cubicBezTo>
                    <a:cubicBezTo>
                      <a:pt x="277" y="305"/>
                      <a:pt x="278" y="305"/>
                      <a:pt x="278" y="305"/>
                    </a:cubicBezTo>
                    <a:cubicBezTo>
                      <a:pt x="279" y="306"/>
                      <a:pt x="279" y="306"/>
                      <a:pt x="279" y="307"/>
                    </a:cubicBezTo>
                    <a:cubicBezTo>
                      <a:pt x="280" y="307"/>
                      <a:pt x="280" y="307"/>
                      <a:pt x="280" y="307"/>
                    </a:cubicBezTo>
                    <a:cubicBezTo>
                      <a:pt x="280" y="307"/>
                      <a:pt x="280" y="307"/>
                      <a:pt x="280" y="307"/>
                    </a:cubicBezTo>
                    <a:cubicBezTo>
                      <a:pt x="280" y="308"/>
                      <a:pt x="280" y="308"/>
                      <a:pt x="280" y="308"/>
                    </a:cubicBezTo>
                    <a:cubicBezTo>
                      <a:pt x="280" y="309"/>
                      <a:pt x="281" y="309"/>
                      <a:pt x="281" y="309"/>
                    </a:cubicBezTo>
                    <a:cubicBezTo>
                      <a:pt x="281" y="309"/>
                      <a:pt x="281" y="310"/>
                      <a:pt x="281" y="310"/>
                    </a:cubicBezTo>
                    <a:cubicBezTo>
                      <a:pt x="281" y="310"/>
                      <a:pt x="282" y="311"/>
                      <a:pt x="282" y="311"/>
                    </a:cubicBezTo>
                    <a:cubicBezTo>
                      <a:pt x="282" y="311"/>
                      <a:pt x="282" y="312"/>
                      <a:pt x="282" y="312"/>
                    </a:cubicBezTo>
                    <a:cubicBezTo>
                      <a:pt x="282" y="312"/>
                      <a:pt x="282" y="312"/>
                      <a:pt x="282" y="313"/>
                    </a:cubicBezTo>
                    <a:cubicBezTo>
                      <a:pt x="282" y="313"/>
                      <a:pt x="282" y="313"/>
                      <a:pt x="282" y="314"/>
                    </a:cubicBezTo>
                    <a:cubicBezTo>
                      <a:pt x="282" y="314"/>
                      <a:pt x="282" y="314"/>
                      <a:pt x="282" y="314"/>
                    </a:cubicBezTo>
                    <a:cubicBezTo>
                      <a:pt x="282" y="314"/>
                      <a:pt x="282" y="314"/>
                      <a:pt x="282" y="315"/>
                    </a:cubicBezTo>
                    <a:cubicBezTo>
                      <a:pt x="282" y="315"/>
                      <a:pt x="282" y="315"/>
                      <a:pt x="282" y="316"/>
                    </a:cubicBezTo>
                    <a:cubicBezTo>
                      <a:pt x="282" y="316"/>
                      <a:pt x="282" y="317"/>
                      <a:pt x="282" y="317"/>
                    </a:cubicBezTo>
                    <a:cubicBezTo>
                      <a:pt x="283" y="318"/>
                      <a:pt x="283" y="318"/>
                      <a:pt x="283" y="318"/>
                    </a:cubicBezTo>
                    <a:cubicBezTo>
                      <a:pt x="283" y="318"/>
                      <a:pt x="283" y="318"/>
                      <a:pt x="283" y="319"/>
                    </a:cubicBezTo>
                    <a:cubicBezTo>
                      <a:pt x="284" y="319"/>
                      <a:pt x="285" y="320"/>
                      <a:pt x="286" y="321"/>
                    </a:cubicBezTo>
                    <a:cubicBezTo>
                      <a:pt x="286" y="321"/>
                      <a:pt x="286" y="321"/>
                      <a:pt x="286" y="321"/>
                    </a:cubicBezTo>
                    <a:cubicBezTo>
                      <a:pt x="287" y="321"/>
                      <a:pt x="287" y="321"/>
                      <a:pt x="287" y="321"/>
                    </a:cubicBezTo>
                    <a:cubicBezTo>
                      <a:pt x="288" y="322"/>
                      <a:pt x="288" y="322"/>
                      <a:pt x="288" y="322"/>
                    </a:cubicBezTo>
                    <a:cubicBezTo>
                      <a:pt x="288" y="322"/>
                      <a:pt x="288" y="322"/>
                      <a:pt x="289" y="322"/>
                    </a:cubicBezTo>
                    <a:cubicBezTo>
                      <a:pt x="289" y="322"/>
                      <a:pt x="290" y="323"/>
                      <a:pt x="290" y="323"/>
                    </a:cubicBezTo>
                    <a:cubicBezTo>
                      <a:pt x="290" y="323"/>
                      <a:pt x="290" y="324"/>
                      <a:pt x="290" y="324"/>
                    </a:cubicBezTo>
                    <a:cubicBezTo>
                      <a:pt x="290" y="324"/>
                      <a:pt x="291" y="324"/>
                      <a:pt x="291" y="324"/>
                    </a:cubicBezTo>
                    <a:cubicBezTo>
                      <a:pt x="291" y="324"/>
                      <a:pt x="291" y="324"/>
                      <a:pt x="291" y="325"/>
                    </a:cubicBezTo>
                    <a:cubicBezTo>
                      <a:pt x="291" y="325"/>
                      <a:pt x="291" y="325"/>
                      <a:pt x="292" y="325"/>
                    </a:cubicBezTo>
                    <a:cubicBezTo>
                      <a:pt x="292" y="326"/>
                      <a:pt x="292" y="327"/>
                      <a:pt x="292" y="328"/>
                    </a:cubicBezTo>
                    <a:cubicBezTo>
                      <a:pt x="293" y="328"/>
                      <a:pt x="293" y="328"/>
                      <a:pt x="293" y="329"/>
                    </a:cubicBezTo>
                    <a:cubicBezTo>
                      <a:pt x="293" y="329"/>
                      <a:pt x="293" y="329"/>
                      <a:pt x="293" y="330"/>
                    </a:cubicBezTo>
                    <a:cubicBezTo>
                      <a:pt x="295" y="331"/>
                      <a:pt x="296" y="332"/>
                      <a:pt x="297" y="333"/>
                    </a:cubicBezTo>
                    <a:cubicBezTo>
                      <a:pt x="297" y="333"/>
                      <a:pt x="297" y="333"/>
                      <a:pt x="298" y="333"/>
                    </a:cubicBezTo>
                    <a:cubicBezTo>
                      <a:pt x="298" y="333"/>
                      <a:pt x="298" y="334"/>
                      <a:pt x="298" y="334"/>
                    </a:cubicBezTo>
                    <a:cubicBezTo>
                      <a:pt x="298" y="335"/>
                      <a:pt x="299" y="335"/>
                      <a:pt x="299" y="335"/>
                    </a:cubicBezTo>
                    <a:cubicBezTo>
                      <a:pt x="299" y="336"/>
                      <a:pt x="300" y="336"/>
                      <a:pt x="300" y="337"/>
                    </a:cubicBezTo>
                    <a:cubicBezTo>
                      <a:pt x="300" y="337"/>
                      <a:pt x="300" y="337"/>
                      <a:pt x="300" y="338"/>
                    </a:cubicBezTo>
                    <a:cubicBezTo>
                      <a:pt x="300" y="338"/>
                      <a:pt x="300" y="339"/>
                      <a:pt x="300" y="340"/>
                    </a:cubicBezTo>
                    <a:cubicBezTo>
                      <a:pt x="300" y="340"/>
                      <a:pt x="300" y="340"/>
                      <a:pt x="300" y="341"/>
                    </a:cubicBezTo>
                    <a:cubicBezTo>
                      <a:pt x="300" y="341"/>
                      <a:pt x="300" y="341"/>
                      <a:pt x="300" y="341"/>
                    </a:cubicBezTo>
                    <a:cubicBezTo>
                      <a:pt x="300" y="341"/>
                      <a:pt x="300" y="341"/>
                      <a:pt x="300" y="341"/>
                    </a:cubicBezTo>
                    <a:cubicBezTo>
                      <a:pt x="299" y="341"/>
                      <a:pt x="299" y="341"/>
                      <a:pt x="299" y="341"/>
                    </a:cubicBezTo>
                    <a:cubicBezTo>
                      <a:pt x="299" y="341"/>
                      <a:pt x="299" y="341"/>
                      <a:pt x="299" y="341"/>
                    </a:cubicBezTo>
                    <a:cubicBezTo>
                      <a:pt x="299" y="341"/>
                      <a:pt x="299" y="341"/>
                      <a:pt x="300" y="341"/>
                    </a:cubicBezTo>
                    <a:cubicBezTo>
                      <a:pt x="300" y="342"/>
                      <a:pt x="300" y="342"/>
                      <a:pt x="300" y="342"/>
                    </a:cubicBezTo>
                    <a:cubicBezTo>
                      <a:pt x="300" y="342"/>
                      <a:pt x="300" y="343"/>
                      <a:pt x="301" y="343"/>
                    </a:cubicBezTo>
                    <a:cubicBezTo>
                      <a:pt x="301" y="344"/>
                      <a:pt x="301" y="346"/>
                      <a:pt x="301" y="347"/>
                    </a:cubicBezTo>
                    <a:cubicBezTo>
                      <a:pt x="301" y="347"/>
                      <a:pt x="302" y="347"/>
                      <a:pt x="302" y="348"/>
                    </a:cubicBezTo>
                    <a:cubicBezTo>
                      <a:pt x="302" y="348"/>
                      <a:pt x="302" y="348"/>
                      <a:pt x="302" y="349"/>
                    </a:cubicBezTo>
                    <a:cubicBezTo>
                      <a:pt x="302" y="349"/>
                      <a:pt x="302" y="349"/>
                      <a:pt x="302" y="349"/>
                    </a:cubicBezTo>
                    <a:cubicBezTo>
                      <a:pt x="302" y="349"/>
                      <a:pt x="302" y="350"/>
                      <a:pt x="302" y="350"/>
                    </a:cubicBezTo>
                    <a:cubicBezTo>
                      <a:pt x="302" y="350"/>
                      <a:pt x="303" y="351"/>
                      <a:pt x="303" y="351"/>
                    </a:cubicBezTo>
                    <a:cubicBezTo>
                      <a:pt x="303" y="351"/>
                      <a:pt x="303" y="352"/>
                      <a:pt x="303" y="352"/>
                    </a:cubicBezTo>
                    <a:cubicBezTo>
                      <a:pt x="303" y="352"/>
                      <a:pt x="303" y="352"/>
                      <a:pt x="303" y="353"/>
                    </a:cubicBezTo>
                    <a:cubicBezTo>
                      <a:pt x="304" y="353"/>
                      <a:pt x="304" y="353"/>
                      <a:pt x="304" y="353"/>
                    </a:cubicBezTo>
                    <a:cubicBezTo>
                      <a:pt x="304" y="352"/>
                      <a:pt x="305" y="352"/>
                      <a:pt x="305" y="352"/>
                    </a:cubicBezTo>
                    <a:cubicBezTo>
                      <a:pt x="305" y="352"/>
                      <a:pt x="306" y="353"/>
                      <a:pt x="306" y="353"/>
                    </a:cubicBezTo>
                    <a:cubicBezTo>
                      <a:pt x="306" y="353"/>
                      <a:pt x="307" y="353"/>
                      <a:pt x="307" y="353"/>
                    </a:cubicBezTo>
                    <a:cubicBezTo>
                      <a:pt x="307" y="353"/>
                      <a:pt x="308" y="352"/>
                      <a:pt x="308" y="352"/>
                    </a:cubicBezTo>
                    <a:cubicBezTo>
                      <a:pt x="308" y="352"/>
                      <a:pt x="309" y="352"/>
                      <a:pt x="309" y="352"/>
                    </a:cubicBezTo>
                    <a:cubicBezTo>
                      <a:pt x="309" y="352"/>
                      <a:pt x="309" y="353"/>
                      <a:pt x="309" y="353"/>
                    </a:cubicBezTo>
                    <a:cubicBezTo>
                      <a:pt x="310" y="353"/>
                      <a:pt x="310" y="353"/>
                      <a:pt x="310" y="353"/>
                    </a:cubicBezTo>
                    <a:cubicBezTo>
                      <a:pt x="311" y="352"/>
                      <a:pt x="311" y="352"/>
                      <a:pt x="311" y="352"/>
                    </a:cubicBezTo>
                    <a:cubicBezTo>
                      <a:pt x="312" y="352"/>
                      <a:pt x="312" y="352"/>
                      <a:pt x="312" y="352"/>
                    </a:cubicBezTo>
                    <a:cubicBezTo>
                      <a:pt x="312" y="351"/>
                      <a:pt x="312" y="351"/>
                      <a:pt x="313" y="351"/>
                    </a:cubicBezTo>
                    <a:cubicBezTo>
                      <a:pt x="313" y="351"/>
                      <a:pt x="313" y="351"/>
                      <a:pt x="314" y="350"/>
                    </a:cubicBezTo>
                    <a:cubicBezTo>
                      <a:pt x="314" y="350"/>
                      <a:pt x="314" y="350"/>
                      <a:pt x="315" y="350"/>
                    </a:cubicBezTo>
                    <a:cubicBezTo>
                      <a:pt x="315" y="350"/>
                      <a:pt x="315" y="350"/>
                      <a:pt x="315" y="350"/>
                    </a:cubicBezTo>
                    <a:cubicBezTo>
                      <a:pt x="315" y="351"/>
                      <a:pt x="315" y="351"/>
                      <a:pt x="316" y="351"/>
                    </a:cubicBezTo>
                    <a:cubicBezTo>
                      <a:pt x="316" y="351"/>
                      <a:pt x="316" y="351"/>
                      <a:pt x="317" y="351"/>
                    </a:cubicBezTo>
                    <a:cubicBezTo>
                      <a:pt x="317" y="351"/>
                      <a:pt x="317" y="351"/>
                      <a:pt x="317" y="351"/>
                    </a:cubicBezTo>
                    <a:cubicBezTo>
                      <a:pt x="318" y="351"/>
                      <a:pt x="318" y="351"/>
                      <a:pt x="318" y="351"/>
                    </a:cubicBezTo>
                    <a:cubicBezTo>
                      <a:pt x="319" y="351"/>
                      <a:pt x="320" y="351"/>
                      <a:pt x="321" y="351"/>
                    </a:cubicBezTo>
                    <a:cubicBezTo>
                      <a:pt x="321" y="351"/>
                      <a:pt x="322" y="351"/>
                      <a:pt x="323" y="351"/>
                    </a:cubicBezTo>
                    <a:cubicBezTo>
                      <a:pt x="323" y="351"/>
                      <a:pt x="323" y="351"/>
                      <a:pt x="323" y="351"/>
                    </a:cubicBezTo>
                    <a:cubicBezTo>
                      <a:pt x="323" y="351"/>
                      <a:pt x="323" y="350"/>
                      <a:pt x="323" y="350"/>
                    </a:cubicBezTo>
                    <a:cubicBezTo>
                      <a:pt x="324" y="350"/>
                      <a:pt x="325" y="350"/>
                      <a:pt x="325" y="349"/>
                    </a:cubicBezTo>
                    <a:cubicBezTo>
                      <a:pt x="326" y="350"/>
                      <a:pt x="326" y="350"/>
                      <a:pt x="326" y="350"/>
                    </a:cubicBezTo>
                    <a:cubicBezTo>
                      <a:pt x="326" y="350"/>
                      <a:pt x="326" y="350"/>
                      <a:pt x="327" y="350"/>
                    </a:cubicBezTo>
                    <a:cubicBezTo>
                      <a:pt x="327" y="350"/>
                      <a:pt x="327" y="350"/>
                      <a:pt x="327" y="350"/>
                    </a:cubicBezTo>
                    <a:cubicBezTo>
                      <a:pt x="328" y="350"/>
                      <a:pt x="328" y="350"/>
                      <a:pt x="328" y="350"/>
                    </a:cubicBezTo>
                    <a:cubicBezTo>
                      <a:pt x="328" y="350"/>
                      <a:pt x="328" y="350"/>
                      <a:pt x="328" y="350"/>
                    </a:cubicBezTo>
                    <a:cubicBezTo>
                      <a:pt x="328" y="350"/>
                      <a:pt x="329" y="350"/>
                      <a:pt x="329" y="350"/>
                    </a:cubicBezTo>
                    <a:cubicBezTo>
                      <a:pt x="329" y="350"/>
                      <a:pt x="330" y="350"/>
                      <a:pt x="330" y="349"/>
                    </a:cubicBezTo>
                    <a:cubicBezTo>
                      <a:pt x="331" y="349"/>
                      <a:pt x="331" y="349"/>
                      <a:pt x="332" y="348"/>
                    </a:cubicBezTo>
                    <a:cubicBezTo>
                      <a:pt x="332" y="348"/>
                      <a:pt x="332" y="348"/>
                      <a:pt x="333" y="348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5" y="348"/>
                      <a:pt x="337" y="348"/>
                      <a:pt x="339" y="348"/>
                    </a:cubicBezTo>
                    <a:cubicBezTo>
                      <a:pt x="339" y="348"/>
                      <a:pt x="339" y="347"/>
                      <a:pt x="339" y="347"/>
                    </a:cubicBezTo>
                    <a:cubicBezTo>
                      <a:pt x="340" y="347"/>
                      <a:pt x="341" y="347"/>
                      <a:pt x="342" y="347"/>
                    </a:cubicBezTo>
                    <a:cubicBezTo>
                      <a:pt x="343" y="347"/>
                      <a:pt x="344" y="347"/>
                      <a:pt x="344" y="347"/>
                    </a:cubicBezTo>
                    <a:cubicBezTo>
                      <a:pt x="345" y="347"/>
                      <a:pt x="345" y="346"/>
                      <a:pt x="346" y="346"/>
                    </a:cubicBezTo>
                    <a:cubicBezTo>
                      <a:pt x="346" y="346"/>
                      <a:pt x="347" y="346"/>
                      <a:pt x="348" y="346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8" y="346"/>
                      <a:pt x="348" y="346"/>
                      <a:pt x="348" y="346"/>
                    </a:cubicBezTo>
                    <a:cubicBezTo>
                      <a:pt x="348" y="345"/>
                      <a:pt x="348" y="345"/>
                      <a:pt x="347" y="345"/>
                    </a:cubicBezTo>
                    <a:cubicBezTo>
                      <a:pt x="348" y="345"/>
                      <a:pt x="348" y="345"/>
                      <a:pt x="348" y="344"/>
                    </a:cubicBezTo>
                    <a:cubicBezTo>
                      <a:pt x="348" y="344"/>
                      <a:pt x="349" y="343"/>
                      <a:pt x="350" y="343"/>
                    </a:cubicBezTo>
                    <a:cubicBezTo>
                      <a:pt x="350" y="343"/>
                      <a:pt x="351" y="343"/>
                      <a:pt x="352" y="343"/>
                    </a:cubicBezTo>
                    <a:cubicBezTo>
                      <a:pt x="352" y="343"/>
                      <a:pt x="352" y="343"/>
                      <a:pt x="353" y="343"/>
                    </a:cubicBezTo>
                    <a:cubicBezTo>
                      <a:pt x="353" y="343"/>
                      <a:pt x="353" y="343"/>
                      <a:pt x="353" y="343"/>
                    </a:cubicBezTo>
                    <a:cubicBezTo>
                      <a:pt x="354" y="343"/>
                      <a:pt x="354" y="343"/>
                      <a:pt x="354" y="343"/>
                    </a:cubicBezTo>
                    <a:cubicBezTo>
                      <a:pt x="354" y="343"/>
                      <a:pt x="354" y="343"/>
                      <a:pt x="355" y="343"/>
                    </a:cubicBezTo>
                    <a:cubicBezTo>
                      <a:pt x="355" y="343"/>
                      <a:pt x="355" y="343"/>
                      <a:pt x="355" y="342"/>
                    </a:cubicBezTo>
                    <a:cubicBezTo>
                      <a:pt x="356" y="343"/>
                      <a:pt x="356" y="343"/>
                      <a:pt x="357" y="343"/>
                    </a:cubicBezTo>
                    <a:cubicBezTo>
                      <a:pt x="357" y="343"/>
                      <a:pt x="358" y="342"/>
                      <a:pt x="358" y="342"/>
                    </a:cubicBezTo>
                    <a:cubicBezTo>
                      <a:pt x="359" y="342"/>
                      <a:pt x="359" y="342"/>
                      <a:pt x="359" y="342"/>
                    </a:cubicBezTo>
                    <a:cubicBezTo>
                      <a:pt x="360" y="342"/>
                      <a:pt x="360" y="342"/>
                      <a:pt x="360" y="342"/>
                    </a:cubicBezTo>
                    <a:cubicBezTo>
                      <a:pt x="360" y="343"/>
                      <a:pt x="361" y="343"/>
                      <a:pt x="361" y="343"/>
                    </a:cubicBezTo>
                    <a:cubicBezTo>
                      <a:pt x="361" y="343"/>
                      <a:pt x="361" y="343"/>
                      <a:pt x="362" y="343"/>
                    </a:cubicBezTo>
                    <a:cubicBezTo>
                      <a:pt x="362" y="343"/>
                      <a:pt x="363" y="342"/>
                      <a:pt x="363" y="342"/>
                    </a:cubicBezTo>
                    <a:cubicBezTo>
                      <a:pt x="363" y="342"/>
                      <a:pt x="363" y="342"/>
                      <a:pt x="363" y="342"/>
                    </a:cubicBezTo>
                    <a:cubicBezTo>
                      <a:pt x="363" y="342"/>
                      <a:pt x="363" y="342"/>
                      <a:pt x="363" y="342"/>
                    </a:cubicBezTo>
                    <a:cubicBezTo>
                      <a:pt x="363" y="341"/>
                      <a:pt x="363" y="341"/>
                      <a:pt x="363" y="341"/>
                    </a:cubicBezTo>
                    <a:cubicBezTo>
                      <a:pt x="363" y="341"/>
                      <a:pt x="363" y="341"/>
                      <a:pt x="363" y="341"/>
                    </a:cubicBezTo>
                    <a:cubicBezTo>
                      <a:pt x="363" y="341"/>
                      <a:pt x="363" y="341"/>
                      <a:pt x="363" y="340"/>
                    </a:cubicBezTo>
                    <a:cubicBezTo>
                      <a:pt x="363" y="340"/>
                      <a:pt x="363" y="340"/>
                      <a:pt x="363" y="340"/>
                    </a:cubicBezTo>
                    <a:cubicBezTo>
                      <a:pt x="363" y="340"/>
                      <a:pt x="363" y="340"/>
                      <a:pt x="364" y="340"/>
                    </a:cubicBezTo>
                    <a:cubicBezTo>
                      <a:pt x="364" y="340"/>
                      <a:pt x="364" y="340"/>
                      <a:pt x="364" y="339"/>
                    </a:cubicBezTo>
                    <a:cubicBezTo>
                      <a:pt x="365" y="340"/>
                      <a:pt x="365" y="340"/>
                      <a:pt x="366" y="340"/>
                    </a:cubicBezTo>
                    <a:cubicBezTo>
                      <a:pt x="366" y="340"/>
                      <a:pt x="367" y="340"/>
                      <a:pt x="367" y="340"/>
                    </a:cubicBezTo>
                    <a:cubicBezTo>
                      <a:pt x="367" y="340"/>
                      <a:pt x="368" y="340"/>
                      <a:pt x="368" y="340"/>
                    </a:cubicBezTo>
                    <a:cubicBezTo>
                      <a:pt x="368" y="340"/>
                      <a:pt x="369" y="340"/>
                      <a:pt x="369" y="339"/>
                    </a:cubicBezTo>
                    <a:cubicBezTo>
                      <a:pt x="369" y="339"/>
                      <a:pt x="369" y="339"/>
                      <a:pt x="369" y="339"/>
                    </a:cubicBezTo>
                    <a:cubicBezTo>
                      <a:pt x="369" y="339"/>
                      <a:pt x="370" y="338"/>
                      <a:pt x="370" y="338"/>
                    </a:cubicBezTo>
                    <a:cubicBezTo>
                      <a:pt x="370" y="338"/>
                      <a:pt x="371" y="337"/>
                      <a:pt x="372" y="337"/>
                    </a:cubicBezTo>
                    <a:cubicBezTo>
                      <a:pt x="372" y="337"/>
                      <a:pt x="372" y="337"/>
                      <a:pt x="373" y="337"/>
                    </a:cubicBezTo>
                    <a:cubicBezTo>
                      <a:pt x="373" y="337"/>
                      <a:pt x="373" y="337"/>
                      <a:pt x="374" y="337"/>
                    </a:cubicBezTo>
                    <a:cubicBezTo>
                      <a:pt x="374" y="337"/>
                      <a:pt x="374" y="337"/>
                      <a:pt x="374" y="337"/>
                    </a:cubicBezTo>
                    <a:cubicBezTo>
                      <a:pt x="375" y="337"/>
                      <a:pt x="376" y="337"/>
                      <a:pt x="377" y="337"/>
                    </a:cubicBezTo>
                    <a:cubicBezTo>
                      <a:pt x="377" y="337"/>
                      <a:pt x="377" y="337"/>
                      <a:pt x="377" y="337"/>
                    </a:cubicBezTo>
                    <a:cubicBezTo>
                      <a:pt x="377" y="337"/>
                      <a:pt x="377" y="336"/>
                      <a:pt x="376" y="336"/>
                    </a:cubicBezTo>
                    <a:cubicBezTo>
                      <a:pt x="376" y="336"/>
                      <a:pt x="376" y="335"/>
                      <a:pt x="376" y="335"/>
                    </a:cubicBezTo>
                    <a:cubicBezTo>
                      <a:pt x="376" y="335"/>
                      <a:pt x="376" y="335"/>
                      <a:pt x="376" y="335"/>
                    </a:cubicBezTo>
                    <a:cubicBezTo>
                      <a:pt x="376" y="335"/>
                      <a:pt x="376" y="334"/>
                      <a:pt x="376" y="334"/>
                    </a:cubicBezTo>
                    <a:cubicBezTo>
                      <a:pt x="376" y="334"/>
                      <a:pt x="376" y="334"/>
                      <a:pt x="376" y="334"/>
                    </a:cubicBezTo>
                    <a:cubicBezTo>
                      <a:pt x="376" y="334"/>
                      <a:pt x="376" y="334"/>
                      <a:pt x="376" y="334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7" y="333"/>
                      <a:pt x="377" y="332"/>
                      <a:pt x="377" y="332"/>
                    </a:cubicBezTo>
                    <a:cubicBezTo>
                      <a:pt x="378" y="332"/>
                      <a:pt x="378" y="332"/>
                      <a:pt x="378" y="332"/>
                    </a:cubicBezTo>
                    <a:cubicBezTo>
                      <a:pt x="378" y="332"/>
                      <a:pt x="378" y="332"/>
                      <a:pt x="378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1"/>
                      <a:pt x="378" y="331"/>
                      <a:pt x="379" y="331"/>
                    </a:cubicBezTo>
                    <a:cubicBezTo>
                      <a:pt x="379" y="331"/>
                      <a:pt x="379" y="331"/>
                      <a:pt x="379" y="330"/>
                    </a:cubicBezTo>
                    <a:cubicBezTo>
                      <a:pt x="379" y="330"/>
                      <a:pt x="379" y="331"/>
                      <a:pt x="380" y="331"/>
                    </a:cubicBezTo>
                    <a:cubicBezTo>
                      <a:pt x="379" y="331"/>
                      <a:pt x="379" y="331"/>
                      <a:pt x="379" y="331"/>
                    </a:cubicBezTo>
                    <a:cubicBezTo>
                      <a:pt x="379" y="331"/>
                      <a:pt x="379" y="331"/>
                      <a:pt x="379" y="331"/>
                    </a:cubicBezTo>
                    <a:cubicBezTo>
                      <a:pt x="379" y="331"/>
                      <a:pt x="379" y="332"/>
                      <a:pt x="380" y="332"/>
                    </a:cubicBezTo>
                    <a:cubicBezTo>
                      <a:pt x="380" y="332"/>
                      <a:pt x="380" y="332"/>
                      <a:pt x="380" y="332"/>
                    </a:cubicBezTo>
                    <a:cubicBezTo>
                      <a:pt x="380" y="331"/>
                      <a:pt x="381" y="331"/>
                      <a:pt x="381" y="330"/>
                    </a:cubicBezTo>
                    <a:cubicBezTo>
                      <a:pt x="381" y="330"/>
                      <a:pt x="381" y="330"/>
                      <a:pt x="382" y="330"/>
                    </a:cubicBezTo>
                    <a:cubicBezTo>
                      <a:pt x="382" y="330"/>
                      <a:pt x="382" y="330"/>
                      <a:pt x="382" y="329"/>
                    </a:cubicBezTo>
                    <a:cubicBezTo>
                      <a:pt x="383" y="329"/>
                      <a:pt x="383" y="329"/>
                      <a:pt x="384" y="329"/>
                    </a:cubicBezTo>
                    <a:cubicBezTo>
                      <a:pt x="384" y="328"/>
                      <a:pt x="385" y="328"/>
                      <a:pt x="386" y="327"/>
                    </a:cubicBezTo>
                    <a:cubicBezTo>
                      <a:pt x="386" y="327"/>
                      <a:pt x="386" y="327"/>
                      <a:pt x="386" y="326"/>
                    </a:cubicBezTo>
                    <a:cubicBezTo>
                      <a:pt x="386" y="326"/>
                      <a:pt x="386" y="326"/>
                      <a:pt x="386" y="326"/>
                    </a:cubicBezTo>
                    <a:cubicBezTo>
                      <a:pt x="386" y="326"/>
                      <a:pt x="387" y="325"/>
                      <a:pt x="387" y="325"/>
                    </a:cubicBezTo>
                    <a:cubicBezTo>
                      <a:pt x="387" y="325"/>
                      <a:pt x="387" y="325"/>
                      <a:pt x="387" y="325"/>
                    </a:cubicBezTo>
                    <a:cubicBezTo>
                      <a:pt x="387" y="324"/>
                      <a:pt x="387" y="324"/>
                      <a:pt x="387" y="324"/>
                    </a:cubicBezTo>
                    <a:cubicBezTo>
                      <a:pt x="387" y="324"/>
                      <a:pt x="386" y="324"/>
                      <a:pt x="386" y="324"/>
                    </a:cubicBezTo>
                    <a:cubicBezTo>
                      <a:pt x="385" y="323"/>
                      <a:pt x="385" y="323"/>
                      <a:pt x="384" y="323"/>
                    </a:cubicBezTo>
                    <a:cubicBezTo>
                      <a:pt x="384" y="322"/>
                      <a:pt x="384" y="322"/>
                      <a:pt x="384" y="322"/>
                    </a:cubicBezTo>
                    <a:cubicBezTo>
                      <a:pt x="384" y="322"/>
                      <a:pt x="383" y="321"/>
                      <a:pt x="383" y="321"/>
                    </a:cubicBezTo>
                    <a:cubicBezTo>
                      <a:pt x="383" y="321"/>
                      <a:pt x="383" y="320"/>
                      <a:pt x="383" y="320"/>
                    </a:cubicBezTo>
                    <a:cubicBezTo>
                      <a:pt x="382" y="320"/>
                      <a:pt x="382" y="319"/>
                      <a:pt x="382" y="319"/>
                    </a:cubicBezTo>
                    <a:cubicBezTo>
                      <a:pt x="381" y="318"/>
                      <a:pt x="381" y="318"/>
                      <a:pt x="381" y="318"/>
                    </a:cubicBezTo>
                    <a:cubicBezTo>
                      <a:pt x="381" y="318"/>
                      <a:pt x="380" y="318"/>
                      <a:pt x="380" y="318"/>
                    </a:cubicBezTo>
                    <a:cubicBezTo>
                      <a:pt x="379" y="318"/>
                      <a:pt x="378" y="318"/>
                      <a:pt x="377" y="318"/>
                    </a:cubicBezTo>
                    <a:cubicBezTo>
                      <a:pt x="377" y="318"/>
                      <a:pt x="377" y="318"/>
                      <a:pt x="376" y="318"/>
                    </a:cubicBezTo>
                    <a:cubicBezTo>
                      <a:pt x="376" y="318"/>
                      <a:pt x="376" y="318"/>
                      <a:pt x="376" y="318"/>
                    </a:cubicBezTo>
                    <a:cubicBezTo>
                      <a:pt x="375" y="318"/>
                      <a:pt x="375" y="317"/>
                      <a:pt x="375" y="317"/>
                    </a:cubicBezTo>
                    <a:cubicBezTo>
                      <a:pt x="374" y="317"/>
                      <a:pt x="373" y="316"/>
                      <a:pt x="372" y="315"/>
                    </a:cubicBezTo>
                    <a:cubicBezTo>
                      <a:pt x="372" y="315"/>
                      <a:pt x="372" y="315"/>
                      <a:pt x="372" y="315"/>
                    </a:cubicBezTo>
                    <a:cubicBezTo>
                      <a:pt x="371" y="314"/>
                      <a:pt x="371" y="314"/>
                      <a:pt x="370" y="313"/>
                    </a:cubicBezTo>
                    <a:cubicBezTo>
                      <a:pt x="370" y="312"/>
                      <a:pt x="370" y="311"/>
                      <a:pt x="370" y="311"/>
                    </a:cubicBezTo>
                    <a:cubicBezTo>
                      <a:pt x="370" y="310"/>
                      <a:pt x="371" y="310"/>
                      <a:pt x="371" y="310"/>
                    </a:cubicBezTo>
                    <a:cubicBezTo>
                      <a:pt x="370" y="310"/>
                      <a:pt x="370" y="309"/>
                      <a:pt x="370" y="309"/>
                    </a:cubicBezTo>
                    <a:cubicBezTo>
                      <a:pt x="370" y="309"/>
                      <a:pt x="370" y="309"/>
                      <a:pt x="370" y="309"/>
                    </a:cubicBezTo>
                    <a:cubicBezTo>
                      <a:pt x="370" y="309"/>
                      <a:pt x="370" y="309"/>
                      <a:pt x="370" y="309"/>
                    </a:cubicBezTo>
                    <a:cubicBezTo>
                      <a:pt x="370" y="309"/>
                      <a:pt x="370" y="309"/>
                      <a:pt x="370" y="309"/>
                    </a:cubicBezTo>
                    <a:cubicBezTo>
                      <a:pt x="370" y="309"/>
                      <a:pt x="370" y="309"/>
                      <a:pt x="370" y="309"/>
                    </a:cubicBezTo>
                    <a:cubicBezTo>
                      <a:pt x="370" y="308"/>
                      <a:pt x="370" y="308"/>
                      <a:pt x="370" y="308"/>
                    </a:cubicBezTo>
                    <a:cubicBezTo>
                      <a:pt x="370" y="308"/>
                      <a:pt x="371" y="307"/>
                      <a:pt x="371" y="307"/>
                    </a:cubicBezTo>
                    <a:cubicBezTo>
                      <a:pt x="371" y="307"/>
                      <a:pt x="370" y="307"/>
                      <a:pt x="370" y="307"/>
                    </a:cubicBezTo>
                    <a:cubicBezTo>
                      <a:pt x="370" y="307"/>
                      <a:pt x="371" y="307"/>
                      <a:pt x="371" y="307"/>
                    </a:cubicBezTo>
                    <a:cubicBezTo>
                      <a:pt x="371" y="306"/>
                      <a:pt x="371" y="306"/>
                      <a:pt x="370" y="30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71" y="306"/>
                      <a:pt x="370" y="306"/>
                      <a:pt x="370" y="306"/>
                    </a:cubicBezTo>
                    <a:cubicBezTo>
                      <a:pt x="370" y="306"/>
                      <a:pt x="370" y="306"/>
                      <a:pt x="370" y="306"/>
                    </a:cubicBezTo>
                    <a:cubicBezTo>
                      <a:pt x="370" y="306"/>
                      <a:pt x="370" y="306"/>
                      <a:pt x="370" y="307"/>
                    </a:cubicBezTo>
                    <a:cubicBezTo>
                      <a:pt x="369" y="307"/>
                      <a:pt x="369" y="307"/>
                      <a:pt x="369" y="307"/>
                    </a:cubicBezTo>
                    <a:cubicBezTo>
                      <a:pt x="369" y="307"/>
                      <a:pt x="369" y="307"/>
                      <a:pt x="369" y="307"/>
                    </a:cubicBezTo>
                    <a:cubicBezTo>
                      <a:pt x="369" y="307"/>
                      <a:pt x="369" y="307"/>
                      <a:pt x="369" y="307"/>
                    </a:cubicBezTo>
                    <a:cubicBezTo>
                      <a:pt x="369" y="307"/>
                      <a:pt x="369" y="307"/>
                      <a:pt x="369" y="307"/>
                    </a:cubicBezTo>
                    <a:cubicBezTo>
                      <a:pt x="369" y="308"/>
                      <a:pt x="369" y="308"/>
                      <a:pt x="369" y="308"/>
                    </a:cubicBezTo>
                    <a:cubicBezTo>
                      <a:pt x="368" y="308"/>
                      <a:pt x="368" y="308"/>
                      <a:pt x="368" y="308"/>
                    </a:cubicBezTo>
                    <a:cubicBezTo>
                      <a:pt x="367" y="309"/>
                      <a:pt x="366" y="309"/>
                      <a:pt x="365" y="309"/>
                    </a:cubicBezTo>
                    <a:cubicBezTo>
                      <a:pt x="365" y="309"/>
                      <a:pt x="365" y="310"/>
                      <a:pt x="365" y="310"/>
                    </a:cubicBezTo>
                    <a:cubicBezTo>
                      <a:pt x="364" y="311"/>
                      <a:pt x="363" y="311"/>
                      <a:pt x="362" y="312"/>
                    </a:cubicBezTo>
                    <a:cubicBezTo>
                      <a:pt x="361" y="312"/>
                      <a:pt x="361" y="312"/>
                      <a:pt x="361" y="312"/>
                    </a:cubicBezTo>
                    <a:cubicBezTo>
                      <a:pt x="361" y="312"/>
                      <a:pt x="361" y="312"/>
                      <a:pt x="361" y="312"/>
                    </a:cubicBezTo>
                    <a:cubicBezTo>
                      <a:pt x="361" y="312"/>
                      <a:pt x="362" y="312"/>
                      <a:pt x="362" y="313"/>
                    </a:cubicBezTo>
                    <a:cubicBezTo>
                      <a:pt x="361" y="313"/>
                      <a:pt x="361" y="313"/>
                      <a:pt x="360" y="313"/>
                    </a:cubicBezTo>
                    <a:cubicBezTo>
                      <a:pt x="360" y="313"/>
                      <a:pt x="360" y="313"/>
                      <a:pt x="360" y="313"/>
                    </a:cubicBezTo>
                    <a:cubicBezTo>
                      <a:pt x="360" y="313"/>
                      <a:pt x="359" y="313"/>
                      <a:pt x="359" y="313"/>
                    </a:cubicBezTo>
                    <a:cubicBezTo>
                      <a:pt x="359" y="313"/>
                      <a:pt x="359" y="313"/>
                      <a:pt x="359" y="313"/>
                    </a:cubicBezTo>
                    <a:cubicBezTo>
                      <a:pt x="359" y="313"/>
                      <a:pt x="359" y="313"/>
                      <a:pt x="359" y="314"/>
                    </a:cubicBezTo>
                    <a:cubicBezTo>
                      <a:pt x="359" y="314"/>
                      <a:pt x="358" y="314"/>
                      <a:pt x="358" y="314"/>
                    </a:cubicBezTo>
                    <a:cubicBezTo>
                      <a:pt x="358" y="314"/>
                      <a:pt x="358" y="314"/>
                      <a:pt x="358" y="314"/>
                    </a:cubicBezTo>
                    <a:cubicBezTo>
                      <a:pt x="358" y="314"/>
                      <a:pt x="357" y="314"/>
                      <a:pt x="357" y="314"/>
                    </a:cubicBezTo>
                    <a:cubicBezTo>
                      <a:pt x="356" y="314"/>
                      <a:pt x="356" y="314"/>
                      <a:pt x="355" y="314"/>
                    </a:cubicBezTo>
                    <a:cubicBezTo>
                      <a:pt x="355" y="314"/>
                      <a:pt x="355" y="314"/>
                      <a:pt x="355" y="313"/>
                    </a:cubicBezTo>
                    <a:cubicBezTo>
                      <a:pt x="355" y="313"/>
                      <a:pt x="354" y="313"/>
                      <a:pt x="354" y="313"/>
                    </a:cubicBezTo>
                    <a:cubicBezTo>
                      <a:pt x="354" y="313"/>
                      <a:pt x="354" y="313"/>
                      <a:pt x="354" y="313"/>
                    </a:cubicBezTo>
                    <a:cubicBezTo>
                      <a:pt x="353" y="313"/>
                      <a:pt x="353" y="313"/>
                      <a:pt x="353" y="313"/>
                    </a:cubicBezTo>
                    <a:cubicBezTo>
                      <a:pt x="352" y="313"/>
                      <a:pt x="352" y="313"/>
                      <a:pt x="351" y="313"/>
                    </a:cubicBezTo>
                    <a:cubicBezTo>
                      <a:pt x="350" y="313"/>
                      <a:pt x="350" y="313"/>
                      <a:pt x="349" y="313"/>
                    </a:cubicBezTo>
                    <a:cubicBezTo>
                      <a:pt x="349" y="313"/>
                      <a:pt x="348" y="313"/>
                      <a:pt x="348" y="313"/>
                    </a:cubicBezTo>
                    <a:cubicBezTo>
                      <a:pt x="348" y="313"/>
                      <a:pt x="348" y="313"/>
                      <a:pt x="347" y="313"/>
                    </a:cubicBezTo>
                    <a:cubicBezTo>
                      <a:pt x="347" y="313"/>
                      <a:pt x="347" y="313"/>
                      <a:pt x="347" y="313"/>
                    </a:cubicBezTo>
                    <a:cubicBezTo>
                      <a:pt x="347" y="313"/>
                      <a:pt x="346" y="312"/>
                      <a:pt x="346" y="311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5" y="312"/>
                      <a:pt x="345" y="312"/>
                      <a:pt x="345" y="312"/>
                    </a:cubicBezTo>
                    <a:cubicBezTo>
                      <a:pt x="345" y="311"/>
                      <a:pt x="345" y="311"/>
                      <a:pt x="345" y="311"/>
                    </a:cubicBezTo>
                    <a:cubicBezTo>
                      <a:pt x="345" y="311"/>
                      <a:pt x="345" y="311"/>
                      <a:pt x="345" y="311"/>
                    </a:cubicBezTo>
                    <a:cubicBezTo>
                      <a:pt x="345" y="310"/>
                      <a:pt x="345" y="310"/>
                      <a:pt x="346" y="310"/>
                    </a:cubicBezTo>
                    <a:cubicBezTo>
                      <a:pt x="345" y="310"/>
                      <a:pt x="345" y="310"/>
                      <a:pt x="345" y="310"/>
                    </a:cubicBezTo>
                    <a:cubicBezTo>
                      <a:pt x="345" y="310"/>
                      <a:pt x="345" y="310"/>
                      <a:pt x="345" y="310"/>
                    </a:cubicBezTo>
                    <a:cubicBezTo>
                      <a:pt x="345" y="310"/>
                      <a:pt x="345" y="310"/>
                      <a:pt x="345" y="310"/>
                    </a:cubicBezTo>
                    <a:cubicBezTo>
                      <a:pt x="345" y="310"/>
                      <a:pt x="345" y="310"/>
                      <a:pt x="345" y="310"/>
                    </a:cubicBezTo>
                    <a:cubicBezTo>
                      <a:pt x="345" y="309"/>
                      <a:pt x="346" y="309"/>
                      <a:pt x="346" y="308"/>
                    </a:cubicBezTo>
                    <a:cubicBezTo>
                      <a:pt x="346" y="308"/>
                      <a:pt x="345" y="308"/>
                      <a:pt x="345" y="307"/>
                    </a:cubicBezTo>
                    <a:cubicBezTo>
                      <a:pt x="345" y="307"/>
                      <a:pt x="345" y="307"/>
                      <a:pt x="345" y="307"/>
                    </a:cubicBezTo>
                    <a:cubicBezTo>
                      <a:pt x="345" y="307"/>
                      <a:pt x="345" y="306"/>
                      <a:pt x="345" y="306"/>
                    </a:cubicBezTo>
                    <a:cubicBezTo>
                      <a:pt x="345" y="306"/>
                      <a:pt x="345" y="306"/>
                      <a:pt x="345" y="306"/>
                    </a:cubicBezTo>
                    <a:cubicBezTo>
                      <a:pt x="345" y="306"/>
                      <a:pt x="346" y="305"/>
                      <a:pt x="346" y="305"/>
                    </a:cubicBezTo>
                    <a:cubicBezTo>
                      <a:pt x="346" y="305"/>
                      <a:pt x="346" y="305"/>
                      <a:pt x="346" y="305"/>
                    </a:cubicBezTo>
                    <a:cubicBezTo>
                      <a:pt x="345" y="305"/>
                      <a:pt x="345" y="305"/>
                      <a:pt x="345" y="305"/>
                    </a:cubicBezTo>
                    <a:cubicBezTo>
                      <a:pt x="345" y="304"/>
                      <a:pt x="345" y="304"/>
                      <a:pt x="345" y="304"/>
                    </a:cubicBezTo>
                    <a:cubicBezTo>
                      <a:pt x="345" y="304"/>
                      <a:pt x="345" y="304"/>
                      <a:pt x="344" y="304"/>
                    </a:cubicBezTo>
                    <a:cubicBezTo>
                      <a:pt x="344" y="304"/>
                      <a:pt x="344" y="304"/>
                      <a:pt x="344" y="304"/>
                    </a:cubicBezTo>
                    <a:cubicBezTo>
                      <a:pt x="344" y="304"/>
                      <a:pt x="344" y="304"/>
                      <a:pt x="344" y="304"/>
                    </a:cubicBezTo>
                    <a:cubicBezTo>
                      <a:pt x="344" y="304"/>
                      <a:pt x="343" y="304"/>
                      <a:pt x="343" y="304"/>
                    </a:cubicBezTo>
                    <a:cubicBezTo>
                      <a:pt x="343" y="304"/>
                      <a:pt x="343" y="304"/>
                      <a:pt x="343" y="304"/>
                    </a:cubicBezTo>
                    <a:cubicBezTo>
                      <a:pt x="343" y="304"/>
                      <a:pt x="343" y="304"/>
                      <a:pt x="343" y="304"/>
                    </a:cubicBezTo>
                    <a:cubicBezTo>
                      <a:pt x="343" y="305"/>
                      <a:pt x="343" y="305"/>
                      <a:pt x="343" y="305"/>
                    </a:cubicBezTo>
                    <a:cubicBezTo>
                      <a:pt x="343" y="305"/>
                      <a:pt x="343" y="305"/>
                      <a:pt x="343" y="305"/>
                    </a:cubicBezTo>
                    <a:cubicBezTo>
                      <a:pt x="343" y="305"/>
                      <a:pt x="343" y="306"/>
                      <a:pt x="343" y="306"/>
                    </a:cubicBezTo>
                    <a:cubicBezTo>
                      <a:pt x="343" y="306"/>
                      <a:pt x="343" y="306"/>
                      <a:pt x="343" y="306"/>
                    </a:cubicBezTo>
                    <a:cubicBezTo>
                      <a:pt x="342" y="306"/>
                      <a:pt x="342" y="306"/>
                      <a:pt x="342" y="306"/>
                    </a:cubicBezTo>
                    <a:cubicBezTo>
                      <a:pt x="342" y="306"/>
                      <a:pt x="342" y="307"/>
                      <a:pt x="342" y="307"/>
                    </a:cubicBezTo>
                    <a:cubicBezTo>
                      <a:pt x="342" y="307"/>
                      <a:pt x="342" y="307"/>
                      <a:pt x="342" y="307"/>
                    </a:cubicBezTo>
                    <a:cubicBezTo>
                      <a:pt x="342" y="308"/>
                      <a:pt x="342" y="308"/>
                      <a:pt x="342" y="308"/>
                    </a:cubicBezTo>
                    <a:cubicBezTo>
                      <a:pt x="342" y="308"/>
                      <a:pt x="342" y="308"/>
                      <a:pt x="342" y="309"/>
                    </a:cubicBezTo>
                    <a:cubicBezTo>
                      <a:pt x="342" y="309"/>
                      <a:pt x="342" y="309"/>
                      <a:pt x="342" y="309"/>
                    </a:cubicBezTo>
                    <a:cubicBezTo>
                      <a:pt x="342" y="309"/>
                      <a:pt x="342" y="309"/>
                      <a:pt x="342" y="309"/>
                    </a:cubicBezTo>
                    <a:cubicBezTo>
                      <a:pt x="341" y="308"/>
                      <a:pt x="341" y="308"/>
                      <a:pt x="341" y="308"/>
                    </a:cubicBezTo>
                    <a:cubicBezTo>
                      <a:pt x="341" y="307"/>
                      <a:pt x="341" y="307"/>
                      <a:pt x="341" y="307"/>
                    </a:cubicBezTo>
                    <a:cubicBezTo>
                      <a:pt x="340" y="306"/>
                      <a:pt x="339" y="305"/>
                      <a:pt x="339" y="304"/>
                    </a:cubicBezTo>
                    <a:cubicBezTo>
                      <a:pt x="338" y="304"/>
                      <a:pt x="338" y="303"/>
                      <a:pt x="338" y="303"/>
                    </a:cubicBezTo>
                    <a:cubicBezTo>
                      <a:pt x="338" y="303"/>
                      <a:pt x="338" y="303"/>
                      <a:pt x="339" y="303"/>
                    </a:cubicBezTo>
                    <a:cubicBezTo>
                      <a:pt x="339" y="303"/>
                      <a:pt x="339" y="303"/>
                      <a:pt x="339" y="303"/>
                    </a:cubicBezTo>
                    <a:cubicBezTo>
                      <a:pt x="338" y="302"/>
                      <a:pt x="338" y="302"/>
                      <a:pt x="338" y="301"/>
                    </a:cubicBezTo>
                    <a:cubicBezTo>
                      <a:pt x="338" y="301"/>
                      <a:pt x="338" y="301"/>
                      <a:pt x="338" y="301"/>
                    </a:cubicBezTo>
                    <a:cubicBezTo>
                      <a:pt x="338" y="300"/>
                      <a:pt x="338" y="300"/>
                      <a:pt x="337" y="300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6" y="299"/>
                      <a:pt x="336" y="298"/>
                      <a:pt x="336" y="298"/>
                    </a:cubicBezTo>
                    <a:cubicBezTo>
                      <a:pt x="335" y="298"/>
                      <a:pt x="335" y="298"/>
                      <a:pt x="335" y="298"/>
                    </a:cubicBezTo>
                    <a:cubicBezTo>
                      <a:pt x="335" y="298"/>
                      <a:pt x="334" y="297"/>
                      <a:pt x="334" y="297"/>
                    </a:cubicBezTo>
                    <a:cubicBezTo>
                      <a:pt x="334" y="297"/>
                      <a:pt x="334" y="297"/>
                      <a:pt x="334" y="297"/>
                    </a:cubicBezTo>
                    <a:cubicBezTo>
                      <a:pt x="334" y="297"/>
                      <a:pt x="335" y="297"/>
                      <a:pt x="335" y="297"/>
                    </a:cubicBezTo>
                    <a:cubicBezTo>
                      <a:pt x="335" y="297"/>
                      <a:pt x="335" y="297"/>
                      <a:pt x="335" y="297"/>
                    </a:cubicBezTo>
                    <a:cubicBezTo>
                      <a:pt x="335" y="297"/>
                      <a:pt x="335" y="297"/>
                      <a:pt x="335" y="297"/>
                    </a:cubicBezTo>
                    <a:cubicBezTo>
                      <a:pt x="334" y="296"/>
                      <a:pt x="334" y="296"/>
                      <a:pt x="334" y="296"/>
                    </a:cubicBezTo>
                    <a:cubicBezTo>
                      <a:pt x="333" y="296"/>
                      <a:pt x="333" y="296"/>
                      <a:pt x="332" y="296"/>
                    </a:cubicBezTo>
                    <a:cubicBezTo>
                      <a:pt x="332" y="295"/>
                      <a:pt x="332" y="295"/>
                      <a:pt x="331" y="294"/>
                    </a:cubicBezTo>
                    <a:cubicBezTo>
                      <a:pt x="331" y="294"/>
                      <a:pt x="331" y="293"/>
                      <a:pt x="331" y="293"/>
                    </a:cubicBezTo>
                    <a:cubicBezTo>
                      <a:pt x="331" y="293"/>
                      <a:pt x="331" y="293"/>
                      <a:pt x="330" y="293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1"/>
                      <a:pt x="329" y="291"/>
                      <a:pt x="329" y="291"/>
                    </a:cubicBezTo>
                    <a:cubicBezTo>
                      <a:pt x="329" y="291"/>
                      <a:pt x="329" y="291"/>
                      <a:pt x="329" y="291"/>
                    </a:cubicBezTo>
                    <a:cubicBezTo>
                      <a:pt x="329" y="291"/>
                      <a:pt x="330" y="291"/>
                      <a:pt x="330" y="291"/>
                    </a:cubicBezTo>
                    <a:cubicBezTo>
                      <a:pt x="329" y="291"/>
                      <a:pt x="329" y="291"/>
                      <a:pt x="329" y="291"/>
                    </a:cubicBezTo>
                    <a:cubicBezTo>
                      <a:pt x="329" y="290"/>
                      <a:pt x="329" y="290"/>
                      <a:pt x="329" y="290"/>
                    </a:cubicBezTo>
                    <a:cubicBezTo>
                      <a:pt x="329" y="290"/>
                      <a:pt x="329" y="290"/>
                      <a:pt x="329" y="289"/>
                    </a:cubicBezTo>
                    <a:cubicBezTo>
                      <a:pt x="329" y="289"/>
                      <a:pt x="329" y="290"/>
                      <a:pt x="329" y="290"/>
                    </a:cubicBezTo>
                    <a:cubicBezTo>
                      <a:pt x="328" y="289"/>
                      <a:pt x="327" y="289"/>
                      <a:pt x="327" y="288"/>
                    </a:cubicBezTo>
                    <a:cubicBezTo>
                      <a:pt x="328" y="288"/>
                      <a:pt x="329" y="288"/>
                      <a:pt x="330" y="288"/>
                    </a:cubicBezTo>
                    <a:cubicBezTo>
                      <a:pt x="330" y="288"/>
                      <a:pt x="329" y="287"/>
                      <a:pt x="329" y="287"/>
                    </a:cubicBezTo>
                    <a:cubicBezTo>
                      <a:pt x="329" y="287"/>
                      <a:pt x="329" y="287"/>
                      <a:pt x="330" y="287"/>
                    </a:cubicBezTo>
                    <a:cubicBezTo>
                      <a:pt x="330" y="286"/>
                      <a:pt x="330" y="286"/>
                      <a:pt x="330" y="286"/>
                    </a:cubicBezTo>
                    <a:cubicBezTo>
                      <a:pt x="330" y="286"/>
                      <a:pt x="331" y="286"/>
                      <a:pt x="331" y="286"/>
                    </a:cubicBezTo>
                    <a:cubicBezTo>
                      <a:pt x="331" y="286"/>
                      <a:pt x="331" y="286"/>
                      <a:pt x="331" y="286"/>
                    </a:cubicBezTo>
                    <a:cubicBezTo>
                      <a:pt x="331" y="286"/>
                      <a:pt x="331" y="286"/>
                      <a:pt x="331" y="286"/>
                    </a:cubicBezTo>
                    <a:cubicBezTo>
                      <a:pt x="331" y="286"/>
                      <a:pt x="332" y="286"/>
                      <a:pt x="332" y="287"/>
                    </a:cubicBezTo>
                    <a:cubicBezTo>
                      <a:pt x="332" y="287"/>
                      <a:pt x="332" y="287"/>
                      <a:pt x="332" y="287"/>
                    </a:cubicBezTo>
                    <a:cubicBezTo>
                      <a:pt x="333" y="287"/>
                      <a:pt x="333" y="286"/>
                      <a:pt x="333" y="286"/>
                    </a:cubicBezTo>
                    <a:cubicBezTo>
                      <a:pt x="333" y="286"/>
                      <a:pt x="333" y="286"/>
                      <a:pt x="333" y="286"/>
                    </a:cubicBezTo>
                    <a:cubicBezTo>
                      <a:pt x="333" y="285"/>
                      <a:pt x="333" y="285"/>
                      <a:pt x="333" y="285"/>
                    </a:cubicBezTo>
                    <a:cubicBezTo>
                      <a:pt x="333" y="285"/>
                      <a:pt x="333" y="285"/>
                      <a:pt x="333" y="285"/>
                    </a:cubicBezTo>
                    <a:cubicBezTo>
                      <a:pt x="333" y="285"/>
                      <a:pt x="334" y="285"/>
                      <a:pt x="334" y="285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4" y="286"/>
                      <a:pt x="334" y="286"/>
                      <a:pt x="334" y="286"/>
                    </a:cubicBezTo>
                    <a:cubicBezTo>
                      <a:pt x="334" y="286"/>
                      <a:pt x="334" y="286"/>
                      <a:pt x="335" y="286"/>
                    </a:cubicBezTo>
                    <a:cubicBezTo>
                      <a:pt x="335" y="286"/>
                      <a:pt x="335" y="286"/>
                      <a:pt x="335" y="286"/>
                    </a:cubicBezTo>
                    <a:cubicBezTo>
                      <a:pt x="335" y="287"/>
                      <a:pt x="336" y="287"/>
                      <a:pt x="336" y="287"/>
                    </a:cubicBezTo>
                    <a:cubicBezTo>
                      <a:pt x="336" y="287"/>
                      <a:pt x="336" y="287"/>
                      <a:pt x="336" y="287"/>
                    </a:cubicBezTo>
                    <a:cubicBezTo>
                      <a:pt x="337" y="287"/>
                      <a:pt x="337" y="287"/>
                      <a:pt x="338" y="286"/>
                    </a:cubicBezTo>
                    <a:cubicBezTo>
                      <a:pt x="338" y="286"/>
                      <a:pt x="338" y="287"/>
                      <a:pt x="339" y="287"/>
                    </a:cubicBezTo>
                    <a:cubicBezTo>
                      <a:pt x="339" y="287"/>
                      <a:pt x="339" y="287"/>
                      <a:pt x="339" y="288"/>
                    </a:cubicBezTo>
                    <a:cubicBezTo>
                      <a:pt x="339" y="288"/>
                      <a:pt x="339" y="288"/>
                      <a:pt x="339" y="289"/>
                    </a:cubicBezTo>
                    <a:cubicBezTo>
                      <a:pt x="340" y="289"/>
                      <a:pt x="341" y="290"/>
                      <a:pt x="341" y="290"/>
                    </a:cubicBezTo>
                    <a:cubicBezTo>
                      <a:pt x="341" y="291"/>
                      <a:pt x="341" y="291"/>
                      <a:pt x="341" y="292"/>
                    </a:cubicBezTo>
                    <a:cubicBezTo>
                      <a:pt x="341" y="292"/>
                      <a:pt x="341" y="292"/>
                      <a:pt x="342" y="292"/>
                    </a:cubicBezTo>
                    <a:cubicBezTo>
                      <a:pt x="342" y="292"/>
                      <a:pt x="342" y="292"/>
                      <a:pt x="342" y="292"/>
                    </a:cubicBezTo>
                    <a:cubicBezTo>
                      <a:pt x="343" y="292"/>
                      <a:pt x="343" y="292"/>
                      <a:pt x="343" y="293"/>
                    </a:cubicBezTo>
                    <a:cubicBezTo>
                      <a:pt x="343" y="293"/>
                      <a:pt x="343" y="293"/>
                      <a:pt x="343" y="293"/>
                    </a:cubicBezTo>
                    <a:cubicBezTo>
                      <a:pt x="342" y="292"/>
                      <a:pt x="342" y="292"/>
                      <a:pt x="342" y="292"/>
                    </a:cubicBezTo>
                    <a:cubicBezTo>
                      <a:pt x="342" y="292"/>
                      <a:pt x="342" y="292"/>
                      <a:pt x="342" y="292"/>
                    </a:cubicBezTo>
                    <a:cubicBezTo>
                      <a:pt x="342" y="293"/>
                      <a:pt x="343" y="293"/>
                      <a:pt x="343" y="293"/>
                    </a:cubicBezTo>
                    <a:cubicBezTo>
                      <a:pt x="343" y="293"/>
                      <a:pt x="343" y="293"/>
                      <a:pt x="343" y="293"/>
                    </a:cubicBezTo>
                    <a:cubicBezTo>
                      <a:pt x="343" y="293"/>
                      <a:pt x="343" y="294"/>
                      <a:pt x="343" y="294"/>
                    </a:cubicBezTo>
                    <a:cubicBezTo>
                      <a:pt x="344" y="295"/>
                      <a:pt x="344" y="295"/>
                      <a:pt x="345" y="296"/>
                    </a:cubicBezTo>
                    <a:cubicBezTo>
                      <a:pt x="345" y="297"/>
                      <a:pt x="345" y="297"/>
                      <a:pt x="346" y="297"/>
                    </a:cubicBezTo>
                    <a:cubicBezTo>
                      <a:pt x="346" y="297"/>
                      <a:pt x="347" y="297"/>
                      <a:pt x="347" y="297"/>
                    </a:cubicBezTo>
                    <a:cubicBezTo>
                      <a:pt x="348" y="297"/>
                      <a:pt x="348" y="297"/>
                      <a:pt x="349" y="298"/>
                    </a:cubicBezTo>
                    <a:cubicBezTo>
                      <a:pt x="349" y="298"/>
                      <a:pt x="349" y="298"/>
                      <a:pt x="349" y="298"/>
                    </a:cubicBezTo>
                    <a:cubicBezTo>
                      <a:pt x="350" y="298"/>
                      <a:pt x="350" y="298"/>
                      <a:pt x="351" y="298"/>
                    </a:cubicBezTo>
                    <a:cubicBezTo>
                      <a:pt x="351" y="298"/>
                      <a:pt x="351" y="298"/>
                      <a:pt x="351" y="299"/>
                    </a:cubicBezTo>
                    <a:cubicBezTo>
                      <a:pt x="351" y="299"/>
                      <a:pt x="352" y="299"/>
                      <a:pt x="352" y="299"/>
                    </a:cubicBezTo>
                    <a:cubicBezTo>
                      <a:pt x="352" y="299"/>
                      <a:pt x="352" y="299"/>
                      <a:pt x="352" y="299"/>
                    </a:cubicBezTo>
                    <a:cubicBezTo>
                      <a:pt x="352" y="299"/>
                      <a:pt x="352" y="299"/>
                      <a:pt x="351" y="299"/>
                    </a:cubicBezTo>
                    <a:cubicBezTo>
                      <a:pt x="352" y="300"/>
                      <a:pt x="352" y="300"/>
                      <a:pt x="353" y="301"/>
                    </a:cubicBezTo>
                    <a:cubicBezTo>
                      <a:pt x="353" y="301"/>
                      <a:pt x="354" y="301"/>
                      <a:pt x="354" y="301"/>
                    </a:cubicBezTo>
                    <a:cubicBezTo>
                      <a:pt x="354" y="301"/>
                      <a:pt x="355" y="301"/>
                      <a:pt x="355" y="302"/>
                    </a:cubicBezTo>
                    <a:cubicBezTo>
                      <a:pt x="355" y="302"/>
                      <a:pt x="355" y="302"/>
                      <a:pt x="356" y="302"/>
                    </a:cubicBezTo>
                    <a:cubicBezTo>
                      <a:pt x="356" y="302"/>
                      <a:pt x="357" y="303"/>
                      <a:pt x="357" y="303"/>
                    </a:cubicBezTo>
                    <a:cubicBezTo>
                      <a:pt x="357" y="303"/>
                      <a:pt x="358" y="303"/>
                      <a:pt x="358" y="303"/>
                    </a:cubicBezTo>
                    <a:cubicBezTo>
                      <a:pt x="358" y="303"/>
                      <a:pt x="359" y="303"/>
                      <a:pt x="359" y="303"/>
                    </a:cubicBezTo>
                    <a:cubicBezTo>
                      <a:pt x="360" y="303"/>
                      <a:pt x="360" y="303"/>
                      <a:pt x="361" y="304"/>
                    </a:cubicBezTo>
                    <a:cubicBezTo>
                      <a:pt x="361" y="304"/>
                      <a:pt x="362" y="304"/>
                      <a:pt x="363" y="305"/>
                    </a:cubicBezTo>
                    <a:cubicBezTo>
                      <a:pt x="363" y="305"/>
                      <a:pt x="364" y="304"/>
                      <a:pt x="365" y="304"/>
                    </a:cubicBezTo>
                    <a:cubicBezTo>
                      <a:pt x="365" y="304"/>
                      <a:pt x="366" y="304"/>
                      <a:pt x="367" y="303"/>
                    </a:cubicBezTo>
                    <a:cubicBezTo>
                      <a:pt x="367" y="303"/>
                      <a:pt x="367" y="303"/>
                      <a:pt x="367" y="303"/>
                    </a:cubicBezTo>
                    <a:cubicBezTo>
                      <a:pt x="367" y="303"/>
                      <a:pt x="367" y="303"/>
                      <a:pt x="367" y="303"/>
                    </a:cubicBezTo>
                    <a:cubicBezTo>
                      <a:pt x="367" y="303"/>
                      <a:pt x="368" y="303"/>
                      <a:pt x="368" y="303"/>
                    </a:cubicBezTo>
                    <a:cubicBezTo>
                      <a:pt x="368" y="303"/>
                      <a:pt x="369" y="303"/>
                      <a:pt x="369" y="303"/>
                    </a:cubicBezTo>
                    <a:cubicBezTo>
                      <a:pt x="370" y="303"/>
                      <a:pt x="370" y="303"/>
                      <a:pt x="371" y="303"/>
                    </a:cubicBezTo>
                    <a:cubicBezTo>
                      <a:pt x="371" y="303"/>
                      <a:pt x="372" y="303"/>
                      <a:pt x="372" y="303"/>
                    </a:cubicBezTo>
                    <a:cubicBezTo>
                      <a:pt x="372" y="303"/>
                      <a:pt x="372" y="303"/>
                      <a:pt x="372" y="304"/>
                    </a:cubicBezTo>
                    <a:cubicBezTo>
                      <a:pt x="372" y="304"/>
                      <a:pt x="373" y="304"/>
                      <a:pt x="373" y="304"/>
                    </a:cubicBezTo>
                    <a:cubicBezTo>
                      <a:pt x="373" y="304"/>
                      <a:pt x="373" y="304"/>
                      <a:pt x="373" y="304"/>
                    </a:cubicBezTo>
                    <a:cubicBezTo>
                      <a:pt x="373" y="304"/>
                      <a:pt x="373" y="305"/>
                      <a:pt x="374" y="305"/>
                    </a:cubicBezTo>
                    <a:cubicBezTo>
                      <a:pt x="374" y="306"/>
                      <a:pt x="374" y="306"/>
                      <a:pt x="374" y="306"/>
                    </a:cubicBezTo>
                    <a:cubicBezTo>
                      <a:pt x="374" y="307"/>
                      <a:pt x="374" y="307"/>
                      <a:pt x="375" y="308"/>
                    </a:cubicBezTo>
                    <a:cubicBezTo>
                      <a:pt x="375" y="308"/>
                      <a:pt x="375" y="309"/>
                      <a:pt x="375" y="309"/>
                    </a:cubicBezTo>
                    <a:cubicBezTo>
                      <a:pt x="375" y="309"/>
                      <a:pt x="375" y="309"/>
                      <a:pt x="375" y="309"/>
                    </a:cubicBezTo>
                    <a:cubicBezTo>
                      <a:pt x="375" y="309"/>
                      <a:pt x="375" y="310"/>
                      <a:pt x="375" y="310"/>
                    </a:cubicBezTo>
                    <a:cubicBezTo>
                      <a:pt x="376" y="310"/>
                      <a:pt x="377" y="310"/>
                      <a:pt x="378" y="310"/>
                    </a:cubicBezTo>
                    <a:cubicBezTo>
                      <a:pt x="378" y="310"/>
                      <a:pt x="379" y="310"/>
                      <a:pt x="379" y="310"/>
                    </a:cubicBezTo>
                    <a:cubicBezTo>
                      <a:pt x="379" y="310"/>
                      <a:pt x="380" y="311"/>
                      <a:pt x="380" y="311"/>
                    </a:cubicBezTo>
                    <a:cubicBezTo>
                      <a:pt x="380" y="311"/>
                      <a:pt x="381" y="311"/>
                      <a:pt x="381" y="310"/>
                    </a:cubicBezTo>
                    <a:cubicBezTo>
                      <a:pt x="381" y="310"/>
                      <a:pt x="382" y="310"/>
                      <a:pt x="382" y="310"/>
                    </a:cubicBezTo>
                    <a:cubicBezTo>
                      <a:pt x="382" y="311"/>
                      <a:pt x="383" y="311"/>
                      <a:pt x="383" y="312"/>
                    </a:cubicBezTo>
                    <a:cubicBezTo>
                      <a:pt x="384" y="312"/>
                      <a:pt x="385" y="312"/>
                      <a:pt x="386" y="312"/>
                    </a:cubicBezTo>
                    <a:cubicBezTo>
                      <a:pt x="386" y="312"/>
                      <a:pt x="387" y="312"/>
                      <a:pt x="387" y="313"/>
                    </a:cubicBezTo>
                    <a:cubicBezTo>
                      <a:pt x="388" y="313"/>
                      <a:pt x="389" y="313"/>
                      <a:pt x="389" y="313"/>
                    </a:cubicBezTo>
                    <a:cubicBezTo>
                      <a:pt x="390" y="313"/>
                      <a:pt x="390" y="313"/>
                      <a:pt x="390" y="313"/>
                    </a:cubicBezTo>
                    <a:cubicBezTo>
                      <a:pt x="390" y="313"/>
                      <a:pt x="391" y="313"/>
                      <a:pt x="391" y="313"/>
                    </a:cubicBezTo>
                    <a:cubicBezTo>
                      <a:pt x="391" y="313"/>
                      <a:pt x="391" y="314"/>
                      <a:pt x="391" y="314"/>
                    </a:cubicBezTo>
                    <a:cubicBezTo>
                      <a:pt x="392" y="314"/>
                      <a:pt x="392" y="314"/>
                      <a:pt x="392" y="314"/>
                    </a:cubicBezTo>
                    <a:cubicBezTo>
                      <a:pt x="392" y="314"/>
                      <a:pt x="392" y="313"/>
                      <a:pt x="392" y="313"/>
                    </a:cubicBezTo>
                    <a:cubicBezTo>
                      <a:pt x="392" y="313"/>
                      <a:pt x="393" y="313"/>
                      <a:pt x="393" y="313"/>
                    </a:cubicBezTo>
                    <a:cubicBezTo>
                      <a:pt x="393" y="314"/>
                      <a:pt x="393" y="314"/>
                      <a:pt x="393" y="314"/>
                    </a:cubicBezTo>
                    <a:cubicBezTo>
                      <a:pt x="394" y="314"/>
                      <a:pt x="394" y="314"/>
                      <a:pt x="394" y="315"/>
                    </a:cubicBezTo>
                    <a:cubicBezTo>
                      <a:pt x="395" y="315"/>
                      <a:pt x="395" y="315"/>
                      <a:pt x="396" y="315"/>
                    </a:cubicBezTo>
                    <a:cubicBezTo>
                      <a:pt x="396" y="315"/>
                      <a:pt x="397" y="315"/>
                      <a:pt x="397" y="315"/>
                    </a:cubicBezTo>
                    <a:cubicBezTo>
                      <a:pt x="397" y="315"/>
                      <a:pt x="397" y="315"/>
                      <a:pt x="397" y="315"/>
                    </a:cubicBezTo>
                    <a:cubicBezTo>
                      <a:pt x="397" y="315"/>
                      <a:pt x="397" y="315"/>
                      <a:pt x="397" y="315"/>
                    </a:cubicBezTo>
                    <a:cubicBezTo>
                      <a:pt x="398" y="315"/>
                      <a:pt x="398" y="315"/>
                      <a:pt x="398" y="315"/>
                    </a:cubicBezTo>
                    <a:cubicBezTo>
                      <a:pt x="398" y="315"/>
                      <a:pt x="398" y="315"/>
                      <a:pt x="398" y="315"/>
                    </a:cubicBezTo>
                    <a:cubicBezTo>
                      <a:pt x="398" y="316"/>
                      <a:pt x="398" y="316"/>
                      <a:pt x="398" y="316"/>
                    </a:cubicBezTo>
                    <a:cubicBezTo>
                      <a:pt x="399" y="316"/>
                      <a:pt x="399" y="315"/>
                      <a:pt x="400" y="315"/>
                    </a:cubicBezTo>
                    <a:cubicBezTo>
                      <a:pt x="400" y="315"/>
                      <a:pt x="401" y="315"/>
                      <a:pt x="401" y="315"/>
                    </a:cubicBezTo>
                    <a:cubicBezTo>
                      <a:pt x="401" y="316"/>
                      <a:pt x="401" y="316"/>
                      <a:pt x="401" y="316"/>
                    </a:cubicBezTo>
                    <a:cubicBezTo>
                      <a:pt x="401" y="316"/>
                      <a:pt x="401" y="316"/>
                      <a:pt x="402" y="316"/>
                    </a:cubicBezTo>
                    <a:cubicBezTo>
                      <a:pt x="402" y="316"/>
                      <a:pt x="402" y="315"/>
                      <a:pt x="402" y="315"/>
                    </a:cubicBezTo>
                    <a:cubicBezTo>
                      <a:pt x="403" y="315"/>
                      <a:pt x="403" y="316"/>
                      <a:pt x="403" y="316"/>
                    </a:cubicBezTo>
                    <a:cubicBezTo>
                      <a:pt x="404" y="316"/>
                      <a:pt x="404" y="316"/>
                      <a:pt x="404" y="316"/>
                    </a:cubicBezTo>
                    <a:cubicBezTo>
                      <a:pt x="404" y="316"/>
                      <a:pt x="405" y="316"/>
                      <a:pt x="405" y="316"/>
                    </a:cubicBezTo>
                    <a:cubicBezTo>
                      <a:pt x="405" y="316"/>
                      <a:pt x="405" y="316"/>
                      <a:pt x="405" y="316"/>
                    </a:cubicBezTo>
                    <a:cubicBezTo>
                      <a:pt x="406" y="316"/>
                      <a:pt x="406" y="316"/>
                      <a:pt x="406" y="316"/>
                    </a:cubicBezTo>
                    <a:cubicBezTo>
                      <a:pt x="406" y="316"/>
                      <a:pt x="406" y="316"/>
                      <a:pt x="406" y="316"/>
                    </a:cubicBezTo>
                    <a:cubicBezTo>
                      <a:pt x="406" y="316"/>
                      <a:pt x="406" y="315"/>
                      <a:pt x="407" y="315"/>
                    </a:cubicBezTo>
                    <a:cubicBezTo>
                      <a:pt x="407" y="316"/>
                      <a:pt x="407" y="316"/>
                      <a:pt x="408" y="316"/>
                    </a:cubicBezTo>
                    <a:cubicBezTo>
                      <a:pt x="408" y="316"/>
                      <a:pt x="408" y="316"/>
                      <a:pt x="408" y="316"/>
                    </a:cubicBezTo>
                    <a:cubicBezTo>
                      <a:pt x="408" y="316"/>
                      <a:pt x="408" y="316"/>
                      <a:pt x="408" y="316"/>
                    </a:cubicBezTo>
                    <a:cubicBezTo>
                      <a:pt x="409" y="316"/>
                      <a:pt x="409" y="316"/>
                      <a:pt x="409" y="316"/>
                    </a:cubicBezTo>
                    <a:cubicBezTo>
                      <a:pt x="409" y="316"/>
                      <a:pt x="409" y="316"/>
                      <a:pt x="409" y="316"/>
                    </a:cubicBezTo>
                    <a:cubicBezTo>
                      <a:pt x="409" y="316"/>
                      <a:pt x="410" y="317"/>
                      <a:pt x="410" y="317"/>
                    </a:cubicBezTo>
                    <a:cubicBezTo>
                      <a:pt x="410" y="317"/>
                      <a:pt x="410" y="317"/>
                      <a:pt x="411" y="317"/>
                    </a:cubicBezTo>
                    <a:cubicBezTo>
                      <a:pt x="411" y="317"/>
                      <a:pt x="411" y="317"/>
                      <a:pt x="411" y="317"/>
                    </a:cubicBezTo>
                    <a:cubicBezTo>
                      <a:pt x="412" y="317"/>
                      <a:pt x="412" y="317"/>
                      <a:pt x="413" y="317"/>
                    </a:cubicBezTo>
                    <a:cubicBezTo>
                      <a:pt x="413" y="317"/>
                      <a:pt x="414" y="317"/>
                      <a:pt x="414" y="317"/>
                    </a:cubicBezTo>
                    <a:cubicBezTo>
                      <a:pt x="414" y="317"/>
                      <a:pt x="415" y="317"/>
                      <a:pt x="415" y="317"/>
                    </a:cubicBezTo>
                    <a:cubicBezTo>
                      <a:pt x="415" y="317"/>
                      <a:pt x="415" y="317"/>
                      <a:pt x="416" y="317"/>
                    </a:cubicBezTo>
                    <a:cubicBezTo>
                      <a:pt x="416" y="317"/>
                      <a:pt x="416" y="317"/>
                      <a:pt x="417" y="317"/>
                    </a:cubicBezTo>
                    <a:cubicBezTo>
                      <a:pt x="417" y="317"/>
                      <a:pt x="417" y="317"/>
                      <a:pt x="417" y="317"/>
                    </a:cubicBezTo>
                    <a:cubicBezTo>
                      <a:pt x="417" y="317"/>
                      <a:pt x="417" y="317"/>
                      <a:pt x="417" y="317"/>
                    </a:cubicBezTo>
                    <a:cubicBezTo>
                      <a:pt x="418" y="317"/>
                      <a:pt x="418" y="317"/>
                      <a:pt x="419" y="317"/>
                    </a:cubicBezTo>
                    <a:cubicBezTo>
                      <a:pt x="419" y="317"/>
                      <a:pt x="419" y="317"/>
                      <a:pt x="420" y="317"/>
                    </a:cubicBezTo>
                    <a:cubicBezTo>
                      <a:pt x="420" y="317"/>
                      <a:pt x="421" y="317"/>
                      <a:pt x="421" y="318"/>
                    </a:cubicBezTo>
                    <a:cubicBezTo>
                      <a:pt x="422" y="318"/>
                      <a:pt x="422" y="318"/>
                      <a:pt x="422" y="318"/>
                    </a:cubicBezTo>
                    <a:cubicBezTo>
                      <a:pt x="422" y="319"/>
                      <a:pt x="422" y="319"/>
                      <a:pt x="423" y="319"/>
                    </a:cubicBezTo>
                    <a:cubicBezTo>
                      <a:pt x="422" y="319"/>
                      <a:pt x="422" y="320"/>
                      <a:pt x="422" y="320"/>
                    </a:cubicBezTo>
                    <a:cubicBezTo>
                      <a:pt x="422" y="320"/>
                      <a:pt x="422" y="320"/>
                      <a:pt x="422" y="320"/>
                    </a:cubicBezTo>
                    <a:cubicBezTo>
                      <a:pt x="422" y="320"/>
                      <a:pt x="422" y="320"/>
                      <a:pt x="422" y="320"/>
                    </a:cubicBezTo>
                    <a:cubicBezTo>
                      <a:pt x="422" y="320"/>
                      <a:pt x="422" y="320"/>
                      <a:pt x="422" y="320"/>
                    </a:cubicBezTo>
                    <a:cubicBezTo>
                      <a:pt x="422" y="320"/>
                      <a:pt x="423" y="320"/>
                      <a:pt x="423" y="320"/>
                    </a:cubicBezTo>
                    <a:cubicBezTo>
                      <a:pt x="423" y="320"/>
                      <a:pt x="424" y="320"/>
                      <a:pt x="425" y="320"/>
                    </a:cubicBezTo>
                    <a:cubicBezTo>
                      <a:pt x="424" y="320"/>
                      <a:pt x="424" y="321"/>
                      <a:pt x="424" y="321"/>
                    </a:cubicBezTo>
                    <a:cubicBezTo>
                      <a:pt x="425" y="321"/>
                      <a:pt x="425" y="322"/>
                      <a:pt x="425" y="322"/>
                    </a:cubicBezTo>
                    <a:cubicBezTo>
                      <a:pt x="425" y="322"/>
                      <a:pt x="425" y="323"/>
                      <a:pt x="425" y="323"/>
                    </a:cubicBezTo>
                    <a:cubicBezTo>
                      <a:pt x="425" y="323"/>
                      <a:pt x="425" y="323"/>
                      <a:pt x="426" y="324"/>
                    </a:cubicBezTo>
                    <a:cubicBezTo>
                      <a:pt x="425" y="324"/>
                      <a:pt x="425" y="324"/>
                      <a:pt x="425" y="324"/>
                    </a:cubicBezTo>
                    <a:cubicBezTo>
                      <a:pt x="425" y="324"/>
                      <a:pt x="425" y="324"/>
                      <a:pt x="425" y="324"/>
                    </a:cubicBezTo>
                    <a:cubicBezTo>
                      <a:pt x="425" y="324"/>
                      <a:pt x="425" y="324"/>
                      <a:pt x="425" y="324"/>
                    </a:cubicBezTo>
                    <a:cubicBezTo>
                      <a:pt x="425" y="324"/>
                      <a:pt x="426" y="324"/>
                      <a:pt x="426" y="324"/>
                    </a:cubicBezTo>
                    <a:cubicBezTo>
                      <a:pt x="426" y="325"/>
                      <a:pt x="426" y="325"/>
                      <a:pt x="426" y="325"/>
                    </a:cubicBezTo>
                    <a:cubicBezTo>
                      <a:pt x="426" y="325"/>
                      <a:pt x="427" y="325"/>
                      <a:pt x="427" y="325"/>
                    </a:cubicBezTo>
                    <a:cubicBezTo>
                      <a:pt x="427" y="325"/>
                      <a:pt x="428" y="325"/>
                      <a:pt x="428" y="326"/>
                    </a:cubicBezTo>
                    <a:cubicBezTo>
                      <a:pt x="429" y="326"/>
                      <a:pt x="429" y="326"/>
                      <a:pt x="430" y="326"/>
                    </a:cubicBezTo>
                    <a:cubicBezTo>
                      <a:pt x="430" y="327"/>
                      <a:pt x="430" y="327"/>
                      <a:pt x="430" y="327"/>
                    </a:cubicBezTo>
                    <a:cubicBezTo>
                      <a:pt x="430" y="327"/>
                      <a:pt x="430" y="327"/>
                      <a:pt x="431" y="327"/>
                    </a:cubicBezTo>
                    <a:cubicBezTo>
                      <a:pt x="431" y="327"/>
                      <a:pt x="432" y="326"/>
                      <a:pt x="432" y="326"/>
                    </a:cubicBezTo>
                    <a:cubicBezTo>
                      <a:pt x="433" y="326"/>
                      <a:pt x="433" y="326"/>
                      <a:pt x="434" y="326"/>
                    </a:cubicBezTo>
                    <a:cubicBezTo>
                      <a:pt x="433" y="326"/>
                      <a:pt x="433" y="327"/>
                      <a:pt x="432" y="327"/>
                    </a:cubicBezTo>
                    <a:cubicBezTo>
                      <a:pt x="432" y="327"/>
                      <a:pt x="432" y="327"/>
                      <a:pt x="431" y="327"/>
                    </a:cubicBezTo>
                    <a:cubicBezTo>
                      <a:pt x="431" y="328"/>
                      <a:pt x="431" y="328"/>
                      <a:pt x="431" y="328"/>
                    </a:cubicBezTo>
                    <a:cubicBezTo>
                      <a:pt x="431" y="328"/>
                      <a:pt x="431" y="328"/>
                      <a:pt x="432" y="328"/>
                    </a:cubicBezTo>
                    <a:cubicBezTo>
                      <a:pt x="432" y="329"/>
                      <a:pt x="433" y="329"/>
                      <a:pt x="433" y="330"/>
                    </a:cubicBezTo>
                    <a:cubicBezTo>
                      <a:pt x="434" y="330"/>
                      <a:pt x="435" y="331"/>
                      <a:pt x="436" y="331"/>
                    </a:cubicBezTo>
                    <a:cubicBezTo>
                      <a:pt x="436" y="331"/>
                      <a:pt x="437" y="331"/>
                      <a:pt x="437" y="331"/>
                    </a:cubicBezTo>
                    <a:cubicBezTo>
                      <a:pt x="437" y="331"/>
                      <a:pt x="438" y="331"/>
                      <a:pt x="438" y="331"/>
                    </a:cubicBezTo>
                    <a:cubicBezTo>
                      <a:pt x="439" y="331"/>
                      <a:pt x="440" y="331"/>
                      <a:pt x="441" y="331"/>
                    </a:cubicBezTo>
                    <a:cubicBezTo>
                      <a:pt x="441" y="331"/>
                      <a:pt x="441" y="331"/>
                      <a:pt x="441" y="331"/>
                    </a:cubicBezTo>
                    <a:cubicBezTo>
                      <a:pt x="441" y="331"/>
                      <a:pt x="441" y="331"/>
                      <a:pt x="441" y="331"/>
                    </a:cubicBezTo>
                    <a:cubicBezTo>
                      <a:pt x="441" y="331"/>
                      <a:pt x="441" y="331"/>
                      <a:pt x="441" y="331"/>
                    </a:cubicBezTo>
                    <a:cubicBezTo>
                      <a:pt x="441" y="331"/>
                      <a:pt x="442" y="331"/>
                      <a:pt x="442" y="331"/>
                    </a:cubicBezTo>
                    <a:cubicBezTo>
                      <a:pt x="442" y="331"/>
                      <a:pt x="442" y="332"/>
                      <a:pt x="441" y="332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1" y="332"/>
                      <a:pt x="440" y="332"/>
                      <a:pt x="440" y="333"/>
                    </a:cubicBezTo>
                    <a:cubicBezTo>
                      <a:pt x="440" y="332"/>
                      <a:pt x="439" y="332"/>
                      <a:pt x="439" y="332"/>
                    </a:cubicBezTo>
                    <a:cubicBezTo>
                      <a:pt x="438" y="333"/>
                      <a:pt x="438" y="333"/>
                      <a:pt x="437" y="333"/>
                    </a:cubicBezTo>
                    <a:cubicBezTo>
                      <a:pt x="437" y="333"/>
                      <a:pt x="437" y="333"/>
                      <a:pt x="437" y="333"/>
                    </a:cubicBezTo>
                    <a:cubicBezTo>
                      <a:pt x="437" y="333"/>
                      <a:pt x="436" y="333"/>
                      <a:pt x="436" y="333"/>
                    </a:cubicBezTo>
                    <a:cubicBezTo>
                      <a:pt x="436" y="333"/>
                      <a:pt x="436" y="333"/>
                      <a:pt x="436" y="333"/>
                    </a:cubicBezTo>
                    <a:cubicBezTo>
                      <a:pt x="436" y="333"/>
                      <a:pt x="436" y="333"/>
                      <a:pt x="435" y="333"/>
                    </a:cubicBezTo>
                    <a:cubicBezTo>
                      <a:pt x="435" y="333"/>
                      <a:pt x="435" y="333"/>
                      <a:pt x="434" y="333"/>
                    </a:cubicBezTo>
                    <a:cubicBezTo>
                      <a:pt x="435" y="333"/>
                      <a:pt x="435" y="333"/>
                      <a:pt x="435" y="332"/>
                    </a:cubicBezTo>
                    <a:cubicBezTo>
                      <a:pt x="434" y="332"/>
                      <a:pt x="434" y="332"/>
                      <a:pt x="434" y="332"/>
                    </a:cubicBezTo>
                    <a:cubicBezTo>
                      <a:pt x="434" y="332"/>
                      <a:pt x="434" y="332"/>
                      <a:pt x="434" y="332"/>
                    </a:cubicBezTo>
                    <a:cubicBezTo>
                      <a:pt x="434" y="332"/>
                      <a:pt x="433" y="332"/>
                      <a:pt x="433" y="332"/>
                    </a:cubicBezTo>
                    <a:cubicBezTo>
                      <a:pt x="433" y="332"/>
                      <a:pt x="433" y="332"/>
                      <a:pt x="433" y="332"/>
                    </a:cubicBezTo>
                    <a:cubicBezTo>
                      <a:pt x="433" y="333"/>
                      <a:pt x="433" y="333"/>
                      <a:pt x="433" y="333"/>
                    </a:cubicBezTo>
                    <a:cubicBezTo>
                      <a:pt x="434" y="334"/>
                      <a:pt x="434" y="334"/>
                      <a:pt x="435" y="335"/>
                    </a:cubicBezTo>
                    <a:cubicBezTo>
                      <a:pt x="435" y="335"/>
                      <a:pt x="435" y="335"/>
                      <a:pt x="436" y="335"/>
                    </a:cubicBezTo>
                    <a:cubicBezTo>
                      <a:pt x="436" y="335"/>
                      <a:pt x="436" y="335"/>
                      <a:pt x="436" y="335"/>
                    </a:cubicBezTo>
                    <a:cubicBezTo>
                      <a:pt x="436" y="335"/>
                      <a:pt x="436" y="336"/>
                      <a:pt x="436" y="336"/>
                    </a:cubicBezTo>
                    <a:cubicBezTo>
                      <a:pt x="436" y="336"/>
                      <a:pt x="437" y="337"/>
                      <a:pt x="437" y="337"/>
                    </a:cubicBezTo>
                    <a:cubicBezTo>
                      <a:pt x="438" y="338"/>
                      <a:pt x="440" y="339"/>
                      <a:pt x="441" y="340"/>
                    </a:cubicBezTo>
                    <a:cubicBezTo>
                      <a:pt x="441" y="341"/>
                      <a:pt x="442" y="341"/>
                      <a:pt x="443" y="341"/>
                    </a:cubicBezTo>
                    <a:cubicBezTo>
                      <a:pt x="443" y="341"/>
                      <a:pt x="443" y="341"/>
                      <a:pt x="444" y="341"/>
                    </a:cubicBezTo>
                    <a:cubicBezTo>
                      <a:pt x="445" y="341"/>
                      <a:pt x="446" y="340"/>
                      <a:pt x="447" y="340"/>
                    </a:cubicBezTo>
                    <a:cubicBezTo>
                      <a:pt x="447" y="340"/>
                      <a:pt x="448" y="340"/>
                      <a:pt x="448" y="340"/>
                    </a:cubicBezTo>
                    <a:cubicBezTo>
                      <a:pt x="448" y="340"/>
                      <a:pt x="449" y="340"/>
                      <a:pt x="449" y="340"/>
                    </a:cubicBezTo>
                    <a:cubicBezTo>
                      <a:pt x="449" y="339"/>
                      <a:pt x="449" y="339"/>
                      <a:pt x="449" y="339"/>
                    </a:cubicBezTo>
                    <a:cubicBezTo>
                      <a:pt x="450" y="339"/>
                      <a:pt x="450" y="338"/>
                      <a:pt x="450" y="338"/>
                    </a:cubicBezTo>
                    <a:cubicBezTo>
                      <a:pt x="450" y="338"/>
                      <a:pt x="450" y="337"/>
                      <a:pt x="449" y="337"/>
                    </a:cubicBezTo>
                    <a:cubicBezTo>
                      <a:pt x="450" y="337"/>
                      <a:pt x="450" y="336"/>
                      <a:pt x="450" y="336"/>
                    </a:cubicBezTo>
                    <a:cubicBezTo>
                      <a:pt x="450" y="336"/>
                      <a:pt x="450" y="335"/>
                      <a:pt x="451" y="335"/>
                    </a:cubicBezTo>
                    <a:cubicBezTo>
                      <a:pt x="451" y="335"/>
                      <a:pt x="451" y="335"/>
                      <a:pt x="451" y="335"/>
                    </a:cubicBezTo>
                    <a:cubicBezTo>
                      <a:pt x="451" y="335"/>
                      <a:pt x="451" y="335"/>
                      <a:pt x="451" y="335"/>
                    </a:cubicBezTo>
                    <a:cubicBezTo>
                      <a:pt x="451" y="335"/>
                      <a:pt x="452" y="335"/>
                      <a:pt x="452" y="335"/>
                    </a:cubicBezTo>
                    <a:cubicBezTo>
                      <a:pt x="452" y="336"/>
                      <a:pt x="453" y="336"/>
                      <a:pt x="453" y="336"/>
                    </a:cubicBezTo>
                    <a:cubicBezTo>
                      <a:pt x="453" y="336"/>
                      <a:pt x="453" y="336"/>
                      <a:pt x="454" y="336"/>
                    </a:cubicBezTo>
                    <a:cubicBezTo>
                      <a:pt x="454" y="336"/>
                      <a:pt x="453" y="336"/>
                      <a:pt x="453" y="336"/>
                    </a:cubicBezTo>
                    <a:cubicBezTo>
                      <a:pt x="453" y="336"/>
                      <a:pt x="453" y="336"/>
                      <a:pt x="452" y="336"/>
                    </a:cubicBezTo>
                    <a:cubicBezTo>
                      <a:pt x="452" y="336"/>
                      <a:pt x="452" y="336"/>
                      <a:pt x="452" y="336"/>
                    </a:cubicBezTo>
                    <a:cubicBezTo>
                      <a:pt x="452" y="336"/>
                      <a:pt x="451" y="336"/>
                      <a:pt x="451" y="336"/>
                    </a:cubicBezTo>
                    <a:cubicBezTo>
                      <a:pt x="451" y="336"/>
                      <a:pt x="451" y="337"/>
                      <a:pt x="451" y="337"/>
                    </a:cubicBezTo>
                    <a:cubicBezTo>
                      <a:pt x="451" y="337"/>
                      <a:pt x="451" y="337"/>
                      <a:pt x="451" y="338"/>
                    </a:cubicBezTo>
                    <a:cubicBezTo>
                      <a:pt x="451" y="338"/>
                      <a:pt x="451" y="338"/>
                      <a:pt x="451" y="338"/>
                    </a:cubicBezTo>
                    <a:cubicBezTo>
                      <a:pt x="451" y="338"/>
                      <a:pt x="452" y="338"/>
                      <a:pt x="452" y="338"/>
                    </a:cubicBezTo>
                    <a:cubicBezTo>
                      <a:pt x="452" y="338"/>
                      <a:pt x="453" y="339"/>
                      <a:pt x="453" y="339"/>
                    </a:cubicBezTo>
                    <a:cubicBezTo>
                      <a:pt x="453" y="339"/>
                      <a:pt x="454" y="339"/>
                      <a:pt x="454" y="339"/>
                    </a:cubicBezTo>
                    <a:cubicBezTo>
                      <a:pt x="454" y="339"/>
                      <a:pt x="453" y="339"/>
                      <a:pt x="453" y="339"/>
                    </a:cubicBezTo>
                    <a:cubicBezTo>
                      <a:pt x="453" y="339"/>
                      <a:pt x="453" y="339"/>
                      <a:pt x="453" y="339"/>
                    </a:cubicBezTo>
                    <a:cubicBezTo>
                      <a:pt x="452" y="339"/>
                      <a:pt x="452" y="339"/>
                      <a:pt x="451" y="339"/>
                    </a:cubicBezTo>
                    <a:cubicBezTo>
                      <a:pt x="451" y="340"/>
                      <a:pt x="451" y="340"/>
                      <a:pt x="451" y="341"/>
                    </a:cubicBezTo>
                    <a:cubicBezTo>
                      <a:pt x="452" y="341"/>
                      <a:pt x="452" y="341"/>
                      <a:pt x="452" y="341"/>
                    </a:cubicBezTo>
                    <a:cubicBezTo>
                      <a:pt x="452" y="342"/>
                      <a:pt x="452" y="342"/>
                      <a:pt x="452" y="343"/>
                    </a:cubicBezTo>
                    <a:cubicBezTo>
                      <a:pt x="452" y="343"/>
                      <a:pt x="452" y="343"/>
                      <a:pt x="452" y="344"/>
                    </a:cubicBezTo>
                    <a:cubicBezTo>
                      <a:pt x="452" y="344"/>
                      <a:pt x="452" y="344"/>
                      <a:pt x="451" y="344"/>
                    </a:cubicBezTo>
                    <a:cubicBezTo>
                      <a:pt x="451" y="345"/>
                      <a:pt x="451" y="345"/>
                      <a:pt x="451" y="345"/>
                    </a:cubicBezTo>
                    <a:cubicBezTo>
                      <a:pt x="452" y="345"/>
                      <a:pt x="452" y="345"/>
                      <a:pt x="452" y="346"/>
                    </a:cubicBezTo>
                    <a:cubicBezTo>
                      <a:pt x="452" y="346"/>
                      <a:pt x="451" y="346"/>
                      <a:pt x="451" y="346"/>
                    </a:cubicBezTo>
                    <a:cubicBezTo>
                      <a:pt x="451" y="346"/>
                      <a:pt x="451" y="347"/>
                      <a:pt x="451" y="347"/>
                    </a:cubicBezTo>
                    <a:cubicBezTo>
                      <a:pt x="451" y="348"/>
                      <a:pt x="452" y="348"/>
                      <a:pt x="452" y="349"/>
                    </a:cubicBezTo>
                    <a:cubicBezTo>
                      <a:pt x="452" y="349"/>
                      <a:pt x="452" y="350"/>
                      <a:pt x="452" y="350"/>
                    </a:cubicBezTo>
                    <a:cubicBezTo>
                      <a:pt x="452" y="350"/>
                      <a:pt x="452" y="350"/>
                      <a:pt x="452" y="351"/>
                    </a:cubicBezTo>
                    <a:cubicBezTo>
                      <a:pt x="452" y="351"/>
                      <a:pt x="452" y="350"/>
                      <a:pt x="452" y="350"/>
                    </a:cubicBezTo>
                    <a:cubicBezTo>
                      <a:pt x="452" y="351"/>
                      <a:pt x="452" y="351"/>
                      <a:pt x="452" y="351"/>
                    </a:cubicBezTo>
                    <a:cubicBezTo>
                      <a:pt x="452" y="352"/>
                      <a:pt x="452" y="352"/>
                      <a:pt x="453" y="353"/>
                    </a:cubicBezTo>
                    <a:cubicBezTo>
                      <a:pt x="452" y="353"/>
                      <a:pt x="452" y="353"/>
                      <a:pt x="452" y="353"/>
                    </a:cubicBezTo>
                    <a:cubicBezTo>
                      <a:pt x="452" y="353"/>
                      <a:pt x="452" y="354"/>
                      <a:pt x="452" y="354"/>
                    </a:cubicBezTo>
                    <a:cubicBezTo>
                      <a:pt x="452" y="354"/>
                      <a:pt x="452" y="355"/>
                      <a:pt x="452" y="355"/>
                    </a:cubicBezTo>
                    <a:cubicBezTo>
                      <a:pt x="453" y="356"/>
                      <a:pt x="453" y="357"/>
                      <a:pt x="454" y="358"/>
                    </a:cubicBezTo>
                    <a:cubicBezTo>
                      <a:pt x="454" y="359"/>
                      <a:pt x="453" y="360"/>
                      <a:pt x="453" y="360"/>
                    </a:cubicBezTo>
                    <a:cubicBezTo>
                      <a:pt x="453" y="361"/>
                      <a:pt x="454" y="362"/>
                      <a:pt x="454" y="362"/>
                    </a:cubicBezTo>
                    <a:cubicBezTo>
                      <a:pt x="454" y="362"/>
                      <a:pt x="454" y="362"/>
                      <a:pt x="454" y="363"/>
                    </a:cubicBezTo>
                    <a:cubicBezTo>
                      <a:pt x="455" y="363"/>
                      <a:pt x="455" y="363"/>
                      <a:pt x="455" y="364"/>
                    </a:cubicBezTo>
                    <a:cubicBezTo>
                      <a:pt x="455" y="364"/>
                      <a:pt x="455" y="364"/>
                      <a:pt x="455" y="364"/>
                    </a:cubicBezTo>
                    <a:cubicBezTo>
                      <a:pt x="455" y="364"/>
                      <a:pt x="455" y="365"/>
                      <a:pt x="455" y="365"/>
                    </a:cubicBezTo>
                    <a:cubicBezTo>
                      <a:pt x="455" y="365"/>
                      <a:pt x="456" y="366"/>
                      <a:pt x="456" y="366"/>
                    </a:cubicBezTo>
                    <a:cubicBezTo>
                      <a:pt x="456" y="366"/>
                      <a:pt x="456" y="367"/>
                      <a:pt x="456" y="367"/>
                    </a:cubicBezTo>
                    <a:cubicBezTo>
                      <a:pt x="456" y="367"/>
                      <a:pt x="456" y="367"/>
                      <a:pt x="456" y="367"/>
                    </a:cubicBezTo>
                    <a:cubicBezTo>
                      <a:pt x="457" y="367"/>
                      <a:pt x="457" y="368"/>
                      <a:pt x="457" y="368"/>
                    </a:cubicBezTo>
                    <a:cubicBezTo>
                      <a:pt x="457" y="368"/>
                      <a:pt x="457" y="368"/>
                      <a:pt x="458" y="368"/>
                    </a:cubicBezTo>
                    <a:cubicBezTo>
                      <a:pt x="457" y="369"/>
                      <a:pt x="457" y="369"/>
                      <a:pt x="457" y="370"/>
                    </a:cubicBezTo>
                    <a:cubicBezTo>
                      <a:pt x="457" y="370"/>
                      <a:pt x="458" y="370"/>
                      <a:pt x="458" y="370"/>
                    </a:cubicBezTo>
                    <a:cubicBezTo>
                      <a:pt x="458" y="371"/>
                      <a:pt x="458" y="371"/>
                      <a:pt x="458" y="371"/>
                    </a:cubicBezTo>
                    <a:cubicBezTo>
                      <a:pt x="458" y="372"/>
                      <a:pt x="458" y="372"/>
                      <a:pt x="458" y="373"/>
                    </a:cubicBezTo>
                    <a:cubicBezTo>
                      <a:pt x="458" y="373"/>
                      <a:pt x="458" y="374"/>
                      <a:pt x="459" y="374"/>
                    </a:cubicBezTo>
                    <a:cubicBezTo>
                      <a:pt x="459" y="375"/>
                      <a:pt x="459" y="375"/>
                      <a:pt x="459" y="375"/>
                    </a:cubicBezTo>
                    <a:cubicBezTo>
                      <a:pt x="459" y="376"/>
                      <a:pt x="459" y="376"/>
                      <a:pt x="459" y="377"/>
                    </a:cubicBezTo>
                    <a:cubicBezTo>
                      <a:pt x="459" y="377"/>
                      <a:pt x="459" y="377"/>
                      <a:pt x="459" y="377"/>
                    </a:cubicBezTo>
                    <a:cubicBezTo>
                      <a:pt x="459" y="377"/>
                      <a:pt x="459" y="378"/>
                      <a:pt x="460" y="378"/>
                    </a:cubicBezTo>
                    <a:cubicBezTo>
                      <a:pt x="460" y="378"/>
                      <a:pt x="460" y="379"/>
                      <a:pt x="461" y="379"/>
                    </a:cubicBezTo>
                    <a:cubicBezTo>
                      <a:pt x="461" y="379"/>
                      <a:pt x="461" y="379"/>
                      <a:pt x="461" y="379"/>
                    </a:cubicBezTo>
                    <a:cubicBezTo>
                      <a:pt x="461" y="380"/>
                      <a:pt x="462" y="380"/>
                      <a:pt x="462" y="381"/>
                    </a:cubicBezTo>
                    <a:cubicBezTo>
                      <a:pt x="462" y="381"/>
                      <a:pt x="462" y="382"/>
                      <a:pt x="463" y="382"/>
                    </a:cubicBezTo>
                    <a:cubicBezTo>
                      <a:pt x="463" y="383"/>
                      <a:pt x="463" y="383"/>
                      <a:pt x="463" y="383"/>
                    </a:cubicBezTo>
                    <a:cubicBezTo>
                      <a:pt x="463" y="384"/>
                      <a:pt x="463" y="384"/>
                      <a:pt x="463" y="385"/>
                    </a:cubicBezTo>
                    <a:cubicBezTo>
                      <a:pt x="463" y="385"/>
                      <a:pt x="464" y="385"/>
                      <a:pt x="464" y="385"/>
                    </a:cubicBezTo>
                    <a:cubicBezTo>
                      <a:pt x="464" y="385"/>
                      <a:pt x="464" y="385"/>
                      <a:pt x="464" y="385"/>
                    </a:cubicBezTo>
                    <a:cubicBezTo>
                      <a:pt x="464" y="386"/>
                      <a:pt x="464" y="387"/>
                      <a:pt x="464" y="387"/>
                    </a:cubicBezTo>
                    <a:cubicBezTo>
                      <a:pt x="464" y="388"/>
                      <a:pt x="464" y="388"/>
                      <a:pt x="465" y="389"/>
                    </a:cubicBezTo>
                    <a:cubicBezTo>
                      <a:pt x="464" y="389"/>
                      <a:pt x="464" y="390"/>
                      <a:pt x="464" y="390"/>
                    </a:cubicBezTo>
                    <a:cubicBezTo>
                      <a:pt x="465" y="391"/>
                      <a:pt x="465" y="392"/>
                      <a:pt x="465" y="393"/>
                    </a:cubicBezTo>
                    <a:cubicBezTo>
                      <a:pt x="466" y="394"/>
                      <a:pt x="466" y="394"/>
                      <a:pt x="467" y="395"/>
                    </a:cubicBezTo>
                    <a:cubicBezTo>
                      <a:pt x="467" y="395"/>
                      <a:pt x="467" y="395"/>
                      <a:pt x="468" y="396"/>
                    </a:cubicBezTo>
                    <a:cubicBezTo>
                      <a:pt x="468" y="396"/>
                      <a:pt x="469" y="396"/>
                      <a:pt x="469" y="396"/>
                    </a:cubicBezTo>
                    <a:cubicBezTo>
                      <a:pt x="470" y="396"/>
                      <a:pt x="471" y="396"/>
                      <a:pt x="472" y="396"/>
                    </a:cubicBezTo>
                    <a:cubicBezTo>
                      <a:pt x="472" y="395"/>
                      <a:pt x="472" y="395"/>
                      <a:pt x="472" y="395"/>
                    </a:cubicBezTo>
                    <a:cubicBezTo>
                      <a:pt x="472" y="395"/>
                      <a:pt x="472" y="395"/>
                      <a:pt x="472" y="395"/>
                    </a:cubicBezTo>
                    <a:cubicBezTo>
                      <a:pt x="472" y="395"/>
                      <a:pt x="472" y="395"/>
                      <a:pt x="472" y="394"/>
                    </a:cubicBezTo>
                    <a:cubicBezTo>
                      <a:pt x="472" y="394"/>
                      <a:pt x="472" y="394"/>
                      <a:pt x="472" y="394"/>
                    </a:cubicBezTo>
                    <a:cubicBezTo>
                      <a:pt x="473" y="394"/>
                      <a:pt x="473" y="394"/>
                      <a:pt x="473" y="394"/>
                    </a:cubicBezTo>
                    <a:cubicBezTo>
                      <a:pt x="474" y="394"/>
                      <a:pt x="474" y="393"/>
                      <a:pt x="475" y="393"/>
                    </a:cubicBezTo>
                    <a:cubicBezTo>
                      <a:pt x="475" y="393"/>
                      <a:pt x="475" y="393"/>
                      <a:pt x="475" y="393"/>
                    </a:cubicBezTo>
                    <a:cubicBezTo>
                      <a:pt x="476" y="393"/>
                      <a:pt x="477" y="393"/>
                      <a:pt x="478" y="393"/>
                    </a:cubicBezTo>
                    <a:cubicBezTo>
                      <a:pt x="478" y="394"/>
                      <a:pt x="478" y="394"/>
                      <a:pt x="478" y="394"/>
                    </a:cubicBezTo>
                    <a:cubicBezTo>
                      <a:pt x="478" y="394"/>
                      <a:pt x="478" y="394"/>
                      <a:pt x="478" y="394"/>
                    </a:cubicBezTo>
                    <a:cubicBezTo>
                      <a:pt x="478" y="394"/>
                      <a:pt x="478" y="394"/>
                      <a:pt x="478" y="394"/>
                    </a:cubicBezTo>
                    <a:cubicBezTo>
                      <a:pt x="478" y="394"/>
                      <a:pt x="478" y="394"/>
                      <a:pt x="478" y="394"/>
                    </a:cubicBezTo>
                    <a:cubicBezTo>
                      <a:pt x="478" y="393"/>
                      <a:pt x="477" y="393"/>
                      <a:pt x="477" y="393"/>
                    </a:cubicBezTo>
                    <a:cubicBezTo>
                      <a:pt x="477" y="393"/>
                      <a:pt x="477" y="392"/>
                      <a:pt x="477" y="392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78" y="392"/>
                      <a:pt x="478" y="391"/>
                      <a:pt x="479" y="391"/>
                    </a:cubicBezTo>
                    <a:cubicBezTo>
                      <a:pt x="479" y="391"/>
                      <a:pt x="479" y="391"/>
                      <a:pt x="479" y="391"/>
                    </a:cubicBezTo>
                    <a:cubicBezTo>
                      <a:pt x="479" y="390"/>
                      <a:pt x="479" y="390"/>
                      <a:pt x="479" y="390"/>
                    </a:cubicBezTo>
                    <a:cubicBezTo>
                      <a:pt x="480" y="390"/>
                      <a:pt x="480" y="390"/>
                      <a:pt x="481" y="390"/>
                    </a:cubicBezTo>
                    <a:cubicBezTo>
                      <a:pt x="481" y="390"/>
                      <a:pt x="481" y="390"/>
                      <a:pt x="481" y="390"/>
                    </a:cubicBezTo>
                    <a:cubicBezTo>
                      <a:pt x="481" y="390"/>
                      <a:pt x="482" y="390"/>
                      <a:pt x="482" y="390"/>
                    </a:cubicBezTo>
                    <a:cubicBezTo>
                      <a:pt x="482" y="390"/>
                      <a:pt x="482" y="390"/>
                      <a:pt x="482" y="389"/>
                    </a:cubicBezTo>
                    <a:cubicBezTo>
                      <a:pt x="482" y="388"/>
                      <a:pt x="483" y="387"/>
                      <a:pt x="483" y="386"/>
                    </a:cubicBezTo>
                    <a:cubicBezTo>
                      <a:pt x="483" y="386"/>
                      <a:pt x="482" y="386"/>
                      <a:pt x="482" y="386"/>
                    </a:cubicBezTo>
                    <a:cubicBezTo>
                      <a:pt x="482" y="385"/>
                      <a:pt x="483" y="385"/>
                      <a:pt x="483" y="384"/>
                    </a:cubicBezTo>
                    <a:cubicBezTo>
                      <a:pt x="483" y="384"/>
                      <a:pt x="484" y="383"/>
                      <a:pt x="484" y="383"/>
                    </a:cubicBezTo>
                    <a:cubicBezTo>
                      <a:pt x="485" y="382"/>
                      <a:pt x="485" y="382"/>
                      <a:pt x="486" y="381"/>
                    </a:cubicBezTo>
                    <a:cubicBezTo>
                      <a:pt x="486" y="380"/>
                      <a:pt x="486" y="380"/>
                      <a:pt x="486" y="379"/>
                    </a:cubicBezTo>
                    <a:cubicBezTo>
                      <a:pt x="486" y="379"/>
                      <a:pt x="485" y="379"/>
                      <a:pt x="485" y="378"/>
                    </a:cubicBezTo>
                    <a:cubicBezTo>
                      <a:pt x="485" y="378"/>
                      <a:pt x="485" y="377"/>
                      <a:pt x="486" y="376"/>
                    </a:cubicBezTo>
                    <a:cubicBezTo>
                      <a:pt x="486" y="375"/>
                      <a:pt x="486" y="375"/>
                      <a:pt x="486" y="375"/>
                    </a:cubicBezTo>
                    <a:cubicBezTo>
                      <a:pt x="486" y="375"/>
                      <a:pt x="486" y="374"/>
                      <a:pt x="487" y="374"/>
                    </a:cubicBezTo>
                    <a:cubicBezTo>
                      <a:pt x="487" y="374"/>
                      <a:pt x="486" y="373"/>
                      <a:pt x="486" y="372"/>
                    </a:cubicBezTo>
                    <a:cubicBezTo>
                      <a:pt x="486" y="372"/>
                      <a:pt x="486" y="371"/>
                      <a:pt x="487" y="371"/>
                    </a:cubicBezTo>
                    <a:cubicBezTo>
                      <a:pt x="487" y="371"/>
                      <a:pt x="487" y="371"/>
                      <a:pt x="487" y="370"/>
                    </a:cubicBezTo>
                    <a:cubicBezTo>
                      <a:pt x="488" y="370"/>
                      <a:pt x="489" y="370"/>
                      <a:pt x="489" y="370"/>
                    </a:cubicBezTo>
                    <a:cubicBezTo>
                      <a:pt x="489" y="370"/>
                      <a:pt x="489" y="370"/>
                      <a:pt x="490" y="370"/>
                    </a:cubicBezTo>
                    <a:cubicBezTo>
                      <a:pt x="490" y="370"/>
                      <a:pt x="490" y="370"/>
                      <a:pt x="490" y="370"/>
                    </a:cubicBezTo>
                    <a:cubicBezTo>
                      <a:pt x="490" y="370"/>
                      <a:pt x="490" y="370"/>
                      <a:pt x="491" y="371"/>
                    </a:cubicBezTo>
                    <a:cubicBezTo>
                      <a:pt x="491" y="370"/>
                      <a:pt x="492" y="370"/>
                      <a:pt x="492" y="370"/>
                    </a:cubicBezTo>
                    <a:cubicBezTo>
                      <a:pt x="492" y="369"/>
                      <a:pt x="492" y="369"/>
                      <a:pt x="493" y="369"/>
                    </a:cubicBezTo>
                    <a:cubicBezTo>
                      <a:pt x="493" y="369"/>
                      <a:pt x="493" y="369"/>
                      <a:pt x="494" y="368"/>
                    </a:cubicBezTo>
                    <a:cubicBezTo>
                      <a:pt x="494" y="369"/>
                      <a:pt x="495" y="369"/>
                      <a:pt x="496" y="369"/>
                    </a:cubicBezTo>
                    <a:cubicBezTo>
                      <a:pt x="496" y="369"/>
                      <a:pt x="497" y="369"/>
                      <a:pt x="497" y="369"/>
                    </a:cubicBezTo>
                    <a:cubicBezTo>
                      <a:pt x="497" y="369"/>
                      <a:pt x="498" y="368"/>
                      <a:pt x="498" y="368"/>
                    </a:cubicBezTo>
                    <a:cubicBezTo>
                      <a:pt x="498" y="368"/>
                      <a:pt x="498" y="368"/>
                      <a:pt x="498" y="367"/>
                    </a:cubicBezTo>
                    <a:cubicBezTo>
                      <a:pt x="498" y="367"/>
                      <a:pt x="498" y="367"/>
                      <a:pt x="498" y="367"/>
                    </a:cubicBezTo>
                    <a:cubicBezTo>
                      <a:pt x="499" y="366"/>
                      <a:pt x="499" y="366"/>
                      <a:pt x="500" y="366"/>
                    </a:cubicBezTo>
                    <a:cubicBezTo>
                      <a:pt x="501" y="366"/>
                      <a:pt x="501" y="366"/>
                      <a:pt x="502" y="366"/>
                    </a:cubicBezTo>
                    <a:cubicBezTo>
                      <a:pt x="502" y="366"/>
                      <a:pt x="503" y="366"/>
                      <a:pt x="503" y="365"/>
                    </a:cubicBezTo>
                    <a:cubicBezTo>
                      <a:pt x="503" y="365"/>
                      <a:pt x="504" y="365"/>
                      <a:pt x="504" y="365"/>
                    </a:cubicBezTo>
                    <a:cubicBezTo>
                      <a:pt x="506" y="364"/>
                      <a:pt x="507" y="364"/>
                      <a:pt x="509" y="363"/>
                    </a:cubicBezTo>
                    <a:cubicBezTo>
                      <a:pt x="510" y="363"/>
                      <a:pt x="510" y="362"/>
                      <a:pt x="510" y="362"/>
                    </a:cubicBezTo>
                    <a:cubicBezTo>
                      <a:pt x="512" y="361"/>
                      <a:pt x="513" y="361"/>
                      <a:pt x="514" y="360"/>
                    </a:cubicBezTo>
                    <a:cubicBezTo>
                      <a:pt x="514" y="360"/>
                      <a:pt x="514" y="360"/>
                      <a:pt x="514" y="360"/>
                    </a:cubicBezTo>
                    <a:cubicBezTo>
                      <a:pt x="514" y="360"/>
                      <a:pt x="514" y="360"/>
                      <a:pt x="514" y="360"/>
                    </a:cubicBezTo>
                    <a:cubicBezTo>
                      <a:pt x="513" y="360"/>
                      <a:pt x="513" y="360"/>
                      <a:pt x="513" y="360"/>
                    </a:cubicBezTo>
                    <a:cubicBezTo>
                      <a:pt x="513" y="360"/>
                      <a:pt x="513" y="360"/>
                      <a:pt x="513" y="359"/>
                    </a:cubicBezTo>
                    <a:cubicBezTo>
                      <a:pt x="513" y="359"/>
                      <a:pt x="514" y="359"/>
                      <a:pt x="514" y="359"/>
                    </a:cubicBezTo>
                    <a:cubicBezTo>
                      <a:pt x="514" y="359"/>
                      <a:pt x="514" y="359"/>
                      <a:pt x="515" y="359"/>
                    </a:cubicBezTo>
                    <a:cubicBezTo>
                      <a:pt x="515" y="359"/>
                      <a:pt x="515" y="359"/>
                      <a:pt x="515" y="359"/>
                    </a:cubicBezTo>
                    <a:cubicBezTo>
                      <a:pt x="515" y="359"/>
                      <a:pt x="515" y="359"/>
                      <a:pt x="515" y="359"/>
                    </a:cubicBezTo>
                    <a:cubicBezTo>
                      <a:pt x="515" y="360"/>
                      <a:pt x="515" y="360"/>
                      <a:pt x="515" y="360"/>
                    </a:cubicBezTo>
                    <a:cubicBezTo>
                      <a:pt x="515" y="360"/>
                      <a:pt x="515" y="360"/>
                      <a:pt x="515" y="360"/>
                    </a:cubicBezTo>
                    <a:cubicBezTo>
                      <a:pt x="516" y="360"/>
                      <a:pt x="517" y="360"/>
                      <a:pt x="518" y="360"/>
                    </a:cubicBezTo>
                    <a:cubicBezTo>
                      <a:pt x="518" y="360"/>
                      <a:pt x="519" y="359"/>
                      <a:pt x="519" y="359"/>
                    </a:cubicBezTo>
                    <a:cubicBezTo>
                      <a:pt x="519" y="359"/>
                      <a:pt x="520" y="359"/>
                      <a:pt x="521" y="359"/>
                    </a:cubicBezTo>
                    <a:cubicBezTo>
                      <a:pt x="521" y="359"/>
                      <a:pt x="521" y="358"/>
                      <a:pt x="521" y="358"/>
                    </a:cubicBezTo>
                    <a:cubicBezTo>
                      <a:pt x="521" y="358"/>
                      <a:pt x="521" y="358"/>
                      <a:pt x="521" y="358"/>
                    </a:cubicBezTo>
                    <a:cubicBezTo>
                      <a:pt x="521" y="358"/>
                      <a:pt x="521" y="358"/>
                      <a:pt x="522" y="358"/>
                    </a:cubicBezTo>
                    <a:cubicBezTo>
                      <a:pt x="522" y="358"/>
                      <a:pt x="522" y="357"/>
                      <a:pt x="523" y="357"/>
                    </a:cubicBezTo>
                    <a:cubicBezTo>
                      <a:pt x="523" y="357"/>
                      <a:pt x="523" y="357"/>
                      <a:pt x="523" y="357"/>
                    </a:cubicBezTo>
                    <a:cubicBezTo>
                      <a:pt x="523" y="357"/>
                      <a:pt x="523" y="357"/>
                      <a:pt x="523" y="357"/>
                    </a:cubicBezTo>
                    <a:cubicBezTo>
                      <a:pt x="523" y="357"/>
                      <a:pt x="522" y="356"/>
                      <a:pt x="522" y="356"/>
                    </a:cubicBezTo>
                    <a:cubicBezTo>
                      <a:pt x="522" y="356"/>
                      <a:pt x="522" y="356"/>
                      <a:pt x="522" y="356"/>
                    </a:cubicBezTo>
                    <a:cubicBezTo>
                      <a:pt x="522" y="355"/>
                      <a:pt x="523" y="355"/>
                      <a:pt x="523" y="355"/>
                    </a:cubicBezTo>
                    <a:cubicBezTo>
                      <a:pt x="523" y="355"/>
                      <a:pt x="523" y="355"/>
                      <a:pt x="523" y="355"/>
                    </a:cubicBezTo>
                    <a:cubicBezTo>
                      <a:pt x="523" y="354"/>
                      <a:pt x="524" y="354"/>
                      <a:pt x="524" y="354"/>
                    </a:cubicBezTo>
                    <a:cubicBezTo>
                      <a:pt x="525" y="354"/>
                      <a:pt x="526" y="354"/>
                      <a:pt x="527" y="354"/>
                    </a:cubicBezTo>
                    <a:cubicBezTo>
                      <a:pt x="527" y="354"/>
                      <a:pt x="528" y="354"/>
                      <a:pt x="528" y="354"/>
                    </a:cubicBezTo>
                    <a:cubicBezTo>
                      <a:pt x="528" y="354"/>
                      <a:pt x="528" y="353"/>
                      <a:pt x="528" y="353"/>
                    </a:cubicBezTo>
                    <a:cubicBezTo>
                      <a:pt x="528" y="353"/>
                      <a:pt x="529" y="353"/>
                      <a:pt x="529" y="353"/>
                    </a:cubicBezTo>
                    <a:cubicBezTo>
                      <a:pt x="529" y="353"/>
                      <a:pt x="529" y="353"/>
                      <a:pt x="529" y="353"/>
                    </a:cubicBezTo>
                    <a:cubicBezTo>
                      <a:pt x="529" y="353"/>
                      <a:pt x="529" y="352"/>
                      <a:pt x="529" y="352"/>
                    </a:cubicBezTo>
                    <a:cubicBezTo>
                      <a:pt x="529" y="352"/>
                      <a:pt x="528" y="352"/>
                      <a:pt x="528" y="352"/>
                    </a:cubicBezTo>
                    <a:cubicBezTo>
                      <a:pt x="528" y="352"/>
                      <a:pt x="528" y="352"/>
                      <a:pt x="528" y="352"/>
                    </a:cubicBezTo>
                    <a:cubicBezTo>
                      <a:pt x="528" y="352"/>
                      <a:pt x="529" y="352"/>
                      <a:pt x="529" y="352"/>
                    </a:cubicBezTo>
                    <a:cubicBezTo>
                      <a:pt x="529" y="352"/>
                      <a:pt x="529" y="353"/>
                      <a:pt x="530" y="353"/>
                    </a:cubicBezTo>
                    <a:cubicBezTo>
                      <a:pt x="530" y="353"/>
                      <a:pt x="529" y="353"/>
                      <a:pt x="529" y="353"/>
                    </a:cubicBezTo>
                    <a:cubicBezTo>
                      <a:pt x="529" y="354"/>
                      <a:pt x="529" y="354"/>
                      <a:pt x="529" y="354"/>
                    </a:cubicBezTo>
                    <a:cubicBezTo>
                      <a:pt x="530" y="354"/>
                      <a:pt x="530" y="354"/>
                      <a:pt x="530" y="355"/>
                    </a:cubicBezTo>
                    <a:cubicBezTo>
                      <a:pt x="530" y="355"/>
                      <a:pt x="530" y="355"/>
                      <a:pt x="530" y="354"/>
                    </a:cubicBezTo>
                    <a:cubicBezTo>
                      <a:pt x="531" y="355"/>
                      <a:pt x="531" y="355"/>
                      <a:pt x="531" y="355"/>
                    </a:cubicBezTo>
                    <a:cubicBezTo>
                      <a:pt x="531" y="355"/>
                      <a:pt x="531" y="355"/>
                      <a:pt x="531" y="354"/>
                    </a:cubicBezTo>
                    <a:cubicBezTo>
                      <a:pt x="531" y="355"/>
                      <a:pt x="531" y="355"/>
                      <a:pt x="531" y="355"/>
                    </a:cubicBezTo>
                    <a:cubicBezTo>
                      <a:pt x="531" y="355"/>
                      <a:pt x="532" y="354"/>
                      <a:pt x="532" y="354"/>
                    </a:cubicBezTo>
                    <a:cubicBezTo>
                      <a:pt x="532" y="354"/>
                      <a:pt x="532" y="354"/>
                      <a:pt x="532" y="354"/>
                    </a:cubicBezTo>
                    <a:cubicBezTo>
                      <a:pt x="532" y="354"/>
                      <a:pt x="532" y="354"/>
                      <a:pt x="532" y="354"/>
                    </a:cubicBezTo>
                    <a:cubicBezTo>
                      <a:pt x="532" y="355"/>
                      <a:pt x="532" y="355"/>
                      <a:pt x="532" y="355"/>
                    </a:cubicBezTo>
                    <a:cubicBezTo>
                      <a:pt x="532" y="356"/>
                      <a:pt x="532" y="356"/>
                      <a:pt x="533" y="356"/>
                    </a:cubicBezTo>
                    <a:cubicBezTo>
                      <a:pt x="533" y="356"/>
                      <a:pt x="533" y="355"/>
                      <a:pt x="533" y="355"/>
                    </a:cubicBezTo>
                    <a:cubicBezTo>
                      <a:pt x="533" y="356"/>
                      <a:pt x="533" y="356"/>
                      <a:pt x="533" y="356"/>
                    </a:cubicBezTo>
                    <a:cubicBezTo>
                      <a:pt x="533" y="356"/>
                      <a:pt x="534" y="356"/>
                      <a:pt x="534" y="356"/>
                    </a:cubicBezTo>
                    <a:cubicBezTo>
                      <a:pt x="534" y="355"/>
                      <a:pt x="534" y="355"/>
                      <a:pt x="534" y="355"/>
                    </a:cubicBezTo>
                    <a:cubicBezTo>
                      <a:pt x="534" y="355"/>
                      <a:pt x="534" y="355"/>
                      <a:pt x="534" y="355"/>
                    </a:cubicBezTo>
                    <a:cubicBezTo>
                      <a:pt x="534" y="355"/>
                      <a:pt x="534" y="355"/>
                      <a:pt x="534" y="355"/>
                    </a:cubicBezTo>
                    <a:cubicBezTo>
                      <a:pt x="534" y="355"/>
                      <a:pt x="535" y="355"/>
                      <a:pt x="535" y="355"/>
                    </a:cubicBezTo>
                    <a:cubicBezTo>
                      <a:pt x="535" y="356"/>
                      <a:pt x="535" y="356"/>
                      <a:pt x="535" y="356"/>
                    </a:cubicBezTo>
                    <a:cubicBezTo>
                      <a:pt x="535" y="356"/>
                      <a:pt x="535" y="356"/>
                      <a:pt x="535" y="356"/>
                    </a:cubicBezTo>
                    <a:cubicBezTo>
                      <a:pt x="535" y="356"/>
                      <a:pt x="536" y="356"/>
                      <a:pt x="536" y="356"/>
                    </a:cubicBezTo>
                    <a:cubicBezTo>
                      <a:pt x="536" y="355"/>
                      <a:pt x="536" y="355"/>
                      <a:pt x="536" y="355"/>
                    </a:cubicBezTo>
                    <a:cubicBezTo>
                      <a:pt x="536" y="356"/>
                      <a:pt x="536" y="356"/>
                      <a:pt x="537" y="356"/>
                    </a:cubicBezTo>
                    <a:cubicBezTo>
                      <a:pt x="537" y="356"/>
                      <a:pt x="537" y="356"/>
                      <a:pt x="537" y="356"/>
                    </a:cubicBezTo>
                    <a:cubicBezTo>
                      <a:pt x="537" y="356"/>
                      <a:pt x="537" y="356"/>
                      <a:pt x="537" y="356"/>
                    </a:cubicBezTo>
                    <a:cubicBezTo>
                      <a:pt x="537" y="356"/>
                      <a:pt x="537" y="356"/>
                      <a:pt x="538" y="355"/>
                    </a:cubicBezTo>
                    <a:cubicBezTo>
                      <a:pt x="537" y="355"/>
                      <a:pt x="537" y="355"/>
                      <a:pt x="537" y="354"/>
                    </a:cubicBezTo>
                    <a:cubicBezTo>
                      <a:pt x="537" y="354"/>
                      <a:pt x="537" y="354"/>
                      <a:pt x="537" y="354"/>
                    </a:cubicBezTo>
                    <a:cubicBezTo>
                      <a:pt x="538" y="354"/>
                      <a:pt x="538" y="354"/>
                      <a:pt x="538" y="354"/>
                    </a:cubicBezTo>
                    <a:cubicBezTo>
                      <a:pt x="538" y="354"/>
                      <a:pt x="538" y="354"/>
                      <a:pt x="538" y="353"/>
                    </a:cubicBezTo>
                    <a:cubicBezTo>
                      <a:pt x="538" y="353"/>
                      <a:pt x="538" y="353"/>
                      <a:pt x="538" y="353"/>
                    </a:cubicBezTo>
                    <a:cubicBezTo>
                      <a:pt x="538" y="353"/>
                      <a:pt x="538" y="353"/>
                      <a:pt x="538" y="353"/>
                    </a:cubicBezTo>
                    <a:cubicBezTo>
                      <a:pt x="538" y="353"/>
                      <a:pt x="538" y="354"/>
                      <a:pt x="538" y="354"/>
                    </a:cubicBezTo>
                    <a:cubicBezTo>
                      <a:pt x="538" y="354"/>
                      <a:pt x="538" y="354"/>
                      <a:pt x="538" y="355"/>
                    </a:cubicBezTo>
                    <a:cubicBezTo>
                      <a:pt x="538" y="355"/>
                      <a:pt x="538" y="355"/>
                      <a:pt x="538" y="356"/>
                    </a:cubicBezTo>
                    <a:cubicBezTo>
                      <a:pt x="538" y="355"/>
                      <a:pt x="539" y="355"/>
                      <a:pt x="539" y="355"/>
                    </a:cubicBezTo>
                    <a:cubicBezTo>
                      <a:pt x="539" y="355"/>
                      <a:pt x="539" y="355"/>
                      <a:pt x="540" y="355"/>
                    </a:cubicBezTo>
                    <a:cubicBezTo>
                      <a:pt x="540" y="355"/>
                      <a:pt x="539" y="355"/>
                      <a:pt x="539" y="355"/>
                    </a:cubicBezTo>
                    <a:cubicBezTo>
                      <a:pt x="539" y="355"/>
                      <a:pt x="539" y="355"/>
                      <a:pt x="539" y="355"/>
                    </a:cubicBezTo>
                    <a:cubicBezTo>
                      <a:pt x="539" y="355"/>
                      <a:pt x="538" y="356"/>
                      <a:pt x="538" y="356"/>
                    </a:cubicBezTo>
                    <a:cubicBezTo>
                      <a:pt x="538" y="356"/>
                      <a:pt x="539" y="356"/>
                      <a:pt x="539" y="356"/>
                    </a:cubicBezTo>
                    <a:cubicBezTo>
                      <a:pt x="539" y="356"/>
                      <a:pt x="540" y="356"/>
                      <a:pt x="540" y="355"/>
                    </a:cubicBezTo>
                    <a:cubicBezTo>
                      <a:pt x="540" y="355"/>
                      <a:pt x="541" y="355"/>
                      <a:pt x="541" y="355"/>
                    </a:cubicBezTo>
                    <a:cubicBezTo>
                      <a:pt x="541" y="355"/>
                      <a:pt x="541" y="355"/>
                      <a:pt x="541" y="354"/>
                    </a:cubicBezTo>
                    <a:cubicBezTo>
                      <a:pt x="541" y="354"/>
                      <a:pt x="541" y="354"/>
                      <a:pt x="541" y="353"/>
                    </a:cubicBezTo>
                    <a:cubicBezTo>
                      <a:pt x="541" y="353"/>
                      <a:pt x="541" y="353"/>
                      <a:pt x="540" y="353"/>
                    </a:cubicBezTo>
                    <a:cubicBezTo>
                      <a:pt x="541" y="353"/>
                      <a:pt x="541" y="353"/>
                      <a:pt x="541" y="353"/>
                    </a:cubicBezTo>
                    <a:cubicBezTo>
                      <a:pt x="542" y="353"/>
                      <a:pt x="542" y="353"/>
                      <a:pt x="542" y="353"/>
                    </a:cubicBezTo>
                    <a:cubicBezTo>
                      <a:pt x="542" y="352"/>
                      <a:pt x="541" y="352"/>
                      <a:pt x="541" y="352"/>
                    </a:cubicBezTo>
                    <a:cubicBezTo>
                      <a:pt x="541" y="351"/>
                      <a:pt x="541" y="351"/>
                      <a:pt x="541" y="351"/>
                    </a:cubicBezTo>
                    <a:cubicBezTo>
                      <a:pt x="541" y="351"/>
                      <a:pt x="541" y="351"/>
                      <a:pt x="541" y="352"/>
                    </a:cubicBezTo>
                    <a:cubicBezTo>
                      <a:pt x="542" y="352"/>
                      <a:pt x="542" y="352"/>
                      <a:pt x="542" y="353"/>
                    </a:cubicBezTo>
                    <a:cubicBezTo>
                      <a:pt x="542" y="353"/>
                      <a:pt x="543" y="353"/>
                      <a:pt x="543" y="353"/>
                    </a:cubicBezTo>
                    <a:cubicBezTo>
                      <a:pt x="543" y="353"/>
                      <a:pt x="543" y="353"/>
                      <a:pt x="543" y="353"/>
                    </a:cubicBezTo>
                    <a:cubicBezTo>
                      <a:pt x="543" y="353"/>
                      <a:pt x="544" y="354"/>
                      <a:pt x="545" y="354"/>
                    </a:cubicBezTo>
                    <a:cubicBezTo>
                      <a:pt x="545" y="354"/>
                      <a:pt x="545" y="354"/>
                      <a:pt x="546" y="354"/>
                    </a:cubicBezTo>
                    <a:cubicBezTo>
                      <a:pt x="546" y="354"/>
                      <a:pt x="546" y="354"/>
                      <a:pt x="546" y="354"/>
                    </a:cubicBezTo>
                    <a:cubicBezTo>
                      <a:pt x="546" y="354"/>
                      <a:pt x="546" y="354"/>
                      <a:pt x="546" y="354"/>
                    </a:cubicBezTo>
                    <a:cubicBezTo>
                      <a:pt x="546" y="354"/>
                      <a:pt x="546" y="354"/>
                      <a:pt x="546" y="354"/>
                    </a:cubicBezTo>
                    <a:cubicBezTo>
                      <a:pt x="547" y="355"/>
                      <a:pt x="547" y="356"/>
                      <a:pt x="547" y="357"/>
                    </a:cubicBezTo>
                    <a:cubicBezTo>
                      <a:pt x="547" y="357"/>
                      <a:pt x="548" y="357"/>
                      <a:pt x="548" y="357"/>
                    </a:cubicBezTo>
                    <a:cubicBezTo>
                      <a:pt x="548" y="357"/>
                      <a:pt x="548" y="358"/>
                      <a:pt x="548" y="358"/>
                    </a:cubicBezTo>
                    <a:cubicBezTo>
                      <a:pt x="547" y="358"/>
                      <a:pt x="547" y="358"/>
                      <a:pt x="547" y="358"/>
                    </a:cubicBezTo>
                    <a:cubicBezTo>
                      <a:pt x="547" y="359"/>
                      <a:pt x="547" y="359"/>
                      <a:pt x="547" y="359"/>
                    </a:cubicBezTo>
                    <a:cubicBezTo>
                      <a:pt x="547" y="359"/>
                      <a:pt x="547" y="359"/>
                      <a:pt x="547" y="360"/>
                    </a:cubicBezTo>
                    <a:cubicBezTo>
                      <a:pt x="547" y="360"/>
                      <a:pt x="547" y="360"/>
                      <a:pt x="547" y="360"/>
                    </a:cubicBezTo>
                    <a:cubicBezTo>
                      <a:pt x="547" y="360"/>
                      <a:pt x="547" y="360"/>
                      <a:pt x="548" y="360"/>
                    </a:cubicBezTo>
                    <a:cubicBezTo>
                      <a:pt x="548" y="360"/>
                      <a:pt x="548" y="360"/>
                      <a:pt x="548" y="359"/>
                    </a:cubicBezTo>
                    <a:cubicBezTo>
                      <a:pt x="548" y="360"/>
                      <a:pt x="548" y="360"/>
                      <a:pt x="548" y="360"/>
                    </a:cubicBezTo>
                    <a:cubicBezTo>
                      <a:pt x="548" y="360"/>
                      <a:pt x="548" y="360"/>
                      <a:pt x="547" y="360"/>
                    </a:cubicBezTo>
                    <a:cubicBezTo>
                      <a:pt x="547" y="361"/>
                      <a:pt x="548" y="361"/>
                      <a:pt x="548" y="361"/>
                    </a:cubicBezTo>
                    <a:cubicBezTo>
                      <a:pt x="548" y="361"/>
                      <a:pt x="548" y="362"/>
                      <a:pt x="548" y="362"/>
                    </a:cubicBezTo>
                    <a:cubicBezTo>
                      <a:pt x="548" y="363"/>
                      <a:pt x="549" y="363"/>
                      <a:pt x="549" y="363"/>
                    </a:cubicBezTo>
                    <a:cubicBezTo>
                      <a:pt x="549" y="363"/>
                      <a:pt x="549" y="363"/>
                      <a:pt x="549" y="363"/>
                    </a:cubicBezTo>
                    <a:cubicBezTo>
                      <a:pt x="549" y="363"/>
                      <a:pt x="549" y="363"/>
                      <a:pt x="549" y="363"/>
                    </a:cubicBezTo>
                    <a:cubicBezTo>
                      <a:pt x="549" y="362"/>
                      <a:pt x="549" y="362"/>
                      <a:pt x="549" y="362"/>
                    </a:cubicBezTo>
                    <a:cubicBezTo>
                      <a:pt x="549" y="362"/>
                      <a:pt x="549" y="362"/>
                      <a:pt x="549" y="362"/>
                    </a:cubicBezTo>
                    <a:cubicBezTo>
                      <a:pt x="549" y="363"/>
                      <a:pt x="549" y="363"/>
                      <a:pt x="549" y="363"/>
                    </a:cubicBezTo>
                    <a:cubicBezTo>
                      <a:pt x="549" y="364"/>
                      <a:pt x="549" y="364"/>
                      <a:pt x="549" y="364"/>
                    </a:cubicBezTo>
                    <a:cubicBezTo>
                      <a:pt x="550" y="365"/>
                      <a:pt x="551" y="366"/>
                      <a:pt x="551" y="366"/>
                    </a:cubicBezTo>
                    <a:cubicBezTo>
                      <a:pt x="551" y="366"/>
                      <a:pt x="551" y="366"/>
                      <a:pt x="551" y="366"/>
                    </a:cubicBezTo>
                    <a:cubicBezTo>
                      <a:pt x="551" y="365"/>
                      <a:pt x="551" y="365"/>
                      <a:pt x="551" y="365"/>
                    </a:cubicBezTo>
                    <a:cubicBezTo>
                      <a:pt x="551" y="365"/>
                      <a:pt x="551" y="366"/>
                      <a:pt x="552" y="366"/>
                    </a:cubicBezTo>
                    <a:cubicBezTo>
                      <a:pt x="552" y="366"/>
                      <a:pt x="552" y="366"/>
                      <a:pt x="553" y="366"/>
                    </a:cubicBezTo>
                    <a:cubicBezTo>
                      <a:pt x="552" y="366"/>
                      <a:pt x="552" y="366"/>
                      <a:pt x="552" y="367"/>
                    </a:cubicBezTo>
                    <a:cubicBezTo>
                      <a:pt x="552" y="367"/>
                      <a:pt x="552" y="367"/>
                      <a:pt x="552" y="367"/>
                    </a:cubicBezTo>
                    <a:cubicBezTo>
                      <a:pt x="552" y="367"/>
                      <a:pt x="552" y="367"/>
                      <a:pt x="553" y="367"/>
                    </a:cubicBezTo>
                    <a:cubicBezTo>
                      <a:pt x="553" y="367"/>
                      <a:pt x="553" y="367"/>
                      <a:pt x="553" y="367"/>
                    </a:cubicBezTo>
                    <a:cubicBezTo>
                      <a:pt x="553" y="367"/>
                      <a:pt x="553" y="367"/>
                      <a:pt x="553" y="367"/>
                    </a:cubicBezTo>
                    <a:cubicBezTo>
                      <a:pt x="553" y="367"/>
                      <a:pt x="554" y="367"/>
                      <a:pt x="554" y="367"/>
                    </a:cubicBezTo>
                    <a:cubicBezTo>
                      <a:pt x="554" y="368"/>
                      <a:pt x="554" y="368"/>
                      <a:pt x="554" y="368"/>
                    </a:cubicBezTo>
                    <a:cubicBezTo>
                      <a:pt x="555" y="368"/>
                      <a:pt x="555" y="368"/>
                      <a:pt x="556" y="369"/>
                    </a:cubicBezTo>
                    <a:cubicBezTo>
                      <a:pt x="556" y="369"/>
                      <a:pt x="556" y="369"/>
                      <a:pt x="556" y="370"/>
                    </a:cubicBezTo>
                    <a:cubicBezTo>
                      <a:pt x="556" y="370"/>
                      <a:pt x="556" y="370"/>
                      <a:pt x="556" y="370"/>
                    </a:cubicBezTo>
                    <a:cubicBezTo>
                      <a:pt x="556" y="370"/>
                      <a:pt x="556" y="370"/>
                      <a:pt x="555" y="370"/>
                    </a:cubicBezTo>
                    <a:cubicBezTo>
                      <a:pt x="555" y="370"/>
                      <a:pt x="555" y="370"/>
                      <a:pt x="555" y="370"/>
                    </a:cubicBezTo>
                    <a:cubicBezTo>
                      <a:pt x="555" y="370"/>
                      <a:pt x="554" y="370"/>
                      <a:pt x="554" y="370"/>
                    </a:cubicBezTo>
                    <a:cubicBezTo>
                      <a:pt x="554" y="370"/>
                      <a:pt x="555" y="371"/>
                      <a:pt x="555" y="371"/>
                    </a:cubicBezTo>
                    <a:cubicBezTo>
                      <a:pt x="555" y="371"/>
                      <a:pt x="555" y="371"/>
                      <a:pt x="555" y="371"/>
                    </a:cubicBezTo>
                    <a:cubicBezTo>
                      <a:pt x="555" y="371"/>
                      <a:pt x="555" y="371"/>
                      <a:pt x="555" y="371"/>
                    </a:cubicBezTo>
                    <a:cubicBezTo>
                      <a:pt x="554" y="371"/>
                      <a:pt x="554" y="371"/>
                      <a:pt x="554" y="371"/>
                    </a:cubicBezTo>
                    <a:cubicBezTo>
                      <a:pt x="554" y="370"/>
                      <a:pt x="554" y="370"/>
                      <a:pt x="554" y="370"/>
                    </a:cubicBezTo>
                    <a:cubicBezTo>
                      <a:pt x="554" y="370"/>
                      <a:pt x="553" y="370"/>
                      <a:pt x="553" y="370"/>
                    </a:cubicBezTo>
                    <a:cubicBezTo>
                      <a:pt x="553" y="370"/>
                      <a:pt x="553" y="370"/>
                      <a:pt x="553" y="370"/>
                    </a:cubicBezTo>
                    <a:cubicBezTo>
                      <a:pt x="553" y="370"/>
                      <a:pt x="553" y="371"/>
                      <a:pt x="554" y="371"/>
                    </a:cubicBezTo>
                    <a:cubicBezTo>
                      <a:pt x="554" y="371"/>
                      <a:pt x="554" y="371"/>
                      <a:pt x="554" y="371"/>
                    </a:cubicBezTo>
                    <a:cubicBezTo>
                      <a:pt x="554" y="372"/>
                      <a:pt x="554" y="372"/>
                      <a:pt x="554" y="372"/>
                    </a:cubicBezTo>
                    <a:cubicBezTo>
                      <a:pt x="555" y="373"/>
                      <a:pt x="555" y="373"/>
                      <a:pt x="556" y="373"/>
                    </a:cubicBezTo>
                    <a:cubicBezTo>
                      <a:pt x="556" y="373"/>
                      <a:pt x="556" y="372"/>
                      <a:pt x="556" y="372"/>
                    </a:cubicBezTo>
                    <a:cubicBezTo>
                      <a:pt x="556" y="372"/>
                      <a:pt x="556" y="371"/>
                      <a:pt x="556" y="371"/>
                    </a:cubicBezTo>
                    <a:cubicBezTo>
                      <a:pt x="556" y="372"/>
                      <a:pt x="557" y="372"/>
                      <a:pt x="557" y="372"/>
                    </a:cubicBezTo>
                    <a:cubicBezTo>
                      <a:pt x="557" y="372"/>
                      <a:pt x="557" y="372"/>
                      <a:pt x="557" y="373"/>
                    </a:cubicBezTo>
                    <a:cubicBezTo>
                      <a:pt x="557" y="373"/>
                      <a:pt x="557" y="373"/>
                      <a:pt x="557" y="373"/>
                    </a:cubicBezTo>
                    <a:cubicBezTo>
                      <a:pt x="557" y="374"/>
                      <a:pt x="557" y="374"/>
                      <a:pt x="557" y="374"/>
                    </a:cubicBezTo>
                    <a:cubicBezTo>
                      <a:pt x="557" y="374"/>
                      <a:pt x="557" y="375"/>
                      <a:pt x="557" y="375"/>
                    </a:cubicBezTo>
                    <a:cubicBezTo>
                      <a:pt x="558" y="375"/>
                      <a:pt x="558" y="376"/>
                      <a:pt x="558" y="376"/>
                    </a:cubicBezTo>
                    <a:cubicBezTo>
                      <a:pt x="558" y="376"/>
                      <a:pt x="558" y="376"/>
                      <a:pt x="558" y="376"/>
                    </a:cubicBezTo>
                    <a:cubicBezTo>
                      <a:pt x="558" y="376"/>
                      <a:pt x="558" y="376"/>
                      <a:pt x="558" y="376"/>
                    </a:cubicBezTo>
                    <a:cubicBezTo>
                      <a:pt x="558" y="376"/>
                      <a:pt x="558" y="376"/>
                      <a:pt x="558" y="377"/>
                    </a:cubicBezTo>
                    <a:cubicBezTo>
                      <a:pt x="558" y="377"/>
                      <a:pt x="558" y="378"/>
                      <a:pt x="558" y="378"/>
                    </a:cubicBezTo>
                    <a:cubicBezTo>
                      <a:pt x="558" y="379"/>
                      <a:pt x="558" y="379"/>
                      <a:pt x="559" y="380"/>
                    </a:cubicBezTo>
                    <a:cubicBezTo>
                      <a:pt x="559" y="380"/>
                      <a:pt x="559" y="380"/>
                      <a:pt x="559" y="380"/>
                    </a:cubicBezTo>
                    <a:cubicBezTo>
                      <a:pt x="558" y="380"/>
                      <a:pt x="558" y="380"/>
                      <a:pt x="558" y="380"/>
                    </a:cubicBezTo>
                    <a:cubicBezTo>
                      <a:pt x="557" y="382"/>
                      <a:pt x="556" y="383"/>
                      <a:pt x="556" y="384"/>
                    </a:cubicBezTo>
                    <a:cubicBezTo>
                      <a:pt x="556" y="384"/>
                      <a:pt x="556" y="384"/>
                      <a:pt x="556" y="385"/>
                    </a:cubicBezTo>
                    <a:cubicBezTo>
                      <a:pt x="556" y="385"/>
                      <a:pt x="556" y="385"/>
                      <a:pt x="556" y="385"/>
                    </a:cubicBezTo>
                    <a:cubicBezTo>
                      <a:pt x="556" y="385"/>
                      <a:pt x="556" y="385"/>
                      <a:pt x="556" y="385"/>
                    </a:cubicBezTo>
                    <a:cubicBezTo>
                      <a:pt x="556" y="385"/>
                      <a:pt x="556" y="385"/>
                      <a:pt x="557" y="385"/>
                    </a:cubicBezTo>
                    <a:cubicBezTo>
                      <a:pt x="557" y="384"/>
                      <a:pt x="557" y="384"/>
                      <a:pt x="558" y="384"/>
                    </a:cubicBezTo>
                    <a:cubicBezTo>
                      <a:pt x="558" y="384"/>
                      <a:pt x="558" y="384"/>
                      <a:pt x="559" y="383"/>
                    </a:cubicBezTo>
                    <a:cubicBezTo>
                      <a:pt x="559" y="384"/>
                      <a:pt x="559" y="384"/>
                      <a:pt x="558" y="384"/>
                    </a:cubicBezTo>
                    <a:cubicBezTo>
                      <a:pt x="558" y="385"/>
                      <a:pt x="557" y="385"/>
                      <a:pt x="557" y="385"/>
                    </a:cubicBezTo>
                    <a:cubicBezTo>
                      <a:pt x="557" y="385"/>
                      <a:pt x="557" y="386"/>
                      <a:pt x="557" y="386"/>
                    </a:cubicBezTo>
                    <a:cubicBezTo>
                      <a:pt x="557" y="386"/>
                      <a:pt x="557" y="386"/>
                      <a:pt x="557" y="386"/>
                    </a:cubicBezTo>
                    <a:cubicBezTo>
                      <a:pt x="557" y="386"/>
                      <a:pt x="557" y="386"/>
                      <a:pt x="557" y="386"/>
                    </a:cubicBezTo>
                    <a:cubicBezTo>
                      <a:pt x="558" y="386"/>
                      <a:pt x="558" y="385"/>
                      <a:pt x="559" y="385"/>
                    </a:cubicBezTo>
                    <a:cubicBezTo>
                      <a:pt x="559" y="386"/>
                      <a:pt x="559" y="386"/>
                      <a:pt x="559" y="386"/>
                    </a:cubicBezTo>
                    <a:cubicBezTo>
                      <a:pt x="559" y="386"/>
                      <a:pt x="560" y="386"/>
                      <a:pt x="560" y="386"/>
                    </a:cubicBezTo>
                    <a:cubicBezTo>
                      <a:pt x="560" y="386"/>
                      <a:pt x="560" y="386"/>
                      <a:pt x="560" y="386"/>
                    </a:cubicBezTo>
                    <a:cubicBezTo>
                      <a:pt x="560" y="386"/>
                      <a:pt x="560" y="386"/>
                      <a:pt x="560" y="386"/>
                    </a:cubicBezTo>
                    <a:cubicBezTo>
                      <a:pt x="560" y="386"/>
                      <a:pt x="560" y="386"/>
                      <a:pt x="561" y="386"/>
                    </a:cubicBezTo>
                    <a:cubicBezTo>
                      <a:pt x="561" y="386"/>
                      <a:pt x="561" y="386"/>
                      <a:pt x="561" y="386"/>
                    </a:cubicBezTo>
                    <a:cubicBezTo>
                      <a:pt x="561" y="386"/>
                      <a:pt x="561" y="386"/>
                      <a:pt x="562" y="386"/>
                    </a:cubicBezTo>
                    <a:cubicBezTo>
                      <a:pt x="562" y="386"/>
                      <a:pt x="563" y="386"/>
                      <a:pt x="564" y="386"/>
                    </a:cubicBezTo>
                    <a:cubicBezTo>
                      <a:pt x="564" y="386"/>
                      <a:pt x="564" y="386"/>
                      <a:pt x="564" y="385"/>
                    </a:cubicBezTo>
                    <a:cubicBezTo>
                      <a:pt x="564" y="385"/>
                      <a:pt x="565" y="386"/>
                      <a:pt x="565" y="386"/>
                    </a:cubicBezTo>
                    <a:close/>
                    <a:moveTo>
                      <a:pt x="310" y="235"/>
                    </a:moveTo>
                    <a:cubicBezTo>
                      <a:pt x="310" y="236"/>
                      <a:pt x="311" y="236"/>
                      <a:pt x="311" y="236"/>
                    </a:cubicBezTo>
                    <a:cubicBezTo>
                      <a:pt x="311" y="236"/>
                      <a:pt x="310" y="235"/>
                      <a:pt x="310" y="235"/>
                    </a:cubicBezTo>
                    <a:cubicBezTo>
                      <a:pt x="310" y="235"/>
                      <a:pt x="310" y="235"/>
                      <a:pt x="310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0" name="Freeform 558"/>
              <p:cNvSpPr>
                <a:spLocks/>
              </p:cNvSpPr>
              <p:nvPr/>
            </p:nvSpPr>
            <p:spPr bwMode="auto">
              <a:xfrm>
                <a:off x="3540" y="27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1" name="Freeform 559"/>
              <p:cNvSpPr>
                <a:spLocks/>
              </p:cNvSpPr>
              <p:nvPr/>
            </p:nvSpPr>
            <p:spPr bwMode="auto">
              <a:xfrm>
                <a:off x="3365" y="277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2" name="Freeform 560"/>
              <p:cNvSpPr>
                <a:spLocks/>
              </p:cNvSpPr>
              <p:nvPr/>
            </p:nvSpPr>
            <p:spPr bwMode="auto">
              <a:xfrm>
                <a:off x="3365" y="2763"/>
                <a:ext cx="24" cy="33"/>
              </a:xfrm>
              <a:custGeom>
                <a:avLst/>
                <a:gdLst>
                  <a:gd name="T0" fmla="*/ 10 w 10"/>
                  <a:gd name="T1" fmla="*/ 10 h 14"/>
                  <a:gd name="T2" fmla="*/ 10 w 10"/>
                  <a:gd name="T3" fmla="*/ 9 h 14"/>
                  <a:gd name="T4" fmla="*/ 10 w 10"/>
                  <a:gd name="T5" fmla="*/ 9 h 14"/>
                  <a:gd name="T6" fmla="*/ 10 w 10"/>
                  <a:gd name="T7" fmla="*/ 8 h 14"/>
                  <a:gd name="T8" fmla="*/ 9 w 10"/>
                  <a:gd name="T9" fmla="*/ 6 h 14"/>
                  <a:gd name="T10" fmla="*/ 9 w 10"/>
                  <a:gd name="T11" fmla="*/ 5 h 14"/>
                  <a:gd name="T12" fmla="*/ 8 w 10"/>
                  <a:gd name="T13" fmla="*/ 5 h 14"/>
                  <a:gd name="T14" fmla="*/ 8 w 10"/>
                  <a:gd name="T15" fmla="*/ 5 h 14"/>
                  <a:gd name="T16" fmla="*/ 7 w 10"/>
                  <a:gd name="T17" fmla="*/ 4 h 14"/>
                  <a:gd name="T18" fmla="*/ 8 w 10"/>
                  <a:gd name="T19" fmla="*/ 4 h 14"/>
                  <a:gd name="T20" fmla="*/ 8 w 10"/>
                  <a:gd name="T21" fmla="*/ 4 h 14"/>
                  <a:gd name="T22" fmla="*/ 8 w 10"/>
                  <a:gd name="T23" fmla="*/ 4 h 14"/>
                  <a:gd name="T24" fmla="*/ 8 w 10"/>
                  <a:gd name="T25" fmla="*/ 3 h 14"/>
                  <a:gd name="T26" fmla="*/ 7 w 10"/>
                  <a:gd name="T27" fmla="*/ 3 h 14"/>
                  <a:gd name="T28" fmla="*/ 7 w 10"/>
                  <a:gd name="T29" fmla="*/ 2 h 14"/>
                  <a:gd name="T30" fmla="*/ 7 w 10"/>
                  <a:gd name="T31" fmla="*/ 2 h 14"/>
                  <a:gd name="T32" fmla="*/ 7 w 10"/>
                  <a:gd name="T33" fmla="*/ 1 h 14"/>
                  <a:gd name="T34" fmla="*/ 6 w 10"/>
                  <a:gd name="T35" fmla="*/ 0 h 14"/>
                  <a:gd name="T36" fmla="*/ 5 w 10"/>
                  <a:gd name="T37" fmla="*/ 1 h 14"/>
                  <a:gd name="T38" fmla="*/ 5 w 10"/>
                  <a:gd name="T39" fmla="*/ 0 h 14"/>
                  <a:gd name="T40" fmla="*/ 5 w 10"/>
                  <a:gd name="T41" fmla="*/ 0 h 14"/>
                  <a:gd name="T42" fmla="*/ 4 w 10"/>
                  <a:gd name="T43" fmla="*/ 0 h 14"/>
                  <a:gd name="T44" fmla="*/ 4 w 10"/>
                  <a:gd name="T45" fmla="*/ 0 h 14"/>
                  <a:gd name="T46" fmla="*/ 4 w 10"/>
                  <a:gd name="T47" fmla="*/ 0 h 14"/>
                  <a:gd name="T48" fmla="*/ 4 w 10"/>
                  <a:gd name="T49" fmla="*/ 0 h 14"/>
                  <a:gd name="T50" fmla="*/ 3 w 10"/>
                  <a:gd name="T51" fmla="*/ 0 h 14"/>
                  <a:gd name="T52" fmla="*/ 3 w 10"/>
                  <a:gd name="T53" fmla="*/ 0 h 14"/>
                  <a:gd name="T54" fmla="*/ 3 w 10"/>
                  <a:gd name="T55" fmla="*/ 1 h 14"/>
                  <a:gd name="T56" fmla="*/ 3 w 10"/>
                  <a:gd name="T57" fmla="*/ 1 h 14"/>
                  <a:gd name="T58" fmla="*/ 2 w 10"/>
                  <a:gd name="T59" fmla="*/ 1 h 14"/>
                  <a:gd name="T60" fmla="*/ 2 w 10"/>
                  <a:gd name="T61" fmla="*/ 1 h 14"/>
                  <a:gd name="T62" fmla="*/ 1 w 10"/>
                  <a:gd name="T63" fmla="*/ 1 h 14"/>
                  <a:gd name="T64" fmla="*/ 1 w 10"/>
                  <a:gd name="T65" fmla="*/ 1 h 14"/>
                  <a:gd name="T66" fmla="*/ 2 w 10"/>
                  <a:gd name="T67" fmla="*/ 1 h 14"/>
                  <a:gd name="T68" fmla="*/ 2 w 10"/>
                  <a:gd name="T69" fmla="*/ 2 h 14"/>
                  <a:gd name="T70" fmla="*/ 2 w 10"/>
                  <a:gd name="T71" fmla="*/ 2 h 14"/>
                  <a:gd name="T72" fmla="*/ 2 w 10"/>
                  <a:gd name="T73" fmla="*/ 2 h 14"/>
                  <a:gd name="T74" fmla="*/ 2 w 10"/>
                  <a:gd name="T75" fmla="*/ 3 h 14"/>
                  <a:gd name="T76" fmla="*/ 1 w 10"/>
                  <a:gd name="T77" fmla="*/ 4 h 14"/>
                  <a:gd name="T78" fmla="*/ 1 w 10"/>
                  <a:gd name="T79" fmla="*/ 5 h 14"/>
                  <a:gd name="T80" fmla="*/ 1 w 10"/>
                  <a:gd name="T81" fmla="*/ 6 h 14"/>
                  <a:gd name="T82" fmla="*/ 0 w 10"/>
                  <a:gd name="T83" fmla="*/ 6 h 14"/>
                  <a:gd name="T84" fmla="*/ 0 w 10"/>
                  <a:gd name="T85" fmla="*/ 7 h 14"/>
                  <a:gd name="T86" fmla="*/ 0 w 10"/>
                  <a:gd name="T87" fmla="*/ 8 h 14"/>
                  <a:gd name="T88" fmla="*/ 0 w 10"/>
                  <a:gd name="T89" fmla="*/ 10 h 14"/>
                  <a:gd name="T90" fmla="*/ 1 w 10"/>
                  <a:gd name="T91" fmla="*/ 12 h 14"/>
                  <a:gd name="T92" fmla="*/ 1 w 10"/>
                  <a:gd name="T93" fmla="*/ 13 h 14"/>
                  <a:gd name="T94" fmla="*/ 2 w 10"/>
                  <a:gd name="T95" fmla="*/ 13 h 14"/>
                  <a:gd name="T96" fmla="*/ 3 w 10"/>
                  <a:gd name="T97" fmla="*/ 13 h 14"/>
                  <a:gd name="T98" fmla="*/ 5 w 10"/>
                  <a:gd name="T99" fmla="*/ 14 h 14"/>
                  <a:gd name="T100" fmla="*/ 7 w 10"/>
                  <a:gd name="T101" fmla="*/ 14 h 14"/>
                  <a:gd name="T102" fmla="*/ 8 w 10"/>
                  <a:gd name="T103" fmla="*/ 13 h 14"/>
                  <a:gd name="T104" fmla="*/ 9 w 10"/>
                  <a:gd name="T105" fmla="*/ 12 h 14"/>
                  <a:gd name="T106" fmla="*/ 10 w 10"/>
                  <a:gd name="T107" fmla="*/ 11 h 14"/>
                  <a:gd name="T108" fmla="*/ 10 w 10"/>
                  <a:gd name="T109" fmla="*/ 11 h 14"/>
                  <a:gd name="T110" fmla="*/ 10 w 10"/>
                  <a:gd name="T111" fmla="*/ 11 h 14"/>
                  <a:gd name="T112" fmla="*/ 10 w 10"/>
                  <a:gd name="T1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" h="14">
                    <a:moveTo>
                      <a:pt x="10" y="10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3" name="Freeform 561"/>
              <p:cNvSpPr>
                <a:spLocks/>
              </p:cNvSpPr>
              <p:nvPr/>
            </p:nvSpPr>
            <p:spPr bwMode="auto">
              <a:xfrm>
                <a:off x="3370" y="275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4" name="Freeform 562"/>
              <p:cNvSpPr>
                <a:spLocks/>
              </p:cNvSpPr>
              <p:nvPr/>
            </p:nvSpPr>
            <p:spPr bwMode="auto">
              <a:xfrm>
                <a:off x="3374" y="2760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1 h 2"/>
                  <a:gd name="T8" fmla="*/ 3 w 3"/>
                  <a:gd name="T9" fmla="*/ 2 h 2"/>
                  <a:gd name="T10" fmla="*/ 3 w 3"/>
                  <a:gd name="T11" fmla="*/ 1 h 2"/>
                  <a:gd name="T12" fmla="*/ 2 w 3"/>
                  <a:gd name="T13" fmla="*/ 1 h 2"/>
                  <a:gd name="T14" fmla="*/ 2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  <a:gd name="T22" fmla="*/ 0 w 3"/>
                  <a:gd name="T23" fmla="*/ 0 h 2"/>
                  <a:gd name="T24" fmla="*/ 0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5" name="Freeform 563"/>
              <p:cNvSpPr>
                <a:spLocks/>
              </p:cNvSpPr>
              <p:nvPr/>
            </p:nvSpPr>
            <p:spPr bwMode="auto">
              <a:xfrm>
                <a:off x="3488" y="267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6" name="Freeform 564"/>
              <p:cNvSpPr>
                <a:spLocks/>
              </p:cNvSpPr>
              <p:nvPr/>
            </p:nvSpPr>
            <p:spPr bwMode="auto">
              <a:xfrm>
                <a:off x="3483" y="267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7" name="Freeform 565"/>
              <p:cNvSpPr>
                <a:spLocks/>
              </p:cNvSpPr>
              <p:nvPr/>
            </p:nvSpPr>
            <p:spPr bwMode="auto">
              <a:xfrm>
                <a:off x="3486" y="26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8" name="Freeform 566"/>
              <p:cNvSpPr>
                <a:spLocks/>
              </p:cNvSpPr>
              <p:nvPr/>
            </p:nvSpPr>
            <p:spPr bwMode="auto">
              <a:xfrm>
                <a:off x="3481" y="26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9" name="Freeform 567"/>
              <p:cNvSpPr>
                <a:spLocks/>
              </p:cNvSpPr>
              <p:nvPr/>
            </p:nvSpPr>
            <p:spPr bwMode="auto">
              <a:xfrm>
                <a:off x="3521" y="267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0" name="Freeform 568"/>
              <p:cNvSpPr>
                <a:spLocks/>
              </p:cNvSpPr>
              <p:nvPr/>
            </p:nvSpPr>
            <p:spPr bwMode="auto">
              <a:xfrm>
                <a:off x="3516" y="266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1" name="Freeform 569"/>
              <p:cNvSpPr>
                <a:spLocks/>
              </p:cNvSpPr>
              <p:nvPr/>
            </p:nvSpPr>
            <p:spPr bwMode="auto">
              <a:xfrm>
                <a:off x="3512" y="2666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1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2" name="Freeform 570"/>
              <p:cNvSpPr>
                <a:spLocks/>
              </p:cNvSpPr>
              <p:nvPr/>
            </p:nvSpPr>
            <p:spPr bwMode="auto">
              <a:xfrm>
                <a:off x="2560" y="221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3" name="Freeform 571"/>
              <p:cNvSpPr>
                <a:spLocks/>
              </p:cNvSpPr>
              <p:nvPr/>
            </p:nvSpPr>
            <p:spPr bwMode="auto">
              <a:xfrm>
                <a:off x="2551" y="2201"/>
                <a:ext cx="14" cy="12"/>
              </a:xfrm>
              <a:custGeom>
                <a:avLst/>
                <a:gdLst>
                  <a:gd name="T0" fmla="*/ 0 w 6"/>
                  <a:gd name="T1" fmla="*/ 2 h 5"/>
                  <a:gd name="T2" fmla="*/ 0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4 h 5"/>
                  <a:gd name="T10" fmla="*/ 3 w 6"/>
                  <a:gd name="T11" fmla="*/ 4 h 5"/>
                  <a:gd name="T12" fmla="*/ 3 w 6"/>
                  <a:gd name="T13" fmla="*/ 4 h 5"/>
                  <a:gd name="T14" fmla="*/ 2 w 6"/>
                  <a:gd name="T15" fmla="*/ 5 h 5"/>
                  <a:gd name="T16" fmla="*/ 3 w 6"/>
                  <a:gd name="T17" fmla="*/ 5 h 5"/>
                  <a:gd name="T18" fmla="*/ 4 w 6"/>
                  <a:gd name="T19" fmla="*/ 5 h 5"/>
                  <a:gd name="T20" fmla="*/ 4 w 6"/>
                  <a:gd name="T21" fmla="*/ 5 h 5"/>
                  <a:gd name="T22" fmla="*/ 4 w 6"/>
                  <a:gd name="T23" fmla="*/ 4 h 5"/>
                  <a:gd name="T24" fmla="*/ 5 w 6"/>
                  <a:gd name="T25" fmla="*/ 4 h 5"/>
                  <a:gd name="T26" fmla="*/ 6 w 6"/>
                  <a:gd name="T27" fmla="*/ 4 h 5"/>
                  <a:gd name="T28" fmla="*/ 6 w 6"/>
                  <a:gd name="T29" fmla="*/ 3 h 5"/>
                  <a:gd name="T30" fmla="*/ 5 w 6"/>
                  <a:gd name="T31" fmla="*/ 3 h 5"/>
                  <a:gd name="T32" fmla="*/ 5 w 6"/>
                  <a:gd name="T33" fmla="*/ 3 h 5"/>
                  <a:gd name="T34" fmla="*/ 6 w 6"/>
                  <a:gd name="T35" fmla="*/ 2 h 5"/>
                  <a:gd name="T36" fmla="*/ 6 w 6"/>
                  <a:gd name="T37" fmla="*/ 1 h 5"/>
                  <a:gd name="T38" fmla="*/ 6 w 6"/>
                  <a:gd name="T39" fmla="*/ 0 h 5"/>
                  <a:gd name="T40" fmla="*/ 6 w 6"/>
                  <a:gd name="T41" fmla="*/ 0 h 5"/>
                  <a:gd name="T42" fmla="*/ 4 w 6"/>
                  <a:gd name="T43" fmla="*/ 0 h 5"/>
                  <a:gd name="T44" fmla="*/ 3 w 6"/>
                  <a:gd name="T45" fmla="*/ 0 h 5"/>
                  <a:gd name="T46" fmla="*/ 2 w 6"/>
                  <a:gd name="T47" fmla="*/ 1 h 5"/>
                  <a:gd name="T48" fmla="*/ 3 w 6"/>
                  <a:gd name="T49" fmla="*/ 1 h 5"/>
                  <a:gd name="T50" fmla="*/ 4 w 6"/>
                  <a:gd name="T51" fmla="*/ 1 h 5"/>
                  <a:gd name="T52" fmla="*/ 4 w 6"/>
                  <a:gd name="T53" fmla="*/ 2 h 5"/>
                  <a:gd name="T54" fmla="*/ 3 w 6"/>
                  <a:gd name="T55" fmla="*/ 2 h 5"/>
                  <a:gd name="T56" fmla="*/ 3 w 6"/>
                  <a:gd name="T57" fmla="*/ 2 h 5"/>
                  <a:gd name="T58" fmla="*/ 2 w 6"/>
                  <a:gd name="T59" fmla="*/ 1 h 5"/>
                  <a:gd name="T60" fmla="*/ 2 w 6"/>
                  <a:gd name="T61" fmla="*/ 1 h 5"/>
                  <a:gd name="T62" fmla="*/ 1 w 6"/>
                  <a:gd name="T63" fmla="*/ 1 h 5"/>
                  <a:gd name="T64" fmla="*/ 1 w 6"/>
                  <a:gd name="T65" fmla="*/ 1 h 5"/>
                  <a:gd name="T66" fmla="*/ 0 w 6"/>
                  <a:gd name="T67" fmla="*/ 1 h 5"/>
                  <a:gd name="T68" fmla="*/ 0 w 6"/>
                  <a:gd name="T69" fmla="*/ 2 h 5"/>
                  <a:gd name="T70" fmla="*/ 0 w 6"/>
                  <a:gd name="T7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4" name="Freeform 572"/>
              <p:cNvSpPr>
                <a:spLocks/>
              </p:cNvSpPr>
              <p:nvPr/>
            </p:nvSpPr>
            <p:spPr bwMode="auto">
              <a:xfrm>
                <a:off x="2565" y="2206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5" name="Freeform 573"/>
              <p:cNvSpPr>
                <a:spLocks/>
              </p:cNvSpPr>
              <p:nvPr/>
            </p:nvSpPr>
            <p:spPr bwMode="auto">
              <a:xfrm>
                <a:off x="2591" y="2208"/>
                <a:ext cx="5" cy="8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2 w 2"/>
                  <a:gd name="T11" fmla="*/ 3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6" name="Freeform 574"/>
              <p:cNvSpPr>
                <a:spLocks/>
              </p:cNvSpPr>
              <p:nvPr/>
            </p:nvSpPr>
            <p:spPr bwMode="auto">
              <a:xfrm>
                <a:off x="2534" y="2206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4 w 5"/>
                  <a:gd name="T3" fmla="*/ 2 h 3"/>
                  <a:gd name="T4" fmla="*/ 4 w 5"/>
                  <a:gd name="T5" fmla="*/ 1 h 3"/>
                  <a:gd name="T6" fmla="*/ 3 w 5"/>
                  <a:gd name="T7" fmla="*/ 1 h 3"/>
                  <a:gd name="T8" fmla="*/ 2 w 5"/>
                  <a:gd name="T9" fmla="*/ 0 h 3"/>
                  <a:gd name="T10" fmla="*/ 0 w 5"/>
                  <a:gd name="T11" fmla="*/ 0 h 3"/>
                  <a:gd name="T12" fmla="*/ 0 w 5"/>
                  <a:gd name="T13" fmla="*/ 1 h 3"/>
                  <a:gd name="T14" fmla="*/ 0 w 5"/>
                  <a:gd name="T15" fmla="*/ 2 h 3"/>
                  <a:gd name="T16" fmla="*/ 1 w 5"/>
                  <a:gd name="T17" fmla="*/ 3 h 3"/>
                  <a:gd name="T18" fmla="*/ 2 w 5"/>
                  <a:gd name="T19" fmla="*/ 3 h 3"/>
                  <a:gd name="T20" fmla="*/ 3 w 5"/>
                  <a:gd name="T21" fmla="*/ 3 h 3"/>
                  <a:gd name="T22" fmla="*/ 4 w 5"/>
                  <a:gd name="T23" fmla="*/ 3 h 3"/>
                  <a:gd name="T24" fmla="*/ 5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7" name="Freeform 575"/>
              <p:cNvSpPr>
                <a:spLocks/>
              </p:cNvSpPr>
              <p:nvPr/>
            </p:nvSpPr>
            <p:spPr bwMode="auto">
              <a:xfrm>
                <a:off x="2549" y="2213"/>
                <a:ext cx="11" cy="5"/>
              </a:xfrm>
              <a:custGeom>
                <a:avLst/>
                <a:gdLst>
                  <a:gd name="T0" fmla="*/ 1 w 5"/>
                  <a:gd name="T1" fmla="*/ 1 h 2"/>
                  <a:gd name="T2" fmla="*/ 0 w 5"/>
                  <a:gd name="T3" fmla="*/ 1 h 2"/>
                  <a:gd name="T4" fmla="*/ 0 w 5"/>
                  <a:gd name="T5" fmla="*/ 2 h 2"/>
                  <a:gd name="T6" fmla="*/ 2 w 5"/>
                  <a:gd name="T7" fmla="*/ 2 h 2"/>
                  <a:gd name="T8" fmla="*/ 4 w 5"/>
                  <a:gd name="T9" fmla="*/ 2 h 2"/>
                  <a:gd name="T10" fmla="*/ 4 w 5"/>
                  <a:gd name="T11" fmla="*/ 2 h 2"/>
                  <a:gd name="T12" fmla="*/ 4 w 5"/>
                  <a:gd name="T13" fmla="*/ 2 h 2"/>
                  <a:gd name="T14" fmla="*/ 5 w 5"/>
                  <a:gd name="T15" fmla="*/ 2 h 2"/>
                  <a:gd name="T16" fmla="*/ 5 w 5"/>
                  <a:gd name="T17" fmla="*/ 2 h 2"/>
                  <a:gd name="T18" fmla="*/ 5 w 5"/>
                  <a:gd name="T19" fmla="*/ 1 h 2"/>
                  <a:gd name="T20" fmla="*/ 5 w 5"/>
                  <a:gd name="T21" fmla="*/ 1 h 2"/>
                  <a:gd name="T22" fmla="*/ 5 w 5"/>
                  <a:gd name="T23" fmla="*/ 1 h 2"/>
                  <a:gd name="T24" fmla="*/ 4 w 5"/>
                  <a:gd name="T25" fmla="*/ 1 h 2"/>
                  <a:gd name="T26" fmla="*/ 3 w 5"/>
                  <a:gd name="T27" fmla="*/ 1 h 2"/>
                  <a:gd name="T28" fmla="*/ 3 w 5"/>
                  <a:gd name="T29" fmla="*/ 1 h 2"/>
                  <a:gd name="T30" fmla="*/ 2 w 5"/>
                  <a:gd name="T31" fmla="*/ 1 h 2"/>
                  <a:gd name="T32" fmla="*/ 1 w 5"/>
                  <a:gd name="T33" fmla="*/ 0 h 2"/>
                  <a:gd name="T34" fmla="*/ 1 w 5"/>
                  <a:gd name="T35" fmla="*/ 0 h 2"/>
                  <a:gd name="T36" fmla="*/ 0 w 5"/>
                  <a:gd name="T37" fmla="*/ 1 h 2"/>
                  <a:gd name="T38" fmla="*/ 1 w 5"/>
                  <a:gd name="T3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8" name="Freeform 576"/>
              <p:cNvSpPr>
                <a:spLocks/>
              </p:cNvSpPr>
              <p:nvPr/>
            </p:nvSpPr>
            <p:spPr bwMode="auto">
              <a:xfrm>
                <a:off x="2572" y="2218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2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  <a:gd name="T26" fmla="*/ 1 w 3"/>
                  <a:gd name="T27" fmla="*/ 0 h 2"/>
                  <a:gd name="T28" fmla="*/ 2 w 3"/>
                  <a:gd name="T29" fmla="*/ 0 h 2"/>
                  <a:gd name="T30" fmla="*/ 1 w 3"/>
                  <a:gd name="T31" fmla="*/ 1 h 2"/>
                  <a:gd name="T32" fmla="*/ 1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9" name="Oval 577"/>
              <p:cNvSpPr>
                <a:spLocks noChangeArrowheads="1"/>
              </p:cNvSpPr>
              <p:nvPr/>
            </p:nvSpPr>
            <p:spPr bwMode="auto">
              <a:xfrm>
                <a:off x="2546" y="2185"/>
                <a:ext cx="3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0" name="Freeform 578"/>
              <p:cNvSpPr>
                <a:spLocks/>
              </p:cNvSpPr>
              <p:nvPr/>
            </p:nvSpPr>
            <p:spPr bwMode="auto">
              <a:xfrm>
                <a:off x="2523" y="2190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1" name="Freeform 579"/>
              <p:cNvSpPr>
                <a:spLocks/>
              </p:cNvSpPr>
              <p:nvPr/>
            </p:nvSpPr>
            <p:spPr bwMode="auto">
              <a:xfrm>
                <a:off x="2544" y="2211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2" name="Freeform 580"/>
              <p:cNvSpPr>
                <a:spLocks/>
              </p:cNvSpPr>
              <p:nvPr/>
            </p:nvSpPr>
            <p:spPr bwMode="auto">
              <a:xfrm>
                <a:off x="2516" y="2180"/>
                <a:ext cx="28" cy="14"/>
              </a:xfrm>
              <a:custGeom>
                <a:avLst/>
                <a:gdLst>
                  <a:gd name="T0" fmla="*/ 11 w 12"/>
                  <a:gd name="T1" fmla="*/ 0 h 6"/>
                  <a:gd name="T2" fmla="*/ 10 w 12"/>
                  <a:gd name="T3" fmla="*/ 1 h 6"/>
                  <a:gd name="T4" fmla="*/ 8 w 12"/>
                  <a:gd name="T5" fmla="*/ 1 h 6"/>
                  <a:gd name="T6" fmla="*/ 7 w 12"/>
                  <a:gd name="T7" fmla="*/ 1 h 6"/>
                  <a:gd name="T8" fmla="*/ 7 w 12"/>
                  <a:gd name="T9" fmla="*/ 2 h 6"/>
                  <a:gd name="T10" fmla="*/ 6 w 12"/>
                  <a:gd name="T11" fmla="*/ 3 h 6"/>
                  <a:gd name="T12" fmla="*/ 5 w 12"/>
                  <a:gd name="T13" fmla="*/ 3 h 6"/>
                  <a:gd name="T14" fmla="*/ 4 w 12"/>
                  <a:gd name="T15" fmla="*/ 3 h 6"/>
                  <a:gd name="T16" fmla="*/ 3 w 12"/>
                  <a:gd name="T17" fmla="*/ 4 h 6"/>
                  <a:gd name="T18" fmla="*/ 2 w 12"/>
                  <a:gd name="T19" fmla="*/ 4 h 6"/>
                  <a:gd name="T20" fmla="*/ 1 w 12"/>
                  <a:gd name="T21" fmla="*/ 4 h 6"/>
                  <a:gd name="T22" fmla="*/ 1 w 12"/>
                  <a:gd name="T23" fmla="*/ 5 h 6"/>
                  <a:gd name="T24" fmla="*/ 0 w 12"/>
                  <a:gd name="T25" fmla="*/ 5 h 6"/>
                  <a:gd name="T26" fmla="*/ 1 w 12"/>
                  <a:gd name="T27" fmla="*/ 5 h 6"/>
                  <a:gd name="T28" fmla="*/ 1 w 12"/>
                  <a:gd name="T29" fmla="*/ 5 h 6"/>
                  <a:gd name="T30" fmla="*/ 2 w 12"/>
                  <a:gd name="T31" fmla="*/ 6 h 6"/>
                  <a:gd name="T32" fmla="*/ 2 w 12"/>
                  <a:gd name="T33" fmla="*/ 5 h 6"/>
                  <a:gd name="T34" fmla="*/ 2 w 12"/>
                  <a:gd name="T35" fmla="*/ 5 h 6"/>
                  <a:gd name="T36" fmla="*/ 4 w 12"/>
                  <a:gd name="T37" fmla="*/ 4 h 6"/>
                  <a:gd name="T38" fmla="*/ 4 w 12"/>
                  <a:gd name="T39" fmla="*/ 4 h 6"/>
                  <a:gd name="T40" fmla="*/ 5 w 12"/>
                  <a:gd name="T41" fmla="*/ 4 h 6"/>
                  <a:gd name="T42" fmla="*/ 7 w 12"/>
                  <a:gd name="T43" fmla="*/ 4 h 6"/>
                  <a:gd name="T44" fmla="*/ 7 w 12"/>
                  <a:gd name="T45" fmla="*/ 4 h 6"/>
                  <a:gd name="T46" fmla="*/ 8 w 12"/>
                  <a:gd name="T47" fmla="*/ 4 h 6"/>
                  <a:gd name="T48" fmla="*/ 9 w 12"/>
                  <a:gd name="T49" fmla="*/ 4 h 6"/>
                  <a:gd name="T50" fmla="*/ 10 w 12"/>
                  <a:gd name="T51" fmla="*/ 4 h 6"/>
                  <a:gd name="T52" fmla="*/ 11 w 12"/>
                  <a:gd name="T53" fmla="*/ 3 h 6"/>
                  <a:gd name="T54" fmla="*/ 11 w 12"/>
                  <a:gd name="T55" fmla="*/ 2 h 6"/>
                  <a:gd name="T56" fmla="*/ 11 w 12"/>
                  <a:gd name="T57" fmla="*/ 2 h 6"/>
                  <a:gd name="T58" fmla="*/ 11 w 12"/>
                  <a:gd name="T59" fmla="*/ 1 h 6"/>
                  <a:gd name="T60" fmla="*/ 12 w 12"/>
                  <a:gd name="T61" fmla="*/ 0 h 6"/>
                  <a:gd name="T62" fmla="*/ 11 w 12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6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3" name="Freeform 581"/>
              <p:cNvSpPr>
                <a:spLocks/>
              </p:cNvSpPr>
              <p:nvPr/>
            </p:nvSpPr>
            <p:spPr bwMode="auto">
              <a:xfrm>
                <a:off x="2542" y="221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4" name="Freeform 582"/>
              <p:cNvSpPr>
                <a:spLocks/>
              </p:cNvSpPr>
              <p:nvPr/>
            </p:nvSpPr>
            <p:spPr bwMode="auto">
              <a:xfrm>
                <a:off x="2542" y="220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5" name="Freeform 583"/>
              <p:cNvSpPr>
                <a:spLocks/>
              </p:cNvSpPr>
              <p:nvPr/>
            </p:nvSpPr>
            <p:spPr bwMode="auto">
              <a:xfrm>
                <a:off x="2577" y="2014"/>
                <a:ext cx="17" cy="10"/>
              </a:xfrm>
              <a:custGeom>
                <a:avLst/>
                <a:gdLst>
                  <a:gd name="T0" fmla="*/ 3 w 7"/>
                  <a:gd name="T1" fmla="*/ 4 h 4"/>
                  <a:gd name="T2" fmla="*/ 4 w 7"/>
                  <a:gd name="T3" fmla="*/ 3 h 4"/>
                  <a:gd name="T4" fmla="*/ 5 w 7"/>
                  <a:gd name="T5" fmla="*/ 3 h 4"/>
                  <a:gd name="T6" fmla="*/ 7 w 7"/>
                  <a:gd name="T7" fmla="*/ 2 h 4"/>
                  <a:gd name="T8" fmla="*/ 6 w 7"/>
                  <a:gd name="T9" fmla="*/ 1 h 4"/>
                  <a:gd name="T10" fmla="*/ 5 w 7"/>
                  <a:gd name="T11" fmla="*/ 0 h 4"/>
                  <a:gd name="T12" fmla="*/ 5 w 7"/>
                  <a:gd name="T13" fmla="*/ 1 h 4"/>
                  <a:gd name="T14" fmla="*/ 6 w 7"/>
                  <a:gd name="T15" fmla="*/ 1 h 4"/>
                  <a:gd name="T16" fmla="*/ 4 w 7"/>
                  <a:gd name="T17" fmla="*/ 1 h 4"/>
                  <a:gd name="T18" fmla="*/ 3 w 7"/>
                  <a:gd name="T19" fmla="*/ 2 h 4"/>
                  <a:gd name="T20" fmla="*/ 3 w 7"/>
                  <a:gd name="T21" fmla="*/ 2 h 4"/>
                  <a:gd name="T22" fmla="*/ 3 w 7"/>
                  <a:gd name="T23" fmla="*/ 0 h 4"/>
                  <a:gd name="T24" fmla="*/ 2 w 7"/>
                  <a:gd name="T25" fmla="*/ 1 h 4"/>
                  <a:gd name="T26" fmla="*/ 2 w 7"/>
                  <a:gd name="T27" fmla="*/ 2 h 4"/>
                  <a:gd name="T28" fmla="*/ 1 w 7"/>
                  <a:gd name="T29" fmla="*/ 2 h 4"/>
                  <a:gd name="T30" fmla="*/ 1 w 7"/>
                  <a:gd name="T31" fmla="*/ 3 h 4"/>
                  <a:gd name="T32" fmla="*/ 1 w 7"/>
                  <a:gd name="T33" fmla="*/ 3 h 4"/>
                  <a:gd name="T34" fmla="*/ 0 w 7"/>
                  <a:gd name="T35" fmla="*/ 4 h 4"/>
                  <a:gd name="T36" fmla="*/ 1 w 7"/>
                  <a:gd name="T37" fmla="*/ 4 h 4"/>
                  <a:gd name="T38" fmla="*/ 2 w 7"/>
                  <a:gd name="T39" fmla="*/ 3 h 4"/>
                  <a:gd name="T40" fmla="*/ 2 w 7"/>
                  <a:gd name="T41" fmla="*/ 4 h 4"/>
                  <a:gd name="T42" fmla="*/ 3 w 7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6" name="Freeform 584"/>
              <p:cNvSpPr>
                <a:spLocks/>
              </p:cNvSpPr>
              <p:nvPr/>
            </p:nvSpPr>
            <p:spPr bwMode="auto">
              <a:xfrm>
                <a:off x="2658" y="1986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0 w 3"/>
                  <a:gd name="T9" fmla="*/ 1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7" name="Freeform 585"/>
              <p:cNvSpPr>
                <a:spLocks/>
              </p:cNvSpPr>
              <p:nvPr/>
            </p:nvSpPr>
            <p:spPr bwMode="auto">
              <a:xfrm>
                <a:off x="2572" y="201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8" name="Freeform 586"/>
              <p:cNvSpPr>
                <a:spLocks/>
              </p:cNvSpPr>
              <p:nvPr/>
            </p:nvSpPr>
            <p:spPr bwMode="auto">
              <a:xfrm>
                <a:off x="2570" y="204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9" name="Freeform 587"/>
              <p:cNvSpPr>
                <a:spLocks/>
              </p:cNvSpPr>
              <p:nvPr/>
            </p:nvSpPr>
            <p:spPr bwMode="auto">
              <a:xfrm>
                <a:off x="2570" y="2021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1 w 3"/>
                  <a:gd name="T9" fmla="*/ 1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0" name="Freeform 588"/>
              <p:cNvSpPr>
                <a:spLocks/>
              </p:cNvSpPr>
              <p:nvPr/>
            </p:nvSpPr>
            <p:spPr bwMode="auto">
              <a:xfrm>
                <a:off x="2570" y="2014"/>
                <a:ext cx="9" cy="5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0 h 2"/>
                  <a:gd name="T4" fmla="*/ 3 w 4"/>
                  <a:gd name="T5" fmla="*/ 0 h 2"/>
                  <a:gd name="T6" fmla="*/ 3 w 4"/>
                  <a:gd name="T7" fmla="*/ 0 h 2"/>
                  <a:gd name="T8" fmla="*/ 2 w 4"/>
                  <a:gd name="T9" fmla="*/ 1 h 2"/>
                  <a:gd name="T10" fmla="*/ 1 w 4"/>
                  <a:gd name="T11" fmla="*/ 1 h 2"/>
                  <a:gd name="T12" fmla="*/ 0 w 4"/>
                  <a:gd name="T13" fmla="*/ 1 h 2"/>
                  <a:gd name="T14" fmla="*/ 1 w 4"/>
                  <a:gd name="T15" fmla="*/ 2 h 2"/>
                  <a:gd name="T16" fmla="*/ 2 w 4"/>
                  <a:gd name="T17" fmla="*/ 1 h 2"/>
                  <a:gd name="T18" fmla="*/ 3 w 4"/>
                  <a:gd name="T19" fmla="*/ 1 h 2"/>
                  <a:gd name="T20" fmla="*/ 2 w 4"/>
                  <a:gd name="T21" fmla="*/ 2 h 2"/>
                  <a:gd name="T22" fmla="*/ 2 w 4"/>
                  <a:gd name="T23" fmla="*/ 2 h 2"/>
                  <a:gd name="T24" fmla="*/ 4 w 4"/>
                  <a:gd name="T25" fmla="*/ 2 h 2"/>
                  <a:gd name="T26" fmla="*/ 4 w 4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1" name="Freeform 589"/>
              <p:cNvSpPr>
                <a:spLocks/>
              </p:cNvSpPr>
              <p:nvPr/>
            </p:nvSpPr>
            <p:spPr bwMode="auto">
              <a:xfrm>
                <a:off x="2589" y="2012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2" name="Freeform 590"/>
              <p:cNvSpPr>
                <a:spLocks/>
              </p:cNvSpPr>
              <p:nvPr/>
            </p:nvSpPr>
            <p:spPr bwMode="auto">
              <a:xfrm>
                <a:off x="2553" y="2057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3" name="Freeform 591"/>
              <p:cNvSpPr>
                <a:spLocks/>
              </p:cNvSpPr>
              <p:nvPr/>
            </p:nvSpPr>
            <p:spPr bwMode="auto">
              <a:xfrm>
                <a:off x="2556" y="206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4" name="Freeform 592"/>
              <p:cNvSpPr>
                <a:spLocks/>
              </p:cNvSpPr>
              <p:nvPr/>
            </p:nvSpPr>
            <p:spPr bwMode="auto">
              <a:xfrm>
                <a:off x="2558" y="2026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5" name="Freeform 593"/>
              <p:cNvSpPr>
                <a:spLocks/>
              </p:cNvSpPr>
              <p:nvPr/>
            </p:nvSpPr>
            <p:spPr bwMode="auto">
              <a:xfrm>
                <a:off x="2553" y="2036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6" name="Freeform 594"/>
              <p:cNvSpPr>
                <a:spLocks/>
              </p:cNvSpPr>
              <p:nvPr/>
            </p:nvSpPr>
            <p:spPr bwMode="auto">
              <a:xfrm>
                <a:off x="2563" y="2026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7" name="Freeform 595"/>
              <p:cNvSpPr>
                <a:spLocks/>
              </p:cNvSpPr>
              <p:nvPr/>
            </p:nvSpPr>
            <p:spPr bwMode="auto">
              <a:xfrm>
                <a:off x="2622" y="1991"/>
                <a:ext cx="7" cy="4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1 h 2"/>
                  <a:gd name="T4" fmla="*/ 1 w 3"/>
                  <a:gd name="T5" fmla="*/ 1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1 h 2"/>
                  <a:gd name="T12" fmla="*/ 1 w 3"/>
                  <a:gd name="T13" fmla="*/ 2 h 2"/>
                  <a:gd name="T14" fmla="*/ 2 w 3"/>
                  <a:gd name="T15" fmla="*/ 2 h 2"/>
                  <a:gd name="T16" fmla="*/ 3 w 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8" name="Freeform 596"/>
              <p:cNvSpPr>
                <a:spLocks/>
              </p:cNvSpPr>
              <p:nvPr/>
            </p:nvSpPr>
            <p:spPr bwMode="auto">
              <a:xfrm>
                <a:off x="2615" y="1995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1 h 2"/>
                  <a:gd name="T16" fmla="*/ 3 w 3"/>
                  <a:gd name="T17" fmla="*/ 0 h 2"/>
                  <a:gd name="T18" fmla="*/ 3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9" name="Freeform 597"/>
              <p:cNvSpPr>
                <a:spLocks/>
              </p:cNvSpPr>
              <p:nvPr/>
            </p:nvSpPr>
            <p:spPr bwMode="auto">
              <a:xfrm>
                <a:off x="2648" y="1981"/>
                <a:ext cx="14" cy="5"/>
              </a:xfrm>
              <a:custGeom>
                <a:avLst/>
                <a:gdLst>
                  <a:gd name="T0" fmla="*/ 3 w 6"/>
                  <a:gd name="T1" fmla="*/ 1 h 2"/>
                  <a:gd name="T2" fmla="*/ 3 w 6"/>
                  <a:gd name="T3" fmla="*/ 1 h 2"/>
                  <a:gd name="T4" fmla="*/ 2 w 6"/>
                  <a:gd name="T5" fmla="*/ 1 h 2"/>
                  <a:gd name="T6" fmla="*/ 1 w 6"/>
                  <a:gd name="T7" fmla="*/ 1 h 2"/>
                  <a:gd name="T8" fmla="*/ 0 w 6"/>
                  <a:gd name="T9" fmla="*/ 1 h 2"/>
                  <a:gd name="T10" fmla="*/ 0 w 6"/>
                  <a:gd name="T11" fmla="*/ 2 h 2"/>
                  <a:gd name="T12" fmla="*/ 2 w 6"/>
                  <a:gd name="T13" fmla="*/ 2 h 2"/>
                  <a:gd name="T14" fmla="*/ 3 w 6"/>
                  <a:gd name="T15" fmla="*/ 2 h 2"/>
                  <a:gd name="T16" fmla="*/ 6 w 6"/>
                  <a:gd name="T17" fmla="*/ 1 h 2"/>
                  <a:gd name="T18" fmla="*/ 6 w 6"/>
                  <a:gd name="T19" fmla="*/ 0 h 2"/>
                  <a:gd name="T20" fmla="*/ 4 w 6"/>
                  <a:gd name="T21" fmla="*/ 1 h 2"/>
                  <a:gd name="T22" fmla="*/ 3 w 6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0" name="Freeform 598"/>
              <p:cNvSpPr>
                <a:spLocks/>
              </p:cNvSpPr>
              <p:nvPr/>
            </p:nvSpPr>
            <p:spPr bwMode="auto">
              <a:xfrm>
                <a:off x="2650" y="1988"/>
                <a:ext cx="8" cy="3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0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1" name="Freeform 599"/>
              <p:cNvSpPr>
                <a:spLocks/>
              </p:cNvSpPr>
              <p:nvPr/>
            </p:nvSpPr>
            <p:spPr bwMode="auto">
              <a:xfrm>
                <a:off x="2608" y="2000"/>
                <a:ext cx="9" cy="5"/>
              </a:xfrm>
              <a:custGeom>
                <a:avLst/>
                <a:gdLst>
                  <a:gd name="T0" fmla="*/ 3 w 4"/>
                  <a:gd name="T1" fmla="*/ 0 h 2"/>
                  <a:gd name="T2" fmla="*/ 3 w 4"/>
                  <a:gd name="T3" fmla="*/ 0 h 2"/>
                  <a:gd name="T4" fmla="*/ 1 w 4"/>
                  <a:gd name="T5" fmla="*/ 0 h 2"/>
                  <a:gd name="T6" fmla="*/ 1 w 4"/>
                  <a:gd name="T7" fmla="*/ 1 h 2"/>
                  <a:gd name="T8" fmla="*/ 0 w 4"/>
                  <a:gd name="T9" fmla="*/ 1 h 2"/>
                  <a:gd name="T10" fmla="*/ 1 w 4"/>
                  <a:gd name="T11" fmla="*/ 2 h 2"/>
                  <a:gd name="T12" fmla="*/ 2 w 4"/>
                  <a:gd name="T13" fmla="*/ 2 h 2"/>
                  <a:gd name="T14" fmla="*/ 3 w 4"/>
                  <a:gd name="T15" fmla="*/ 2 h 2"/>
                  <a:gd name="T16" fmla="*/ 3 w 4"/>
                  <a:gd name="T17" fmla="*/ 1 h 2"/>
                  <a:gd name="T18" fmla="*/ 4 w 4"/>
                  <a:gd name="T19" fmla="*/ 0 h 2"/>
                  <a:gd name="T20" fmla="*/ 3 w 4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2" name="Freeform 600"/>
              <p:cNvSpPr>
                <a:spLocks/>
              </p:cNvSpPr>
              <p:nvPr/>
            </p:nvSpPr>
            <p:spPr bwMode="auto">
              <a:xfrm>
                <a:off x="2631" y="1991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2 h 3"/>
                  <a:gd name="T8" fmla="*/ 2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3" name="Freeform 601"/>
              <p:cNvSpPr>
                <a:spLocks/>
              </p:cNvSpPr>
              <p:nvPr/>
            </p:nvSpPr>
            <p:spPr bwMode="auto">
              <a:xfrm>
                <a:off x="2596" y="2002"/>
                <a:ext cx="12" cy="10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3 h 4"/>
                  <a:gd name="T4" fmla="*/ 4 w 5"/>
                  <a:gd name="T5" fmla="*/ 2 h 4"/>
                  <a:gd name="T6" fmla="*/ 5 w 5"/>
                  <a:gd name="T7" fmla="*/ 2 h 4"/>
                  <a:gd name="T8" fmla="*/ 4 w 5"/>
                  <a:gd name="T9" fmla="*/ 1 h 4"/>
                  <a:gd name="T10" fmla="*/ 4 w 5"/>
                  <a:gd name="T11" fmla="*/ 1 h 4"/>
                  <a:gd name="T12" fmla="*/ 3 w 5"/>
                  <a:gd name="T13" fmla="*/ 0 h 4"/>
                  <a:gd name="T14" fmla="*/ 2 w 5"/>
                  <a:gd name="T15" fmla="*/ 0 h 4"/>
                  <a:gd name="T16" fmla="*/ 2 w 5"/>
                  <a:gd name="T17" fmla="*/ 1 h 4"/>
                  <a:gd name="T18" fmla="*/ 1 w 5"/>
                  <a:gd name="T19" fmla="*/ 1 h 4"/>
                  <a:gd name="T20" fmla="*/ 0 w 5"/>
                  <a:gd name="T21" fmla="*/ 1 h 4"/>
                  <a:gd name="T22" fmla="*/ 2 w 5"/>
                  <a:gd name="T23" fmla="*/ 2 h 4"/>
                  <a:gd name="T24" fmla="*/ 0 w 5"/>
                  <a:gd name="T25" fmla="*/ 2 h 4"/>
                  <a:gd name="T26" fmla="*/ 0 w 5"/>
                  <a:gd name="T27" fmla="*/ 3 h 4"/>
                  <a:gd name="T28" fmla="*/ 1 w 5"/>
                  <a:gd name="T29" fmla="*/ 3 h 4"/>
                  <a:gd name="T30" fmla="*/ 0 w 5"/>
                  <a:gd name="T31" fmla="*/ 4 h 4"/>
                  <a:gd name="T32" fmla="*/ 1 w 5"/>
                  <a:gd name="T33" fmla="*/ 4 h 4"/>
                  <a:gd name="T34" fmla="*/ 1 w 5"/>
                  <a:gd name="T35" fmla="*/ 4 h 4"/>
                  <a:gd name="T36" fmla="*/ 1 w 5"/>
                  <a:gd name="T37" fmla="*/ 4 h 4"/>
                  <a:gd name="T38" fmla="*/ 2 w 5"/>
                  <a:gd name="T39" fmla="*/ 4 h 4"/>
                  <a:gd name="T40" fmla="*/ 3 w 5"/>
                  <a:gd name="T41" fmla="*/ 4 h 4"/>
                  <a:gd name="T42" fmla="*/ 3 w 5"/>
                  <a:gd name="T4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4" name="Freeform 602"/>
              <p:cNvSpPr>
                <a:spLocks/>
              </p:cNvSpPr>
              <p:nvPr/>
            </p:nvSpPr>
            <p:spPr bwMode="auto">
              <a:xfrm>
                <a:off x="2617" y="19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5" name="Freeform 603"/>
              <p:cNvSpPr>
                <a:spLocks/>
              </p:cNvSpPr>
              <p:nvPr/>
            </p:nvSpPr>
            <p:spPr bwMode="auto">
              <a:xfrm>
                <a:off x="2613" y="1993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6" name="Freeform 604"/>
              <p:cNvSpPr>
                <a:spLocks/>
              </p:cNvSpPr>
              <p:nvPr/>
            </p:nvSpPr>
            <p:spPr bwMode="auto">
              <a:xfrm>
                <a:off x="2598" y="2014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7" name="Freeform 605"/>
              <p:cNvSpPr>
                <a:spLocks/>
              </p:cNvSpPr>
              <p:nvPr/>
            </p:nvSpPr>
            <p:spPr bwMode="auto">
              <a:xfrm>
                <a:off x="2579" y="2007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1 h 3"/>
                  <a:gd name="T4" fmla="*/ 3 w 4"/>
                  <a:gd name="T5" fmla="*/ 0 h 3"/>
                  <a:gd name="T6" fmla="*/ 2 w 4"/>
                  <a:gd name="T7" fmla="*/ 0 h 3"/>
                  <a:gd name="T8" fmla="*/ 2 w 4"/>
                  <a:gd name="T9" fmla="*/ 1 h 3"/>
                  <a:gd name="T10" fmla="*/ 0 w 4"/>
                  <a:gd name="T11" fmla="*/ 2 h 3"/>
                  <a:gd name="T12" fmla="*/ 0 w 4"/>
                  <a:gd name="T13" fmla="*/ 3 h 3"/>
                  <a:gd name="T14" fmla="*/ 1 w 4"/>
                  <a:gd name="T15" fmla="*/ 3 h 3"/>
                  <a:gd name="T16" fmla="*/ 2 w 4"/>
                  <a:gd name="T17" fmla="*/ 2 h 3"/>
                  <a:gd name="T18" fmla="*/ 2 w 4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8" name="Freeform 606"/>
              <p:cNvSpPr>
                <a:spLocks/>
              </p:cNvSpPr>
              <p:nvPr/>
            </p:nvSpPr>
            <p:spPr bwMode="auto">
              <a:xfrm>
                <a:off x="2478" y="214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3317883" y="3133733"/>
              <a:ext cx="3343284" cy="2401896"/>
              <a:chOff x="2090" y="1974"/>
              <a:chExt cx="2106" cy="1513"/>
            </a:xfrm>
            <a:grpFill/>
          </p:grpSpPr>
          <p:sp>
            <p:nvSpPr>
              <p:cNvPr id="469" name="Freeform 608"/>
              <p:cNvSpPr>
                <a:spLocks/>
              </p:cNvSpPr>
              <p:nvPr/>
            </p:nvSpPr>
            <p:spPr bwMode="auto">
              <a:xfrm>
                <a:off x="2473" y="212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0" name="Freeform 609"/>
              <p:cNvSpPr>
                <a:spLocks/>
              </p:cNvSpPr>
              <p:nvPr/>
            </p:nvSpPr>
            <p:spPr bwMode="auto">
              <a:xfrm>
                <a:off x="2478" y="21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1" name="Freeform 610"/>
              <p:cNvSpPr>
                <a:spLocks/>
              </p:cNvSpPr>
              <p:nvPr/>
            </p:nvSpPr>
            <p:spPr bwMode="auto">
              <a:xfrm>
                <a:off x="2473" y="212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2" name="Freeform 611"/>
              <p:cNvSpPr>
                <a:spLocks/>
              </p:cNvSpPr>
              <p:nvPr/>
            </p:nvSpPr>
            <p:spPr bwMode="auto">
              <a:xfrm>
                <a:off x="2480" y="214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3" name="Freeform 612"/>
              <p:cNvSpPr>
                <a:spLocks/>
              </p:cNvSpPr>
              <p:nvPr/>
            </p:nvSpPr>
            <p:spPr bwMode="auto">
              <a:xfrm>
                <a:off x="2473" y="2137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4" name="Freeform 613"/>
              <p:cNvSpPr>
                <a:spLocks/>
              </p:cNvSpPr>
              <p:nvPr/>
            </p:nvSpPr>
            <p:spPr bwMode="auto">
              <a:xfrm>
                <a:off x="2471" y="213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5" name="Freeform 614"/>
              <p:cNvSpPr>
                <a:spLocks/>
              </p:cNvSpPr>
              <p:nvPr/>
            </p:nvSpPr>
            <p:spPr bwMode="auto">
              <a:xfrm>
                <a:off x="2473" y="214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6" name="Freeform 615"/>
              <p:cNvSpPr>
                <a:spLocks/>
              </p:cNvSpPr>
              <p:nvPr/>
            </p:nvSpPr>
            <p:spPr bwMode="auto">
              <a:xfrm>
                <a:off x="2478" y="214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7" name="Freeform 616"/>
              <p:cNvSpPr>
                <a:spLocks/>
              </p:cNvSpPr>
              <p:nvPr/>
            </p:nvSpPr>
            <p:spPr bwMode="auto">
              <a:xfrm>
                <a:off x="2473" y="21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8" name="Freeform 617"/>
              <p:cNvSpPr>
                <a:spLocks/>
              </p:cNvSpPr>
              <p:nvPr/>
            </p:nvSpPr>
            <p:spPr bwMode="auto">
              <a:xfrm>
                <a:off x="2556" y="202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9" name="Freeform 618"/>
              <p:cNvSpPr>
                <a:spLocks/>
              </p:cNvSpPr>
              <p:nvPr/>
            </p:nvSpPr>
            <p:spPr bwMode="auto">
              <a:xfrm>
                <a:off x="2539" y="2078"/>
                <a:ext cx="7" cy="3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3 w 3"/>
                  <a:gd name="T13" fmla="*/ 0 h 1"/>
                  <a:gd name="T14" fmla="*/ 1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0" name="Freeform 619"/>
              <p:cNvSpPr>
                <a:spLocks/>
              </p:cNvSpPr>
              <p:nvPr/>
            </p:nvSpPr>
            <p:spPr bwMode="auto">
              <a:xfrm>
                <a:off x="2549" y="2066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1" name="Freeform 620"/>
              <p:cNvSpPr>
                <a:spLocks/>
              </p:cNvSpPr>
              <p:nvPr/>
            </p:nvSpPr>
            <p:spPr bwMode="auto">
              <a:xfrm>
                <a:off x="2478" y="2116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2" name="Freeform 621"/>
              <p:cNvSpPr>
                <a:spLocks/>
              </p:cNvSpPr>
              <p:nvPr/>
            </p:nvSpPr>
            <p:spPr bwMode="auto">
              <a:xfrm>
                <a:off x="2482" y="216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3" name="Freeform 622"/>
              <p:cNvSpPr>
                <a:spLocks/>
              </p:cNvSpPr>
              <p:nvPr/>
            </p:nvSpPr>
            <p:spPr bwMode="auto">
              <a:xfrm>
                <a:off x="2546" y="2076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4" name="Freeform 623"/>
              <p:cNvSpPr>
                <a:spLocks/>
              </p:cNvSpPr>
              <p:nvPr/>
            </p:nvSpPr>
            <p:spPr bwMode="auto">
              <a:xfrm>
                <a:off x="2511" y="2097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  <a:gd name="T10" fmla="*/ 2 w 3"/>
                  <a:gd name="T11" fmla="*/ 1 h 2"/>
                  <a:gd name="T12" fmla="*/ 1 w 3"/>
                  <a:gd name="T13" fmla="*/ 1 h 2"/>
                  <a:gd name="T14" fmla="*/ 0 w 3"/>
                  <a:gd name="T15" fmla="*/ 2 h 2"/>
                  <a:gd name="T16" fmla="*/ 1 w 3"/>
                  <a:gd name="T17" fmla="*/ 2 h 2"/>
                  <a:gd name="T18" fmla="*/ 1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5" name="Freeform 624"/>
              <p:cNvSpPr>
                <a:spLocks/>
              </p:cNvSpPr>
              <p:nvPr/>
            </p:nvSpPr>
            <p:spPr bwMode="auto">
              <a:xfrm>
                <a:off x="2504" y="210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6" name="Freeform 625"/>
              <p:cNvSpPr>
                <a:spLocks/>
              </p:cNvSpPr>
              <p:nvPr/>
            </p:nvSpPr>
            <p:spPr bwMode="auto">
              <a:xfrm>
                <a:off x="2482" y="211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7" name="Freeform 626"/>
              <p:cNvSpPr>
                <a:spLocks/>
              </p:cNvSpPr>
              <p:nvPr/>
            </p:nvSpPr>
            <p:spPr bwMode="auto">
              <a:xfrm>
                <a:off x="2506" y="21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8" name="Freeform 627"/>
              <p:cNvSpPr>
                <a:spLocks/>
              </p:cNvSpPr>
              <p:nvPr/>
            </p:nvSpPr>
            <p:spPr bwMode="auto">
              <a:xfrm>
                <a:off x="2511" y="2095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9" name="Freeform 628"/>
              <p:cNvSpPr>
                <a:spLocks/>
              </p:cNvSpPr>
              <p:nvPr/>
            </p:nvSpPr>
            <p:spPr bwMode="auto">
              <a:xfrm>
                <a:off x="2622" y="19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0" name="Freeform 629"/>
              <p:cNvSpPr>
                <a:spLocks/>
              </p:cNvSpPr>
              <p:nvPr/>
            </p:nvSpPr>
            <p:spPr bwMode="auto">
              <a:xfrm>
                <a:off x="2667" y="1979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1" name="Freeform 630"/>
              <p:cNvSpPr>
                <a:spLocks/>
              </p:cNvSpPr>
              <p:nvPr/>
            </p:nvSpPr>
            <p:spPr bwMode="auto">
              <a:xfrm>
                <a:off x="2676" y="1976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2" name="Freeform 631"/>
              <p:cNvSpPr>
                <a:spLocks/>
              </p:cNvSpPr>
              <p:nvPr/>
            </p:nvSpPr>
            <p:spPr bwMode="auto">
              <a:xfrm>
                <a:off x="2681" y="1974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3 w 4"/>
                  <a:gd name="T11" fmla="*/ 1 h 2"/>
                  <a:gd name="T12" fmla="*/ 4 w 4"/>
                  <a:gd name="T13" fmla="*/ 1 h 2"/>
                  <a:gd name="T14" fmla="*/ 3 w 4"/>
                  <a:gd name="T15" fmla="*/ 1 h 2"/>
                  <a:gd name="T16" fmla="*/ 2 w 4"/>
                  <a:gd name="T17" fmla="*/ 0 h 2"/>
                  <a:gd name="T18" fmla="*/ 2 w 4"/>
                  <a:gd name="T19" fmla="*/ 1 h 2"/>
                  <a:gd name="T20" fmla="*/ 1 w 4"/>
                  <a:gd name="T21" fmla="*/ 1 h 2"/>
                  <a:gd name="T22" fmla="*/ 1 w 4"/>
                  <a:gd name="T23" fmla="*/ 1 h 2"/>
                  <a:gd name="T24" fmla="*/ 0 w 4"/>
                  <a:gd name="T25" fmla="*/ 1 h 2"/>
                  <a:gd name="T26" fmla="*/ 0 w 4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3" name="Freeform 632"/>
              <p:cNvSpPr>
                <a:spLocks/>
              </p:cNvSpPr>
              <p:nvPr/>
            </p:nvSpPr>
            <p:spPr bwMode="auto">
              <a:xfrm>
                <a:off x="2665" y="1984"/>
                <a:ext cx="7" cy="2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3 w 3"/>
                  <a:gd name="T5" fmla="*/ 0 h 1"/>
                  <a:gd name="T6" fmla="*/ 1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1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4" name="Freeform 633"/>
              <p:cNvSpPr>
                <a:spLocks/>
              </p:cNvSpPr>
              <p:nvPr/>
            </p:nvSpPr>
            <p:spPr bwMode="auto">
              <a:xfrm>
                <a:off x="2551" y="217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5" name="Freeform 634"/>
              <p:cNvSpPr>
                <a:spLocks/>
              </p:cNvSpPr>
              <p:nvPr/>
            </p:nvSpPr>
            <p:spPr bwMode="auto">
              <a:xfrm>
                <a:off x="2629" y="2156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2 w 2"/>
                  <a:gd name="T7" fmla="*/ 0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6" name="Freeform 635"/>
              <p:cNvSpPr>
                <a:spLocks/>
              </p:cNvSpPr>
              <p:nvPr/>
            </p:nvSpPr>
            <p:spPr bwMode="auto">
              <a:xfrm>
                <a:off x="2629" y="2180"/>
                <a:ext cx="12" cy="12"/>
              </a:xfrm>
              <a:custGeom>
                <a:avLst/>
                <a:gdLst>
                  <a:gd name="T0" fmla="*/ 1 w 5"/>
                  <a:gd name="T1" fmla="*/ 4 h 5"/>
                  <a:gd name="T2" fmla="*/ 2 w 5"/>
                  <a:gd name="T3" fmla="*/ 4 h 5"/>
                  <a:gd name="T4" fmla="*/ 1 w 5"/>
                  <a:gd name="T5" fmla="*/ 4 h 5"/>
                  <a:gd name="T6" fmla="*/ 1 w 5"/>
                  <a:gd name="T7" fmla="*/ 5 h 5"/>
                  <a:gd name="T8" fmla="*/ 1 w 5"/>
                  <a:gd name="T9" fmla="*/ 5 h 5"/>
                  <a:gd name="T10" fmla="*/ 2 w 5"/>
                  <a:gd name="T11" fmla="*/ 5 h 5"/>
                  <a:gd name="T12" fmla="*/ 2 w 5"/>
                  <a:gd name="T13" fmla="*/ 4 h 5"/>
                  <a:gd name="T14" fmla="*/ 2 w 5"/>
                  <a:gd name="T15" fmla="*/ 4 h 5"/>
                  <a:gd name="T16" fmla="*/ 2 w 5"/>
                  <a:gd name="T17" fmla="*/ 4 h 5"/>
                  <a:gd name="T18" fmla="*/ 4 w 5"/>
                  <a:gd name="T19" fmla="*/ 3 h 5"/>
                  <a:gd name="T20" fmla="*/ 4 w 5"/>
                  <a:gd name="T21" fmla="*/ 3 h 5"/>
                  <a:gd name="T22" fmla="*/ 5 w 5"/>
                  <a:gd name="T23" fmla="*/ 2 h 5"/>
                  <a:gd name="T24" fmla="*/ 4 w 5"/>
                  <a:gd name="T25" fmla="*/ 2 h 5"/>
                  <a:gd name="T26" fmla="*/ 4 w 5"/>
                  <a:gd name="T27" fmla="*/ 1 h 5"/>
                  <a:gd name="T28" fmla="*/ 4 w 5"/>
                  <a:gd name="T29" fmla="*/ 0 h 5"/>
                  <a:gd name="T30" fmla="*/ 4 w 5"/>
                  <a:gd name="T31" fmla="*/ 0 h 5"/>
                  <a:gd name="T32" fmla="*/ 5 w 5"/>
                  <a:gd name="T33" fmla="*/ 0 h 5"/>
                  <a:gd name="T34" fmla="*/ 4 w 5"/>
                  <a:gd name="T35" fmla="*/ 0 h 5"/>
                  <a:gd name="T36" fmla="*/ 3 w 5"/>
                  <a:gd name="T37" fmla="*/ 0 h 5"/>
                  <a:gd name="T38" fmla="*/ 2 w 5"/>
                  <a:gd name="T39" fmla="*/ 0 h 5"/>
                  <a:gd name="T40" fmla="*/ 2 w 5"/>
                  <a:gd name="T41" fmla="*/ 0 h 5"/>
                  <a:gd name="T42" fmla="*/ 1 w 5"/>
                  <a:gd name="T43" fmla="*/ 1 h 5"/>
                  <a:gd name="T44" fmla="*/ 0 w 5"/>
                  <a:gd name="T45" fmla="*/ 1 h 5"/>
                  <a:gd name="T46" fmla="*/ 1 w 5"/>
                  <a:gd name="T47" fmla="*/ 2 h 5"/>
                  <a:gd name="T48" fmla="*/ 0 w 5"/>
                  <a:gd name="T49" fmla="*/ 2 h 5"/>
                  <a:gd name="T50" fmla="*/ 1 w 5"/>
                  <a:gd name="T5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7" name="Freeform 636"/>
              <p:cNvSpPr>
                <a:spLocks/>
              </p:cNvSpPr>
              <p:nvPr/>
            </p:nvSpPr>
            <p:spPr bwMode="auto">
              <a:xfrm>
                <a:off x="2610" y="2187"/>
                <a:ext cx="7" cy="12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4 h 5"/>
                  <a:gd name="T4" fmla="*/ 1 w 3"/>
                  <a:gd name="T5" fmla="*/ 5 h 5"/>
                  <a:gd name="T6" fmla="*/ 1 w 3"/>
                  <a:gd name="T7" fmla="*/ 5 h 5"/>
                  <a:gd name="T8" fmla="*/ 1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2 h 5"/>
                  <a:gd name="T16" fmla="*/ 3 w 3"/>
                  <a:gd name="T17" fmla="*/ 1 h 5"/>
                  <a:gd name="T18" fmla="*/ 3 w 3"/>
                  <a:gd name="T19" fmla="*/ 0 h 5"/>
                  <a:gd name="T20" fmla="*/ 2 w 3"/>
                  <a:gd name="T21" fmla="*/ 0 h 5"/>
                  <a:gd name="T22" fmla="*/ 2 w 3"/>
                  <a:gd name="T23" fmla="*/ 0 h 5"/>
                  <a:gd name="T24" fmla="*/ 2 w 3"/>
                  <a:gd name="T25" fmla="*/ 1 h 5"/>
                  <a:gd name="T26" fmla="*/ 1 w 3"/>
                  <a:gd name="T27" fmla="*/ 2 h 5"/>
                  <a:gd name="T28" fmla="*/ 1 w 3"/>
                  <a:gd name="T2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8" name="Freeform 637"/>
              <p:cNvSpPr>
                <a:spLocks/>
              </p:cNvSpPr>
              <p:nvPr/>
            </p:nvSpPr>
            <p:spPr bwMode="auto">
              <a:xfrm>
                <a:off x="2641" y="217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9" name="Freeform 638"/>
              <p:cNvSpPr>
                <a:spLocks/>
              </p:cNvSpPr>
              <p:nvPr/>
            </p:nvSpPr>
            <p:spPr bwMode="auto">
              <a:xfrm>
                <a:off x="2639" y="2171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0" name="Freeform 639"/>
              <p:cNvSpPr>
                <a:spLocks/>
              </p:cNvSpPr>
              <p:nvPr/>
            </p:nvSpPr>
            <p:spPr bwMode="auto">
              <a:xfrm>
                <a:off x="2676" y="2147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1" name="Freeform 640"/>
              <p:cNvSpPr>
                <a:spLocks/>
              </p:cNvSpPr>
              <p:nvPr/>
            </p:nvSpPr>
            <p:spPr bwMode="auto">
              <a:xfrm>
                <a:off x="2679" y="21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2" name="Freeform 641"/>
              <p:cNvSpPr>
                <a:spLocks/>
              </p:cNvSpPr>
              <p:nvPr/>
            </p:nvSpPr>
            <p:spPr bwMode="auto">
              <a:xfrm>
                <a:off x="2655" y="2100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3" name="Freeform 642"/>
              <p:cNvSpPr>
                <a:spLocks/>
              </p:cNvSpPr>
              <p:nvPr/>
            </p:nvSpPr>
            <p:spPr bwMode="auto">
              <a:xfrm>
                <a:off x="2667" y="214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4" name="Freeform 643"/>
              <p:cNvSpPr>
                <a:spLocks/>
              </p:cNvSpPr>
              <p:nvPr/>
            </p:nvSpPr>
            <p:spPr bwMode="auto">
              <a:xfrm>
                <a:off x="2672" y="214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5" name="Freeform 644"/>
              <p:cNvSpPr>
                <a:spLocks/>
              </p:cNvSpPr>
              <p:nvPr/>
            </p:nvSpPr>
            <p:spPr bwMode="auto">
              <a:xfrm>
                <a:off x="2660" y="21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6" name="Freeform 645"/>
              <p:cNvSpPr>
                <a:spLocks/>
              </p:cNvSpPr>
              <p:nvPr/>
            </p:nvSpPr>
            <p:spPr bwMode="auto">
              <a:xfrm>
                <a:off x="2641" y="2142"/>
                <a:ext cx="9" cy="7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1 h 3"/>
                  <a:gd name="T4" fmla="*/ 1 w 4"/>
                  <a:gd name="T5" fmla="*/ 1 h 3"/>
                  <a:gd name="T6" fmla="*/ 2 w 4"/>
                  <a:gd name="T7" fmla="*/ 2 h 3"/>
                  <a:gd name="T8" fmla="*/ 3 w 4"/>
                  <a:gd name="T9" fmla="*/ 2 h 3"/>
                  <a:gd name="T10" fmla="*/ 4 w 4"/>
                  <a:gd name="T11" fmla="*/ 3 h 3"/>
                  <a:gd name="T12" fmla="*/ 4 w 4"/>
                  <a:gd name="T13" fmla="*/ 3 h 3"/>
                  <a:gd name="T14" fmla="*/ 4 w 4"/>
                  <a:gd name="T15" fmla="*/ 2 h 3"/>
                  <a:gd name="T16" fmla="*/ 3 w 4"/>
                  <a:gd name="T17" fmla="*/ 2 h 3"/>
                  <a:gd name="T18" fmla="*/ 3 w 4"/>
                  <a:gd name="T19" fmla="*/ 1 h 3"/>
                  <a:gd name="T20" fmla="*/ 3 w 4"/>
                  <a:gd name="T21" fmla="*/ 1 h 3"/>
                  <a:gd name="T22" fmla="*/ 4 w 4"/>
                  <a:gd name="T23" fmla="*/ 1 h 3"/>
                  <a:gd name="T24" fmla="*/ 4 w 4"/>
                  <a:gd name="T25" fmla="*/ 1 h 3"/>
                  <a:gd name="T26" fmla="*/ 2 w 4"/>
                  <a:gd name="T27" fmla="*/ 0 h 3"/>
                  <a:gd name="T28" fmla="*/ 2 w 4"/>
                  <a:gd name="T29" fmla="*/ 0 h 3"/>
                  <a:gd name="T30" fmla="*/ 2 w 4"/>
                  <a:gd name="T31" fmla="*/ 0 h 3"/>
                  <a:gd name="T32" fmla="*/ 2 w 4"/>
                  <a:gd name="T33" fmla="*/ 1 h 3"/>
                  <a:gd name="T34" fmla="*/ 2 w 4"/>
                  <a:gd name="T35" fmla="*/ 1 h 3"/>
                  <a:gd name="T36" fmla="*/ 1 w 4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7" name="Freeform 646"/>
              <p:cNvSpPr>
                <a:spLocks/>
              </p:cNvSpPr>
              <p:nvPr/>
            </p:nvSpPr>
            <p:spPr bwMode="auto">
              <a:xfrm>
                <a:off x="2691" y="2074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  <a:gd name="T12" fmla="*/ 1 w 2"/>
                  <a:gd name="T13" fmla="*/ 1 h 2"/>
                  <a:gd name="T14" fmla="*/ 2 w 2"/>
                  <a:gd name="T15" fmla="*/ 1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8" name="Freeform 647"/>
              <p:cNvSpPr>
                <a:spLocks/>
              </p:cNvSpPr>
              <p:nvPr/>
            </p:nvSpPr>
            <p:spPr bwMode="auto">
              <a:xfrm>
                <a:off x="2653" y="2102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9" name="Freeform 648"/>
              <p:cNvSpPr>
                <a:spLocks/>
              </p:cNvSpPr>
              <p:nvPr/>
            </p:nvSpPr>
            <p:spPr bwMode="auto">
              <a:xfrm>
                <a:off x="2672" y="2168"/>
                <a:ext cx="16" cy="10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2 w 7"/>
                  <a:gd name="T5" fmla="*/ 1 h 4"/>
                  <a:gd name="T6" fmla="*/ 2 w 7"/>
                  <a:gd name="T7" fmla="*/ 1 h 4"/>
                  <a:gd name="T8" fmla="*/ 1 w 7"/>
                  <a:gd name="T9" fmla="*/ 1 h 4"/>
                  <a:gd name="T10" fmla="*/ 1 w 7"/>
                  <a:gd name="T11" fmla="*/ 1 h 4"/>
                  <a:gd name="T12" fmla="*/ 1 w 7"/>
                  <a:gd name="T13" fmla="*/ 1 h 4"/>
                  <a:gd name="T14" fmla="*/ 1 w 7"/>
                  <a:gd name="T15" fmla="*/ 1 h 4"/>
                  <a:gd name="T16" fmla="*/ 0 w 7"/>
                  <a:gd name="T17" fmla="*/ 1 h 4"/>
                  <a:gd name="T18" fmla="*/ 1 w 7"/>
                  <a:gd name="T19" fmla="*/ 1 h 4"/>
                  <a:gd name="T20" fmla="*/ 1 w 7"/>
                  <a:gd name="T21" fmla="*/ 2 h 4"/>
                  <a:gd name="T22" fmla="*/ 0 w 7"/>
                  <a:gd name="T23" fmla="*/ 2 h 4"/>
                  <a:gd name="T24" fmla="*/ 0 w 7"/>
                  <a:gd name="T25" fmla="*/ 2 h 4"/>
                  <a:gd name="T26" fmla="*/ 1 w 7"/>
                  <a:gd name="T27" fmla="*/ 2 h 4"/>
                  <a:gd name="T28" fmla="*/ 2 w 7"/>
                  <a:gd name="T29" fmla="*/ 3 h 4"/>
                  <a:gd name="T30" fmla="*/ 2 w 7"/>
                  <a:gd name="T31" fmla="*/ 3 h 4"/>
                  <a:gd name="T32" fmla="*/ 1 w 7"/>
                  <a:gd name="T33" fmla="*/ 3 h 4"/>
                  <a:gd name="T34" fmla="*/ 1 w 7"/>
                  <a:gd name="T35" fmla="*/ 4 h 4"/>
                  <a:gd name="T36" fmla="*/ 1 w 7"/>
                  <a:gd name="T37" fmla="*/ 4 h 4"/>
                  <a:gd name="T38" fmla="*/ 2 w 7"/>
                  <a:gd name="T39" fmla="*/ 4 h 4"/>
                  <a:gd name="T40" fmla="*/ 2 w 7"/>
                  <a:gd name="T41" fmla="*/ 4 h 4"/>
                  <a:gd name="T42" fmla="*/ 3 w 7"/>
                  <a:gd name="T43" fmla="*/ 3 h 4"/>
                  <a:gd name="T44" fmla="*/ 4 w 7"/>
                  <a:gd name="T45" fmla="*/ 2 h 4"/>
                  <a:gd name="T46" fmla="*/ 5 w 7"/>
                  <a:gd name="T47" fmla="*/ 2 h 4"/>
                  <a:gd name="T48" fmla="*/ 6 w 7"/>
                  <a:gd name="T49" fmla="*/ 1 h 4"/>
                  <a:gd name="T50" fmla="*/ 6 w 7"/>
                  <a:gd name="T51" fmla="*/ 1 h 4"/>
                  <a:gd name="T52" fmla="*/ 7 w 7"/>
                  <a:gd name="T53" fmla="*/ 1 h 4"/>
                  <a:gd name="T54" fmla="*/ 6 w 7"/>
                  <a:gd name="T55" fmla="*/ 1 h 4"/>
                  <a:gd name="T56" fmla="*/ 6 w 7"/>
                  <a:gd name="T57" fmla="*/ 1 h 4"/>
                  <a:gd name="T58" fmla="*/ 5 w 7"/>
                  <a:gd name="T59" fmla="*/ 0 h 4"/>
                  <a:gd name="T60" fmla="*/ 3 w 7"/>
                  <a:gd name="T6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0" name="Freeform 649"/>
              <p:cNvSpPr>
                <a:spLocks/>
              </p:cNvSpPr>
              <p:nvPr/>
            </p:nvSpPr>
            <p:spPr bwMode="auto">
              <a:xfrm>
                <a:off x="2686" y="216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1" name="Freeform 650"/>
              <p:cNvSpPr>
                <a:spLocks/>
              </p:cNvSpPr>
              <p:nvPr/>
            </p:nvSpPr>
            <p:spPr bwMode="auto">
              <a:xfrm>
                <a:off x="2674" y="2164"/>
                <a:ext cx="12" cy="4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2 w 5"/>
                  <a:gd name="T5" fmla="*/ 1 h 2"/>
                  <a:gd name="T6" fmla="*/ 3 w 5"/>
                  <a:gd name="T7" fmla="*/ 2 h 2"/>
                  <a:gd name="T8" fmla="*/ 3 w 5"/>
                  <a:gd name="T9" fmla="*/ 1 h 2"/>
                  <a:gd name="T10" fmla="*/ 4 w 5"/>
                  <a:gd name="T11" fmla="*/ 1 h 2"/>
                  <a:gd name="T12" fmla="*/ 5 w 5"/>
                  <a:gd name="T13" fmla="*/ 1 h 2"/>
                  <a:gd name="T14" fmla="*/ 4 w 5"/>
                  <a:gd name="T15" fmla="*/ 0 h 2"/>
                  <a:gd name="T16" fmla="*/ 3 w 5"/>
                  <a:gd name="T17" fmla="*/ 0 h 2"/>
                  <a:gd name="T18" fmla="*/ 3 w 5"/>
                  <a:gd name="T19" fmla="*/ 0 h 2"/>
                  <a:gd name="T20" fmla="*/ 2 w 5"/>
                  <a:gd name="T21" fmla="*/ 0 h 2"/>
                  <a:gd name="T22" fmla="*/ 2 w 5"/>
                  <a:gd name="T23" fmla="*/ 0 h 2"/>
                  <a:gd name="T24" fmla="*/ 1 w 5"/>
                  <a:gd name="T25" fmla="*/ 0 h 2"/>
                  <a:gd name="T26" fmla="*/ 0 w 5"/>
                  <a:gd name="T27" fmla="*/ 1 h 2"/>
                  <a:gd name="T28" fmla="*/ 0 w 5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2" name="Freeform 651"/>
              <p:cNvSpPr>
                <a:spLocks/>
              </p:cNvSpPr>
              <p:nvPr/>
            </p:nvSpPr>
            <p:spPr bwMode="auto">
              <a:xfrm>
                <a:off x="2686" y="216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3" name="Freeform 652"/>
              <p:cNvSpPr>
                <a:spLocks/>
              </p:cNvSpPr>
              <p:nvPr/>
            </p:nvSpPr>
            <p:spPr bwMode="auto">
              <a:xfrm>
                <a:off x="2596" y="2329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4" name="Freeform 653"/>
              <p:cNvSpPr>
                <a:spLocks/>
              </p:cNvSpPr>
              <p:nvPr/>
            </p:nvSpPr>
            <p:spPr bwMode="auto">
              <a:xfrm>
                <a:off x="2622" y="2348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5" name="Freeform 654"/>
              <p:cNvSpPr>
                <a:spLocks/>
              </p:cNvSpPr>
              <p:nvPr/>
            </p:nvSpPr>
            <p:spPr bwMode="auto">
              <a:xfrm>
                <a:off x="2622" y="2346"/>
                <a:ext cx="7" cy="2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6" name="Freeform 655"/>
              <p:cNvSpPr>
                <a:spLocks/>
              </p:cNvSpPr>
              <p:nvPr/>
            </p:nvSpPr>
            <p:spPr bwMode="auto">
              <a:xfrm>
                <a:off x="2601" y="23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7" name="Freeform 656"/>
              <p:cNvSpPr>
                <a:spLocks/>
              </p:cNvSpPr>
              <p:nvPr/>
            </p:nvSpPr>
            <p:spPr bwMode="auto">
              <a:xfrm>
                <a:off x="2624" y="2351"/>
                <a:ext cx="7" cy="2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8" name="Freeform 657"/>
              <p:cNvSpPr>
                <a:spLocks/>
              </p:cNvSpPr>
              <p:nvPr/>
            </p:nvSpPr>
            <p:spPr bwMode="auto">
              <a:xfrm>
                <a:off x="2605" y="23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9" name="Freeform 658"/>
              <p:cNvSpPr>
                <a:spLocks/>
              </p:cNvSpPr>
              <p:nvPr/>
            </p:nvSpPr>
            <p:spPr bwMode="auto">
              <a:xfrm>
                <a:off x="2596" y="23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2 h 2"/>
                  <a:gd name="T10" fmla="*/ 2 w 2"/>
                  <a:gd name="T11" fmla="*/ 2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0" name="Freeform 659"/>
              <p:cNvSpPr>
                <a:spLocks/>
              </p:cNvSpPr>
              <p:nvPr/>
            </p:nvSpPr>
            <p:spPr bwMode="auto">
              <a:xfrm>
                <a:off x="2603" y="23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1" name="Freeform 660"/>
              <p:cNvSpPr>
                <a:spLocks/>
              </p:cNvSpPr>
              <p:nvPr/>
            </p:nvSpPr>
            <p:spPr bwMode="auto">
              <a:xfrm>
                <a:off x="2603" y="233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2" name="Freeform 661"/>
              <p:cNvSpPr>
                <a:spLocks/>
              </p:cNvSpPr>
              <p:nvPr/>
            </p:nvSpPr>
            <p:spPr bwMode="auto">
              <a:xfrm>
                <a:off x="2466" y="2253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3" name="Freeform 662"/>
              <p:cNvSpPr>
                <a:spLocks/>
              </p:cNvSpPr>
              <p:nvPr/>
            </p:nvSpPr>
            <p:spPr bwMode="auto">
              <a:xfrm>
                <a:off x="2466" y="2253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2 w 2"/>
                  <a:gd name="T3" fmla="*/ 2 w 2"/>
                  <a:gd name="T4" fmla="*/ 1 w 2"/>
                  <a:gd name="T5" fmla="*/ 0 w 2"/>
                  <a:gd name="T6" fmla="*/ 1 w 2"/>
                  <a:gd name="T7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4" name="Freeform 663"/>
              <p:cNvSpPr>
                <a:spLocks/>
              </p:cNvSpPr>
              <p:nvPr/>
            </p:nvSpPr>
            <p:spPr bwMode="auto">
              <a:xfrm>
                <a:off x="2343" y="213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5" name="Freeform 664"/>
              <p:cNvSpPr>
                <a:spLocks/>
              </p:cNvSpPr>
              <p:nvPr/>
            </p:nvSpPr>
            <p:spPr bwMode="auto">
              <a:xfrm>
                <a:off x="2345" y="21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6" name="Freeform 665"/>
              <p:cNvSpPr>
                <a:spLocks/>
              </p:cNvSpPr>
              <p:nvPr/>
            </p:nvSpPr>
            <p:spPr bwMode="auto">
              <a:xfrm>
                <a:off x="2340" y="2119"/>
                <a:ext cx="5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7" name="Freeform 666"/>
              <p:cNvSpPr>
                <a:spLocks/>
              </p:cNvSpPr>
              <p:nvPr/>
            </p:nvSpPr>
            <p:spPr bwMode="auto">
              <a:xfrm>
                <a:off x="2343" y="21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8" name="Freeform 667"/>
              <p:cNvSpPr>
                <a:spLocks/>
              </p:cNvSpPr>
              <p:nvPr/>
            </p:nvSpPr>
            <p:spPr bwMode="auto">
              <a:xfrm>
                <a:off x="2340" y="2121"/>
                <a:ext cx="8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1 w 3"/>
                  <a:gd name="T5" fmla="*/ 1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1 h 2"/>
                  <a:gd name="T12" fmla="*/ 2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9" name="Freeform 668"/>
              <p:cNvSpPr>
                <a:spLocks/>
              </p:cNvSpPr>
              <p:nvPr/>
            </p:nvSpPr>
            <p:spPr bwMode="auto">
              <a:xfrm>
                <a:off x="2338" y="212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0" name="Freeform 669"/>
              <p:cNvSpPr>
                <a:spLocks/>
              </p:cNvSpPr>
              <p:nvPr/>
            </p:nvSpPr>
            <p:spPr bwMode="auto">
              <a:xfrm>
                <a:off x="2303" y="2213"/>
                <a:ext cx="59" cy="48"/>
              </a:xfrm>
              <a:custGeom>
                <a:avLst/>
                <a:gdLst>
                  <a:gd name="T0" fmla="*/ 10 w 25"/>
                  <a:gd name="T1" fmla="*/ 3 h 20"/>
                  <a:gd name="T2" fmla="*/ 10 w 25"/>
                  <a:gd name="T3" fmla="*/ 4 h 20"/>
                  <a:gd name="T4" fmla="*/ 12 w 25"/>
                  <a:gd name="T5" fmla="*/ 4 h 20"/>
                  <a:gd name="T6" fmla="*/ 9 w 25"/>
                  <a:gd name="T7" fmla="*/ 5 h 20"/>
                  <a:gd name="T8" fmla="*/ 8 w 25"/>
                  <a:gd name="T9" fmla="*/ 5 h 20"/>
                  <a:gd name="T10" fmla="*/ 4 w 25"/>
                  <a:gd name="T11" fmla="*/ 5 h 20"/>
                  <a:gd name="T12" fmla="*/ 2 w 25"/>
                  <a:gd name="T13" fmla="*/ 6 h 20"/>
                  <a:gd name="T14" fmla="*/ 4 w 25"/>
                  <a:gd name="T15" fmla="*/ 6 h 20"/>
                  <a:gd name="T16" fmla="*/ 3 w 25"/>
                  <a:gd name="T17" fmla="*/ 7 h 20"/>
                  <a:gd name="T18" fmla="*/ 5 w 25"/>
                  <a:gd name="T19" fmla="*/ 7 h 20"/>
                  <a:gd name="T20" fmla="*/ 3 w 25"/>
                  <a:gd name="T21" fmla="*/ 8 h 20"/>
                  <a:gd name="T22" fmla="*/ 3 w 25"/>
                  <a:gd name="T23" fmla="*/ 10 h 20"/>
                  <a:gd name="T24" fmla="*/ 4 w 25"/>
                  <a:gd name="T25" fmla="*/ 10 h 20"/>
                  <a:gd name="T26" fmla="*/ 5 w 25"/>
                  <a:gd name="T27" fmla="*/ 11 h 20"/>
                  <a:gd name="T28" fmla="*/ 6 w 25"/>
                  <a:gd name="T29" fmla="*/ 11 h 20"/>
                  <a:gd name="T30" fmla="*/ 5 w 25"/>
                  <a:gd name="T31" fmla="*/ 13 h 20"/>
                  <a:gd name="T32" fmla="*/ 5 w 25"/>
                  <a:gd name="T33" fmla="*/ 14 h 20"/>
                  <a:gd name="T34" fmla="*/ 7 w 25"/>
                  <a:gd name="T35" fmla="*/ 13 h 20"/>
                  <a:gd name="T36" fmla="*/ 6 w 25"/>
                  <a:gd name="T37" fmla="*/ 14 h 20"/>
                  <a:gd name="T38" fmla="*/ 3 w 25"/>
                  <a:gd name="T39" fmla="*/ 15 h 20"/>
                  <a:gd name="T40" fmla="*/ 4 w 25"/>
                  <a:gd name="T41" fmla="*/ 16 h 20"/>
                  <a:gd name="T42" fmla="*/ 2 w 25"/>
                  <a:gd name="T43" fmla="*/ 16 h 20"/>
                  <a:gd name="T44" fmla="*/ 0 w 25"/>
                  <a:gd name="T45" fmla="*/ 17 h 20"/>
                  <a:gd name="T46" fmla="*/ 1 w 25"/>
                  <a:gd name="T47" fmla="*/ 17 h 20"/>
                  <a:gd name="T48" fmla="*/ 2 w 25"/>
                  <a:gd name="T49" fmla="*/ 18 h 20"/>
                  <a:gd name="T50" fmla="*/ 2 w 25"/>
                  <a:gd name="T51" fmla="*/ 19 h 20"/>
                  <a:gd name="T52" fmla="*/ 5 w 25"/>
                  <a:gd name="T53" fmla="*/ 19 h 20"/>
                  <a:gd name="T54" fmla="*/ 4 w 25"/>
                  <a:gd name="T55" fmla="*/ 20 h 20"/>
                  <a:gd name="T56" fmla="*/ 8 w 25"/>
                  <a:gd name="T57" fmla="*/ 19 h 20"/>
                  <a:gd name="T58" fmla="*/ 10 w 25"/>
                  <a:gd name="T59" fmla="*/ 18 h 20"/>
                  <a:gd name="T60" fmla="*/ 12 w 25"/>
                  <a:gd name="T61" fmla="*/ 18 h 20"/>
                  <a:gd name="T62" fmla="*/ 14 w 25"/>
                  <a:gd name="T63" fmla="*/ 17 h 20"/>
                  <a:gd name="T64" fmla="*/ 18 w 25"/>
                  <a:gd name="T65" fmla="*/ 16 h 20"/>
                  <a:gd name="T66" fmla="*/ 21 w 25"/>
                  <a:gd name="T67" fmla="*/ 16 h 20"/>
                  <a:gd name="T68" fmla="*/ 21 w 25"/>
                  <a:gd name="T69" fmla="*/ 14 h 20"/>
                  <a:gd name="T70" fmla="*/ 22 w 25"/>
                  <a:gd name="T71" fmla="*/ 12 h 20"/>
                  <a:gd name="T72" fmla="*/ 22 w 25"/>
                  <a:gd name="T73" fmla="*/ 10 h 20"/>
                  <a:gd name="T74" fmla="*/ 21 w 25"/>
                  <a:gd name="T75" fmla="*/ 8 h 20"/>
                  <a:gd name="T76" fmla="*/ 21 w 25"/>
                  <a:gd name="T77" fmla="*/ 7 h 20"/>
                  <a:gd name="T78" fmla="*/ 22 w 25"/>
                  <a:gd name="T79" fmla="*/ 6 h 20"/>
                  <a:gd name="T80" fmla="*/ 24 w 25"/>
                  <a:gd name="T81" fmla="*/ 5 h 20"/>
                  <a:gd name="T82" fmla="*/ 24 w 25"/>
                  <a:gd name="T83" fmla="*/ 4 h 20"/>
                  <a:gd name="T84" fmla="*/ 25 w 25"/>
                  <a:gd name="T85" fmla="*/ 5 h 20"/>
                  <a:gd name="T86" fmla="*/ 24 w 25"/>
                  <a:gd name="T87" fmla="*/ 3 h 20"/>
                  <a:gd name="T88" fmla="*/ 21 w 25"/>
                  <a:gd name="T89" fmla="*/ 0 h 20"/>
                  <a:gd name="T90" fmla="*/ 18 w 25"/>
                  <a:gd name="T91" fmla="*/ 1 h 20"/>
                  <a:gd name="T92" fmla="*/ 16 w 25"/>
                  <a:gd name="T93" fmla="*/ 1 h 20"/>
                  <a:gd name="T94" fmla="*/ 17 w 25"/>
                  <a:gd name="T95" fmla="*/ 0 h 20"/>
                  <a:gd name="T96" fmla="*/ 15 w 25"/>
                  <a:gd name="T97" fmla="*/ 0 h 20"/>
                  <a:gd name="T98" fmla="*/ 15 w 25"/>
                  <a:gd name="T99" fmla="*/ 1 h 20"/>
                  <a:gd name="T100" fmla="*/ 14 w 25"/>
                  <a:gd name="T101" fmla="*/ 0 h 20"/>
                  <a:gd name="T102" fmla="*/ 13 w 25"/>
                  <a:gd name="T103" fmla="*/ 1 h 20"/>
                  <a:gd name="T104" fmla="*/ 11 w 25"/>
                  <a:gd name="T10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20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4"/>
                      <a:pt x="5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1" y="16"/>
                      <a:pt x="2" y="16"/>
                      <a:pt x="3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8"/>
                      <a:pt x="3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3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20"/>
                      <a:pt x="5" y="20"/>
                      <a:pt x="5" y="19"/>
                    </a:cubicBezTo>
                    <a:cubicBezTo>
                      <a:pt x="5" y="20"/>
                      <a:pt x="5" y="20"/>
                      <a:pt x="6" y="20"/>
                    </a:cubicBezTo>
                    <a:cubicBezTo>
                      <a:pt x="6" y="20"/>
                      <a:pt x="7" y="20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0" y="16"/>
                      <a:pt x="20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1" y="13"/>
                      <a:pt x="22" y="13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5" y="5"/>
                    </a:cubicBezTo>
                    <a:cubicBezTo>
                      <a:pt x="25" y="4"/>
                      <a:pt x="24" y="4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3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1" name="Freeform 670"/>
              <p:cNvSpPr>
                <a:spLocks/>
              </p:cNvSpPr>
              <p:nvPr/>
            </p:nvSpPr>
            <p:spPr bwMode="auto">
              <a:xfrm>
                <a:off x="2350" y="21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2" name="Freeform 671"/>
              <p:cNvSpPr>
                <a:spLocks/>
              </p:cNvSpPr>
              <p:nvPr/>
            </p:nvSpPr>
            <p:spPr bwMode="auto">
              <a:xfrm>
                <a:off x="2355" y="22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3" name="Freeform 672"/>
              <p:cNvSpPr>
                <a:spLocks/>
              </p:cNvSpPr>
              <p:nvPr/>
            </p:nvSpPr>
            <p:spPr bwMode="auto">
              <a:xfrm>
                <a:off x="2345" y="2185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0 h 3"/>
                  <a:gd name="T4" fmla="*/ 2 w 5"/>
                  <a:gd name="T5" fmla="*/ 1 h 3"/>
                  <a:gd name="T6" fmla="*/ 1 w 5"/>
                  <a:gd name="T7" fmla="*/ 0 h 3"/>
                  <a:gd name="T8" fmla="*/ 1 w 5"/>
                  <a:gd name="T9" fmla="*/ 1 h 3"/>
                  <a:gd name="T10" fmla="*/ 1 w 5"/>
                  <a:gd name="T11" fmla="*/ 1 h 3"/>
                  <a:gd name="T12" fmla="*/ 0 w 5"/>
                  <a:gd name="T13" fmla="*/ 1 h 3"/>
                  <a:gd name="T14" fmla="*/ 1 w 5"/>
                  <a:gd name="T15" fmla="*/ 1 h 3"/>
                  <a:gd name="T16" fmla="*/ 1 w 5"/>
                  <a:gd name="T17" fmla="*/ 1 h 3"/>
                  <a:gd name="T18" fmla="*/ 2 w 5"/>
                  <a:gd name="T19" fmla="*/ 1 h 3"/>
                  <a:gd name="T20" fmla="*/ 2 w 5"/>
                  <a:gd name="T21" fmla="*/ 2 h 3"/>
                  <a:gd name="T22" fmla="*/ 3 w 5"/>
                  <a:gd name="T23" fmla="*/ 2 h 3"/>
                  <a:gd name="T24" fmla="*/ 4 w 5"/>
                  <a:gd name="T25" fmla="*/ 2 h 3"/>
                  <a:gd name="T26" fmla="*/ 4 w 5"/>
                  <a:gd name="T27" fmla="*/ 3 h 3"/>
                  <a:gd name="T28" fmla="*/ 4 w 5"/>
                  <a:gd name="T29" fmla="*/ 3 h 3"/>
                  <a:gd name="T30" fmla="*/ 5 w 5"/>
                  <a:gd name="T31" fmla="*/ 2 h 3"/>
                  <a:gd name="T32" fmla="*/ 5 w 5"/>
                  <a:gd name="T33" fmla="*/ 2 h 3"/>
                  <a:gd name="T34" fmla="*/ 5 w 5"/>
                  <a:gd name="T35" fmla="*/ 2 h 3"/>
                  <a:gd name="T36" fmla="*/ 4 w 5"/>
                  <a:gd name="T37" fmla="*/ 2 h 3"/>
                  <a:gd name="T38" fmla="*/ 3 w 5"/>
                  <a:gd name="T39" fmla="*/ 1 h 3"/>
                  <a:gd name="T40" fmla="*/ 3 w 5"/>
                  <a:gd name="T41" fmla="*/ 0 h 3"/>
                  <a:gd name="T42" fmla="*/ 3 w 5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4" name="Freeform 673"/>
              <p:cNvSpPr>
                <a:spLocks/>
              </p:cNvSpPr>
              <p:nvPr/>
            </p:nvSpPr>
            <p:spPr bwMode="auto">
              <a:xfrm>
                <a:off x="2383" y="21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5" name="Freeform 674"/>
              <p:cNvSpPr>
                <a:spLocks/>
              </p:cNvSpPr>
              <p:nvPr/>
            </p:nvSpPr>
            <p:spPr bwMode="auto">
              <a:xfrm>
                <a:off x="2435" y="225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6" name="Freeform 675"/>
              <p:cNvSpPr>
                <a:spLocks/>
              </p:cNvSpPr>
              <p:nvPr/>
            </p:nvSpPr>
            <p:spPr bwMode="auto">
              <a:xfrm>
                <a:off x="2343" y="2180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7" name="Freeform 676"/>
              <p:cNvSpPr>
                <a:spLocks/>
              </p:cNvSpPr>
              <p:nvPr/>
            </p:nvSpPr>
            <p:spPr bwMode="auto">
              <a:xfrm>
                <a:off x="2352" y="2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8" name="Freeform 677"/>
              <p:cNvSpPr>
                <a:spLocks/>
              </p:cNvSpPr>
              <p:nvPr/>
            </p:nvSpPr>
            <p:spPr bwMode="auto">
              <a:xfrm>
                <a:off x="2352" y="219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9" name="Freeform 678"/>
              <p:cNvSpPr>
                <a:spLocks/>
              </p:cNvSpPr>
              <p:nvPr/>
            </p:nvSpPr>
            <p:spPr bwMode="auto">
              <a:xfrm>
                <a:off x="2402" y="214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0" name="Freeform 679"/>
              <p:cNvSpPr>
                <a:spLocks/>
              </p:cNvSpPr>
              <p:nvPr/>
            </p:nvSpPr>
            <p:spPr bwMode="auto">
              <a:xfrm>
                <a:off x="2407" y="214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1" name="Freeform 680"/>
              <p:cNvSpPr>
                <a:spLocks/>
              </p:cNvSpPr>
              <p:nvPr/>
            </p:nvSpPr>
            <p:spPr bwMode="auto">
              <a:xfrm>
                <a:off x="2409" y="213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2" name="Freeform 681"/>
              <p:cNvSpPr>
                <a:spLocks/>
              </p:cNvSpPr>
              <p:nvPr/>
            </p:nvSpPr>
            <p:spPr bwMode="auto">
              <a:xfrm>
                <a:off x="2345" y="219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3" name="Freeform 682"/>
              <p:cNvSpPr>
                <a:spLocks/>
              </p:cNvSpPr>
              <p:nvPr/>
            </p:nvSpPr>
            <p:spPr bwMode="auto">
              <a:xfrm>
                <a:off x="2343" y="2173"/>
                <a:ext cx="9" cy="7"/>
              </a:xfrm>
              <a:custGeom>
                <a:avLst/>
                <a:gdLst>
                  <a:gd name="T0" fmla="*/ 2 w 4"/>
                  <a:gd name="T1" fmla="*/ 2 h 3"/>
                  <a:gd name="T2" fmla="*/ 1 w 4"/>
                  <a:gd name="T3" fmla="*/ 2 h 3"/>
                  <a:gd name="T4" fmla="*/ 0 w 4"/>
                  <a:gd name="T5" fmla="*/ 2 h 3"/>
                  <a:gd name="T6" fmla="*/ 1 w 4"/>
                  <a:gd name="T7" fmla="*/ 3 h 3"/>
                  <a:gd name="T8" fmla="*/ 0 w 4"/>
                  <a:gd name="T9" fmla="*/ 3 h 3"/>
                  <a:gd name="T10" fmla="*/ 1 w 4"/>
                  <a:gd name="T11" fmla="*/ 3 h 3"/>
                  <a:gd name="T12" fmla="*/ 2 w 4"/>
                  <a:gd name="T13" fmla="*/ 3 h 3"/>
                  <a:gd name="T14" fmla="*/ 3 w 4"/>
                  <a:gd name="T15" fmla="*/ 3 h 3"/>
                  <a:gd name="T16" fmla="*/ 3 w 4"/>
                  <a:gd name="T17" fmla="*/ 3 h 3"/>
                  <a:gd name="T18" fmla="*/ 3 w 4"/>
                  <a:gd name="T19" fmla="*/ 2 h 3"/>
                  <a:gd name="T20" fmla="*/ 3 w 4"/>
                  <a:gd name="T21" fmla="*/ 2 h 3"/>
                  <a:gd name="T22" fmla="*/ 4 w 4"/>
                  <a:gd name="T23" fmla="*/ 1 h 3"/>
                  <a:gd name="T24" fmla="*/ 4 w 4"/>
                  <a:gd name="T25" fmla="*/ 0 h 3"/>
                  <a:gd name="T26" fmla="*/ 1 w 4"/>
                  <a:gd name="T27" fmla="*/ 2 h 3"/>
                  <a:gd name="T28" fmla="*/ 2 w 4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4" name="Freeform 683"/>
              <p:cNvSpPr>
                <a:spLocks/>
              </p:cNvSpPr>
              <p:nvPr/>
            </p:nvSpPr>
            <p:spPr bwMode="auto">
              <a:xfrm>
                <a:off x="2407" y="214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5" name="Freeform 684"/>
              <p:cNvSpPr>
                <a:spLocks/>
              </p:cNvSpPr>
              <p:nvPr/>
            </p:nvSpPr>
            <p:spPr bwMode="auto">
              <a:xfrm>
                <a:off x="2402" y="2145"/>
                <a:ext cx="7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2 h 2"/>
                  <a:gd name="T4" fmla="*/ 3 w 3"/>
                  <a:gd name="T5" fmla="*/ 2 h 2"/>
                  <a:gd name="T6" fmla="*/ 2 w 3"/>
                  <a:gd name="T7" fmla="*/ 1 h 2"/>
                  <a:gd name="T8" fmla="*/ 3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2 w 3"/>
                  <a:gd name="T15" fmla="*/ 0 h 2"/>
                  <a:gd name="T16" fmla="*/ 2 w 3"/>
                  <a:gd name="T17" fmla="*/ 0 h 2"/>
                  <a:gd name="T18" fmla="*/ 1 w 3"/>
                  <a:gd name="T19" fmla="*/ 0 h 2"/>
                  <a:gd name="T20" fmla="*/ 2 w 3"/>
                  <a:gd name="T21" fmla="*/ 0 h 2"/>
                  <a:gd name="T22" fmla="*/ 2 w 3"/>
                  <a:gd name="T23" fmla="*/ 0 h 2"/>
                  <a:gd name="T24" fmla="*/ 0 w 3"/>
                  <a:gd name="T25" fmla="*/ 0 h 2"/>
                  <a:gd name="T26" fmla="*/ 0 w 3"/>
                  <a:gd name="T27" fmla="*/ 1 h 2"/>
                  <a:gd name="T28" fmla="*/ 0 w 3"/>
                  <a:gd name="T29" fmla="*/ 1 h 2"/>
                  <a:gd name="T30" fmla="*/ 2 w 3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6" name="Freeform 685"/>
              <p:cNvSpPr>
                <a:spLocks/>
              </p:cNvSpPr>
              <p:nvPr/>
            </p:nvSpPr>
            <p:spPr bwMode="auto">
              <a:xfrm>
                <a:off x="2340" y="218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7" name="Freeform 686"/>
              <p:cNvSpPr>
                <a:spLocks/>
              </p:cNvSpPr>
              <p:nvPr/>
            </p:nvSpPr>
            <p:spPr bwMode="auto">
              <a:xfrm>
                <a:off x="2381" y="2166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2 w 2"/>
                  <a:gd name="T13" fmla="*/ 0 h 1"/>
                  <a:gd name="T14" fmla="*/ 1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1 h 1"/>
                  <a:gd name="T22" fmla="*/ 1 w 2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8" name="Freeform 687"/>
              <p:cNvSpPr>
                <a:spLocks/>
              </p:cNvSpPr>
              <p:nvPr/>
            </p:nvSpPr>
            <p:spPr bwMode="auto">
              <a:xfrm>
                <a:off x="2352" y="2171"/>
                <a:ext cx="95" cy="106"/>
              </a:xfrm>
              <a:custGeom>
                <a:avLst/>
                <a:gdLst>
                  <a:gd name="T0" fmla="*/ 3 w 40"/>
                  <a:gd name="T1" fmla="*/ 8 h 45"/>
                  <a:gd name="T2" fmla="*/ 3 w 40"/>
                  <a:gd name="T3" fmla="*/ 8 h 45"/>
                  <a:gd name="T4" fmla="*/ 2 w 40"/>
                  <a:gd name="T5" fmla="*/ 10 h 45"/>
                  <a:gd name="T6" fmla="*/ 2 w 40"/>
                  <a:gd name="T7" fmla="*/ 11 h 45"/>
                  <a:gd name="T8" fmla="*/ 4 w 40"/>
                  <a:gd name="T9" fmla="*/ 11 h 45"/>
                  <a:gd name="T10" fmla="*/ 3 w 40"/>
                  <a:gd name="T11" fmla="*/ 14 h 45"/>
                  <a:gd name="T12" fmla="*/ 2 w 40"/>
                  <a:gd name="T13" fmla="*/ 18 h 45"/>
                  <a:gd name="T14" fmla="*/ 3 w 40"/>
                  <a:gd name="T15" fmla="*/ 14 h 45"/>
                  <a:gd name="T16" fmla="*/ 5 w 40"/>
                  <a:gd name="T17" fmla="*/ 14 h 45"/>
                  <a:gd name="T18" fmla="*/ 7 w 40"/>
                  <a:gd name="T19" fmla="*/ 14 h 45"/>
                  <a:gd name="T20" fmla="*/ 6 w 40"/>
                  <a:gd name="T21" fmla="*/ 20 h 45"/>
                  <a:gd name="T22" fmla="*/ 9 w 40"/>
                  <a:gd name="T23" fmla="*/ 20 h 45"/>
                  <a:gd name="T24" fmla="*/ 12 w 40"/>
                  <a:gd name="T25" fmla="*/ 19 h 45"/>
                  <a:gd name="T26" fmla="*/ 15 w 40"/>
                  <a:gd name="T27" fmla="*/ 23 h 45"/>
                  <a:gd name="T28" fmla="*/ 16 w 40"/>
                  <a:gd name="T29" fmla="*/ 27 h 45"/>
                  <a:gd name="T30" fmla="*/ 15 w 40"/>
                  <a:gd name="T31" fmla="*/ 28 h 45"/>
                  <a:gd name="T32" fmla="*/ 9 w 40"/>
                  <a:gd name="T33" fmla="*/ 30 h 45"/>
                  <a:gd name="T34" fmla="*/ 10 w 40"/>
                  <a:gd name="T35" fmla="*/ 31 h 45"/>
                  <a:gd name="T36" fmla="*/ 8 w 40"/>
                  <a:gd name="T37" fmla="*/ 34 h 45"/>
                  <a:gd name="T38" fmla="*/ 5 w 40"/>
                  <a:gd name="T39" fmla="*/ 36 h 45"/>
                  <a:gd name="T40" fmla="*/ 10 w 40"/>
                  <a:gd name="T41" fmla="*/ 36 h 45"/>
                  <a:gd name="T42" fmla="*/ 13 w 40"/>
                  <a:gd name="T43" fmla="*/ 37 h 45"/>
                  <a:gd name="T44" fmla="*/ 19 w 40"/>
                  <a:gd name="T45" fmla="*/ 36 h 45"/>
                  <a:gd name="T46" fmla="*/ 12 w 40"/>
                  <a:gd name="T47" fmla="*/ 39 h 45"/>
                  <a:gd name="T48" fmla="*/ 7 w 40"/>
                  <a:gd name="T49" fmla="*/ 42 h 45"/>
                  <a:gd name="T50" fmla="*/ 3 w 40"/>
                  <a:gd name="T51" fmla="*/ 45 h 45"/>
                  <a:gd name="T52" fmla="*/ 6 w 40"/>
                  <a:gd name="T53" fmla="*/ 45 h 45"/>
                  <a:gd name="T54" fmla="*/ 10 w 40"/>
                  <a:gd name="T55" fmla="*/ 43 h 45"/>
                  <a:gd name="T56" fmla="*/ 13 w 40"/>
                  <a:gd name="T57" fmla="*/ 43 h 45"/>
                  <a:gd name="T58" fmla="*/ 17 w 40"/>
                  <a:gd name="T59" fmla="*/ 41 h 45"/>
                  <a:gd name="T60" fmla="*/ 23 w 40"/>
                  <a:gd name="T61" fmla="*/ 41 h 45"/>
                  <a:gd name="T62" fmla="*/ 28 w 40"/>
                  <a:gd name="T63" fmla="*/ 41 h 45"/>
                  <a:gd name="T64" fmla="*/ 35 w 40"/>
                  <a:gd name="T65" fmla="*/ 40 h 45"/>
                  <a:gd name="T66" fmla="*/ 39 w 40"/>
                  <a:gd name="T67" fmla="*/ 37 h 45"/>
                  <a:gd name="T68" fmla="*/ 34 w 40"/>
                  <a:gd name="T69" fmla="*/ 37 h 45"/>
                  <a:gd name="T70" fmla="*/ 35 w 40"/>
                  <a:gd name="T71" fmla="*/ 36 h 45"/>
                  <a:gd name="T72" fmla="*/ 37 w 40"/>
                  <a:gd name="T73" fmla="*/ 34 h 45"/>
                  <a:gd name="T74" fmla="*/ 38 w 40"/>
                  <a:gd name="T75" fmla="*/ 34 h 45"/>
                  <a:gd name="T76" fmla="*/ 37 w 40"/>
                  <a:gd name="T77" fmla="*/ 29 h 45"/>
                  <a:gd name="T78" fmla="*/ 32 w 40"/>
                  <a:gd name="T79" fmla="*/ 28 h 45"/>
                  <a:gd name="T80" fmla="*/ 28 w 40"/>
                  <a:gd name="T81" fmla="*/ 25 h 45"/>
                  <a:gd name="T82" fmla="*/ 30 w 40"/>
                  <a:gd name="T83" fmla="*/ 25 h 45"/>
                  <a:gd name="T84" fmla="*/ 29 w 40"/>
                  <a:gd name="T85" fmla="*/ 23 h 45"/>
                  <a:gd name="T86" fmla="*/ 23 w 40"/>
                  <a:gd name="T87" fmla="*/ 20 h 45"/>
                  <a:gd name="T88" fmla="*/ 18 w 40"/>
                  <a:gd name="T89" fmla="*/ 14 h 45"/>
                  <a:gd name="T90" fmla="*/ 12 w 40"/>
                  <a:gd name="T91" fmla="*/ 14 h 45"/>
                  <a:gd name="T92" fmla="*/ 16 w 40"/>
                  <a:gd name="T93" fmla="*/ 12 h 45"/>
                  <a:gd name="T94" fmla="*/ 16 w 40"/>
                  <a:gd name="T95" fmla="*/ 11 h 45"/>
                  <a:gd name="T96" fmla="*/ 19 w 40"/>
                  <a:gd name="T97" fmla="*/ 8 h 45"/>
                  <a:gd name="T98" fmla="*/ 16 w 40"/>
                  <a:gd name="T99" fmla="*/ 5 h 45"/>
                  <a:gd name="T100" fmla="*/ 11 w 40"/>
                  <a:gd name="T101" fmla="*/ 6 h 45"/>
                  <a:gd name="T102" fmla="*/ 10 w 40"/>
                  <a:gd name="T103" fmla="*/ 5 h 45"/>
                  <a:gd name="T104" fmla="*/ 14 w 40"/>
                  <a:gd name="T105" fmla="*/ 1 h 45"/>
                  <a:gd name="T106" fmla="*/ 10 w 40"/>
                  <a:gd name="T107" fmla="*/ 1 h 45"/>
                  <a:gd name="T108" fmla="*/ 6 w 40"/>
                  <a:gd name="T109" fmla="*/ 1 h 45"/>
                  <a:gd name="T110" fmla="*/ 5 w 40"/>
                  <a:gd name="T111" fmla="*/ 2 h 45"/>
                  <a:gd name="T112" fmla="*/ 4 w 40"/>
                  <a:gd name="T113" fmla="*/ 4 h 45"/>
                  <a:gd name="T114" fmla="*/ 2 w 40"/>
                  <a:gd name="T1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" h="45"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3" y="11"/>
                      <a:pt x="4" y="11"/>
                      <a:pt x="5" y="10"/>
                    </a:cubicBezTo>
                    <a:cubicBezTo>
                      <a:pt x="5" y="10"/>
                      <a:pt x="5" y="10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5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7" y="14"/>
                      <a:pt x="7" y="14"/>
                      <a:pt x="8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6" y="20"/>
                      <a:pt x="5" y="20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7" y="20"/>
                    </a:cubicBezTo>
                    <a:cubicBezTo>
                      <a:pt x="7" y="20"/>
                      <a:pt x="8" y="21"/>
                      <a:pt x="9" y="21"/>
                    </a:cubicBezTo>
                    <a:cubicBezTo>
                      <a:pt x="9" y="21"/>
                      <a:pt x="9" y="20"/>
                      <a:pt x="9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3" y="19"/>
                      <a:pt x="14" y="19"/>
                      <a:pt x="15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1"/>
                      <a:pt x="12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5" y="24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5" y="25"/>
                    </a:cubicBezTo>
                    <a:cubicBezTo>
                      <a:pt x="15" y="25"/>
                      <a:pt x="15" y="25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6" y="28"/>
                      <a:pt x="16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10" y="29"/>
                      <a:pt x="9" y="29"/>
                      <a:pt x="9" y="30"/>
                    </a:cubicBezTo>
                    <a:cubicBezTo>
                      <a:pt x="9" y="30"/>
                      <a:pt x="8" y="30"/>
                      <a:pt x="8" y="30"/>
                    </a:cubicBezTo>
                    <a:cubicBezTo>
                      <a:pt x="8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9" y="31"/>
                      <a:pt x="9" y="30"/>
                    </a:cubicBezTo>
                    <a:cubicBezTo>
                      <a:pt x="9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1"/>
                      <a:pt x="10" y="31"/>
                      <a:pt x="10" y="31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3"/>
                      <a:pt x="10" y="33"/>
                      <a:pt x="10" y="34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5" y="36"/>
                    </a:cubicBezTo>
                    <a:cubicBezTo>
                      <a:pt x="5" y="36"/>
                      <a:pt x="5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6" y="36"/>
                      <a:pt x="6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8" y="37"/>
                      <a:pt x="8" y="36"/>
                      <a:pt x="8" y="36"/>
                    </a:cubicBezTo>
                    <a:cubicBezTo>
                      <a:pt x="9" y="36"/>
                      <a:pt x="9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1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3" y="37"/>
                      <a:pt x="13" y="37"/>
                    </a:cubicBezTo>
                    <a:cubicBezTo>
                      <a:pt x="13" y="37"/>
                      <a:pt x="13" y="38"/>
                      <a:pt x="14" y="38"/>
                    </a:cubicBezTo>
                    <a:cubicBezTo>
                      <a:pt x="14" y="38"/>
                      <a:pt x="15" y="38"/>
                      <a:pt x="15" y="38"/>
                    </a:cubicBezTo>
                    <a:cubicBezTo>
                      <a:pt x="16" y="38"/>
                      <a:pt x="16" y="37"/>
                      <a:pt x="16" y="37"/>
                    </a:cubicBezTo>
                    <a:cubicBezTo>
                      <a:pt x="16" y="37"/>
                      <a:pt x="16" y="37"/>
                      <a:pt x="17" y="37"/>
                    </a:cubicBezTo>
                    <a:cubicBezTo>
                      <a:pt x="17" y="37"/>
                      <a:pt x="17" y="37"/>
                      <a:pt x="18" y="37"/>
                    </a:cubicBezTo>
                    <a:cubicBezTo>
                      <a:pt x="18" y="37"/>
                      <a:pt x="18" y="36"/>
                      <a:pt x="18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8" y="37"/>
                      <a:pt x="18" y="37"/>
                    </a:cubicBezTo>
                    <a:cubicBezTo>
                      <a:pt x="17" y="37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3" y="39"/>
                      <a:pt x="13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10" y="39"/>
                      <a:pt x="10" y="39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1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7" y="42"/>
                    </a:cubicBezTo>
                    <a:cubicBezTo>
                      <a:pt x="7" y="42"/>
                      <a:pt x="7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5" y="44"/>
                    </a:cubicBezTo>
                    <a:cubicBezTo>
                      <a:pt x="5" y="44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3" y="44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4"/>
                      <a:pt x="6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8" y="43"/>
                      <a:pt x="9" y="44"/>
                      <a:pt x="9" y="44"/>
                    </a:cubicBezTo>
                    <a:cubicBezTo>
                      <a:pt x="9" y="43"/>
                      <a:pt x="9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1"/>
                      <a:pt x="19" y="42"/>
                      <a:pt x="1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1" y="42"/>
                      <a:pt x="21" y="42"/>
                    </a:cubicBezTo>
                    <a:cubicBezTo>
                      <a:pt x="21" y="42"/>
                      <a:pt x="22" y="42"/>
                      <a:pt x="22" y="42"/>
                    </a:cubicBezTo>
                    <a:cubicBezTo>
                      <a:pt x="22" y="42"/>
                      <a:pt x="22" y="41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5" y="40"/>
                      <a:pt x="25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8" y="41"/>
                      <a:pt x="28" y="41"/>
                    </a:cubicBezTo>
                    <a:cubicBezTo>
                      <a:pt x="28" y="40"/>
                      <a:pt x="28" y="40"/>
                      <a:pt x="29" y="40"/>
                    </a:cubicBezTo>
                    <a:cubicBezTo>
                      <a:pt x="29" y="40"/>
                      <a:pt x="30" y="40"/>
                      <a:pt x="30" y="40"/>
                    </a:cubicBezTo>
                    <a:cubicBezTo>
                      <a:pt x="31" y="40"/>
                      <a:pt x="31" y="40"/>
                      <a:pt x="32" y="40"/>
                    </a:cubicBezTo>
                    <a:cubicBezTo>
                      <a:pt x="32" y="40"/>
                      <a:pt x="32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4" y="40"/>
                      <a:pt x="34" y="40"/>
                    </a:cubicBezTo>
                    <a:cubicBezTo>
                      <a:pt x="34" y="40"/>
                      <a:pt x="35" y="40"/>
                      <a:pt x="35" y="40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7" y="39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38" y="38"/>
                      <a:pt x="38" y="38"/>
                      <a:pt x="39" y="38"/>
                    </a:cubicBezTo>
                    <a:cubicBezTo>
                      <a:pt x="39" y="38"/>
                      <a:pt x="39" y="38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4" y="37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6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6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7" y="35"/>
                    </a:cubicBezTo>
                    <a:cubicBezTo>
                      <a:pt x="37" y="35"/>
                      <a:pt x="37" y="35"/>
                      <a:pt x="37" y="34"/>
                    </a:cubicBezTo>
                    <a:cubicBezTo>
                      <a:pt x="37" y="34"/>
                      <a:pt x="37" y="34"/>
                      <a:pt x="38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3"/>
                      <a:pt x="38" y="33"/>
                    </a:cubicBezTo>
                    <a:cubicBezTo>
                      <a:pt x="38" y="33"/>
                      <a:pt x="39" y="33"/>
                      <a:pt x="39" y="33"/>
                    </a:cubicBezTo>
                    <a:cubicBezTo>
                      <a:pt x="39" y="33"/>
                      <a:pt x="39" y="32"/>
                      <a:pt x="39" y="32"/>
                    </a:cubicBezTo>
                    <a:cubicBezTo>
                      <a:pt x="39" y="32"/>
                      <a:pt x="39" y="31"/>
                      <a:pt x="40" y="31"/>
                    </a:cubicBezTo>
                    <a:cubicBezTo>
                      <a:pt x="39" y="31"/>
                      <a:pt x="39" y="31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29"/>
                      <a:pt x="38" y="29"/>
                      <a:pt x="37" y="29"/>
                    </a:cubicBezTo>
                    <a:cubicBezTo>
                      <a:pt x="36" y="29"/>
                      <a:pt x="35" y="29"/>
                      <a:pt x="34" y="29"/>
                    </a:cubicBezTo>
                    <a:cubicBezTo>
                      <a:pt x="34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1" y="29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1" y="29"/>
                      <a:pt x="31" y="28"/>
                      <a:pt x="32" y="28"/>
                    </a:cubicBezTo>
                    <a:cubicBezTo>
                      <a:pt x="32" y="28"/>
                      <a:pt x="32" y="28"/>
                      <a:pt x="32" y="27"/>
                    </a:cubicBezTo>
                    <a:cubicBezTo>
                      <a:pt x="32" y="27"/>
                      <a:pt x="31" y="27"/>
                      <a:pt x="31" y="26"/>
                    </a:cubicBezTo>
                    <a:cubicBezTo>
                      <a:pt x="31" y="26"/>
                      <a:pt x="30" y="26"/>
                      <a:pt x="30" y="26"/>
                    </a:cubicBezTo>
                    <a:cubicBezTo>
                      <a:pt x="30" y="26"/>
                      <a:pt x="29" y="26"/>
                      <a:pt x="29" y="26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1" y="25"/>
                    </a:cubicBezTo>
                    <a:cubicBezTo>
                      <a:pt x="30" y="25"/>
                      <a:pt x="30" y="25"/>
                      <a:pt x="29" y="24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1"/>
                    </a:cubicBezTo>
                    <a:cubicBezTo>
                      <a:pt x="27" y="21"/>
                      <a:pt x="26" y="21"/>
                      <a:pt x="26" y="21"/>
                    </a:cubicBezTo>
                    <a:cubicBezTo>
                      <a:pt x="25" y="21"/>
                      <a:pt x="24" y="21"/>
                      <a:pt x="24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4" y="20"/>
                      <a:pt x="23" y="20"/>
                      <a:pt x="23" y="20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7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2" y="3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9" name="Freeform 688"/>
              <p:cNvSpPr>
                <a:spLocks/>
              </p:cNvSpPr>
              <p:nvPr/>
            </p:nvSpPr>
            <p:spPr bwMode="auto">
              <a:xfrm>
                <a:off x="2338" y="2185"/>
                <a:ext cx="5" cy="0"/>
              </a:xfrm>
              <a:custGeom>
                <a:avLst/>
                <a:gdLst>
                  <a:gd name="T0" fmla="*/ 2 w 2"/>
                  <a:gd name="T1" fmla="*/ 2 w 2"/>
                  <a:gd name="T2" fmla="*/ 1 w 2"/>
                  <a:gd name="T3" fmla="*/ 0 w 2"/>
                  <a:gd name="T4" fmla="*/ 1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0" name="Freeform 689"/>
              <p:cNvSpPr>
                <a:spLocks/>
              </p:cNvSpPr>
              <p:nvPr/>
            </p:nvSpPr>
            <p:spPr bwMode="auto">
              <a:xfrm>
                <a:off x="2364" y="220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1" name="Freeform 690"/>
              <p:cNvSpPr>
                <a:spLocks/>
              </p:cNvSpPr>
              <p:nvPr/>
            </p:nvSpPr>
            <p:spPr bwMode="auto">
              <a:xfrm>
                <a:off x="2369" y="2223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2 w 2"/>
                  <a:gd name="T11" fmla="*/ 0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2" name="Freeform 691"/>
              <p:cNvSpPr>
                <a:spLocks/>
              </p:cNvSpPr>
              <p:nvPr/>
            </p:nvSpPr>
            <p:spPr bwMode="auto">
              <a:xfrm>
                <a:off x="2350" y="2206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3" name="Freeform 692"/>
              <p:cNvSpPr>
                <a:spLocks/>
              </p:cNvSpPr>
              <p:nvPr/>
            </p:nvSpPr>
            <p:spPr bwMode="auto">
              <a:xfrm>
                <a:off x="2348" y="219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4" name="Freeform 693"/>
              <p:cNvSpPr>
                <a:spLocks/>
              </p:cNvSpPr>
              <p:nvPr/>
            </p:nvSpPr>
            <p:spPr bwMode="auto">
              <a:xfrm>
                <a:off x="2371" y="2235"/>
                <a:ext cx="7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2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  <a:gd name="T10" fmla="*/ 0 w 3"/>
                  <a:gd name="T11" fmla="*/ 1 h 2"/>
                  <a:gd name="T12" fmla="*/ 1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5" name="Freeform 694"/>
              <p:cNvSpPr>
                <a:spLocks/>
              </p:cNvSpPr>
              <p:nvPr/>
            </p:nvSpPr>
            <p:spPr bwMode="auto">
              <a:xfrm>
                <a:off x="2409" y="2268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6" name="Freeform 695"/>
              <p:cNvSpPr>
                <a:spLocks/>
              </p:cNvSpPr>
              <p:nvPr/>
            </p:nvSpPr>
            <p:spPr bwMode="auto">
              <a:xfrm>
                <a:off x="2362" y="220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7" name="Freeform 696"/>
              <p:cNvSpPr>
                <a:spLocks/>
              </p:cNvSpPr>
              <p:nvPr/>
            </p:nvSpPr>
            <p:spPr bwMode="auto">
              <a:xfrm>
                <a:off x="2350" y="2197"/>
                <a:ext cx="7" cy="4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3 w 3"/>
                  <a:gd name="T5" fmla="*/ 1 h 2"/>
                  <a:gd name="T6" fmla="*/ 2 w 3"/>
                  <a:gd name="T7" fmla="*/ 1 h 2"/>
                  <a:gd name="T8" fmla="*/ 1 w 3"/>
                  <a:gd name="T9" fmla="*/ 0 h 2"/>
                  <a:gd name="T10" fmla="*/ 0 w 3"/>
                  <a:gd name="T11" fmla="*/ 1 h 2"/>
                  <a:gd name="T12" fmla="*/ 2 w 3"/>
                  <a:gd name="T13" fmla="*/ 1 h 2"/>
                  <a:gd name="T14" fmla="*/ 1 w 3"/>
                  <a:gd name="T15" fmla="*/ 1 h 2"/>
                  <a:gd name="T16" fmla="*/ 1 w 3"/>
                  <a:gd name="T17" fmla="*/ 1 h 2"/>
                  <a:gd name="T18" fmla="*/ 0 w 3"/>
                  <a:gd name="T19" fmla="*/ 2 h 2"/>
                  <a:gd name="T20" fmla="*/ 2 w 3"/>
                  <a:gd name="T21" fmla="*/ 2 h 2"/>
                  <a:gd name="T22" fmla="*/ 3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8" name="Freeform 697"/>
              <p:cNvSpPr>
                <a:spLocks/>
              </p:cNvSpPr>
              <p:nvPr/>
            </p:nvSpPr>
            <p:spPr bwMode="auto">
              <a:xfrm>
                <a:off x="2381" y="216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9" name="Freeform 698"/>
              <p:cNvSpPr>
                <a:spLocks/>
              </p:cNvSpPr>
              <p:nvPr/>
            </p:nvSpPr>
            <p:spPr bwMode="auto">
              <a:xfrm>
                <a:off x="2338" y="21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0" name="Freeform 699"/>
              <p:cNvSpPr>
                <a:spLocks/>
              </p:cNvSpPr>
              <p:nvPr/>
            </p:nvSpPr>
            <p:spPr bwMode="auto">
              <a:xfrm>
                <a:off x="2340" y="2187"/>
                <a:ext cx="0" cy="5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2 h 2"/>
                  <a:gd name="T5" fmla="*/ 2 h 2"/>
                  <a:gd name="T6" fmla="*/ 1 h 2"/>
                  <a:gd name="T7" fmla="*/ 1 h 2"/>
                  <a:gd name="T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1" name="Freeform 700"/>
              <p:cNvSpPr>
                <a:spLocks/>
              </p:cNvSpPr>
              <p:nvPr/>
            </p:nvSpPr>
            <p:spPr bwMode="auto">
              <a:xfrm>
                <a:off x="2527" y="2348"/>
                <a:ext cx="12" cy="19"/>
              </a:xfrm>
              <a:custGeom>
                <a:avLst/>
                <a:gdLst>
                  <a:gd name="T0" fmla="*/ 0 w 5"/>
                  <a:gd name="T1" fmla="*/ 4 h 8"/>
                  <a:gd name="T2" fmla="*/ 0 w 5"/>
                  <a:gd name="T3" fmla="*/ 5 h 8"/>
                  <a:gd name="T4" fmla="*/ 1 w 5"/>
                  <a:gd name="T5" fmla="*/ 5 h 8"/>
                  <a:gd name="T6" fmla="*/ 1 w 5"/>
                  <a:gd name="T7" fmla="*/ 5 h 8"/>
                  <a:gd name="T8" fmla="*/ 0 w 5"/>
                  <a:gd name="T9" fmla="*/ 5 h 8"/>
                  <a:gd name="T10" fmla="*/ 0 w 5"/>
                  <a:gd name="T11" fmla="*/ 6 h 8"/>
                  <a:gd name="T12" fmla="*/ 1 w 5"/>
                  <a:gd name="T13" fmla="*/ 6 h 8"/>
                  <a:gd name="T14" fmla="*/ 1 w 5"/>
                  <a:gd name="T15" fmla="*/ 6 h 8"/>
                  <a:gd name="T16" fmla="*/ 2 w 5"/>
                  <a:gd name="T17" fmla="*/ 6 h 8"/>
                  <a:gd name="T18" fmla="*/ 2 w 5"/>
                  <a:gd name="T19" fmla="*/ 7 h 8"/>
                  <a:gd name="T20" fmla="*/ 1 w 5"/>
                  <a:gd name="T21" fmla="*/ 7 h 8"/>
                  <a:gd name="T22" fmla="*/ 1 w 5"/>
                  <a:gd name="T23" fmla="*/ 7 h 8"/>
                  <a:gd name="T24" fmla="*/ 1 w 5"/>
                  <a:gd name="T25" fmla="*/ 7 h 8"/>
                  <a:gd name="T26" fmla="*/ 3 w 5"/>
                  <a:gd name="T27" fmla="*/ 8 h 8"/>
                  <a:gd name="T28" fmla="*/ 4 w 5"/>
                  <a:gd name="T29" fmla="*/ 8 h 8"/>
                  <a:gd name="T30" fmla="*/ 5 w 5"/>
                  <a:gd name="T31" fmla="*/ 6 h 8"/>
                  <a:gd name="T32" fmla="*/ 4 w 5"/>
                  <a:gd name="T33" fmla="*/ 5 h 8"/>
                  <a:gd name="T34" fmla="*/ 5 w 5"/>
                  <a:gd name="T35" fmla="*/ 4 h 8"/>
                  <a:gd name="T36" fmla="*/ 5 w 5"/>
                  <a:gd name="T37" fmla="*/ 2 h 8"/>
                  <a:gd name="T38" fmla="*/ 5 w 5"/>
                  <a:gd name="T39" fmla="*/ 1 h 8"/>
                  <a:gd name="T40" fmla="*/ 4 w 5"/>
                  <a:gd name="T41" fmla="*/ 0 h 8"/>
                  <a:gd name="T42" fmla="*/ 4 w 5"/>
                  <a:gd name="T43" fmla="*/ 0 h 8"/>
                  <a:gd name="T44" fmla="*/ 4 w 5"/>
                  <a:gd name="T45" fmla="*/ 1 h 8"/>
                  <a:gd name="T46" fmla="*/ 4 w 5"/>
                  <a:gd name="T47" fmla="*/ 1 h 8"/>
                  <a:gd name="T48" fmla="*/ 4 w 5"/>
                  <a:gd name="T49" fmla="*/ 2 h 8"/>
                  <a:gd name="T50" fmla="*/ 3 w 5"/>
                  <a:gd name="T51" fmla="*/ 2 h 8"/>
                  <a:gd name="T52" fmla="*/ 3 w 5"/>
                  <a:gd name="T53" fmla="*/ 2 h 8"/>
                  <a:gd name="T54" fmla="*/ 2 w 5"/>
                  <a:gd name="T55" fmla="*/ 2 h 8"/>
                  <a:gd name="T56" fmla="*/ 1 w 5"/>
                  <a:gd name="T57" fmla="*/ 2 h 8"/>
                  <a:gd name="T58" fmla="*/ 0 w 5"/>
                  <a:gd name="T59" fmla="*/ 3 h 8"/>
                  <a:gd name="T60" fmla="*/ 0 w 5"/>
                  <a:gd name="T61" fmla="*/ 4 h 8"/>
                  <a:gd name="T62" fmla="*/ 0 w 5"/>
                  <a:gd name="T63" fmla="*/ 4 h 8"/>
                  <a:gd name="T64" fmla="*/ 0 w 5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2" name="Freeform 701"/>
              <p:cNvSpPr>
                <a:spLocks/>
              </p:cNvSpPr>
              <p:nvPr/>
            </p:nvSpPr>
            <p:spPr bwMode="auto">
              <a:xfrm>
                <a:off x="2601" y="242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3" name="Freeform 702"/>
              <p:cNvSpPr>
                <a:spLocks/>
              </p:cNvSpPr>
              <p:nvPr/>
            </p:nvSpPr>
            <p:spPr bwMode="auto">
              <a:xfrm>
                <a:off x="2523" y="236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4" name="Freeform 703"/>
              <p:cNvSpPr>
                <a:spLocks/>
              </p:cNvSpPr>
              <p:nvPr/>
            </p:nvSpPr>
            <p:spPr bwMode="auto">
              <a:xfrm>
                <a:off x="2523" y="2370"/>
                <a:ext cx="19" cy="23"/>
              </a:xfrm>
              <a:custGeom>
                <a:avLst/>
                <a:gdLst>
                  <a:gd name="T0" fmla="*/ 1 w 8"/>
                  <a:gd name="T1" fmla="*/ 3 h 10"/>
                  <a:gd name="T2" fmla="*/ 1 w 8"/>
                  <a:gd name="T3" fmla="*/ 3 h 10"/>
                  <a:gd name="T4" fmla="*/ 2 w 8"/>
                  <a:gd name="T5" fmla="*/ 4 h 10"/>
                  <a:gd name="T6" fmla="*/ 2 w 8"/>
                  <a:gd name="T7" fmla="*/ 5 h 10"/>
                  <a:gd name="T8" fmla="*/ 1 w 8"/>
                  <a:gd name="T9" fmla="*/ 5 h 10"/>
                  <a:gd name="T10" fmla="*/ 2 w 8"/>
                  <a:gd name="T11" fmla="*/ 6 h 10"/>
                  <a:gd name="T12" fmla="*/ 3 w 8"/>
                  <a:gd name="T13" fmla="*/ 6 h 10"/>
                  <a:gd name="T14" fmla="*/ 3 w 8"/>
                  <a:gd name="T15" fmla="*/ 6 h 10"/>
                  <a:gd name="T16" fmla="*/ 2 w 8"/>
                  <a:gd name="T17" fmla="*/ 7 h 10"/>
                  <a:gd name="T18" fmla="*/ 2 w 8"/>
                  <a:gd name="T19" fmla="*/ 8 h 10"/>
                  <a:gd name="T20" fmla="*/ 2 w 8"/>
                  <a:gd name="T21" fmla="*/ 8 h 10"/>
                  <a:gd name="T22" fmla="*/ 2 w 8"/>
                  <a:gd name="T23" fmla="*/ 10 h 10"/>
                  <a:gd name="T24" fmla="*/ 3 w 8"/>
                  <a:gd name="T25" fmla="*/ 10 h 10"/>
                  <a:gd name="T26" fmla="*/ 4 w 8"/>
                  <a:gd name="T27" fmla="*/ 10 h 10"/>
                  <a:gd name="T28" fmla="*/ 4 w 8"/>
                  <a:gd name="T29" fmla="*/ 10 h 10"/>
                  <a:gd name="T30" fmla="*/ 5 w 8"/>
                  <a:gd name="T31" fmla="*/ 10 h 10"/>
                  <a:gd name="T32" fmla="*/ 5 w 8"/>
                  <a:gd name="T33" fmla="*/ 9 h 10"/>
                  <a:gd name="T34" fmla="*/ 5 w 8"/>
                  <a:gd name="T35" fmla="*/ 9 h 10"/>
                  <a:gd name="T36" fmla="*/ 6 w 8"/>
                  <a:gd name="T37" fmla="*/ 9 h 10"/>
                  <a:gd name="T38" fmla="*/ 7 w 8"/>
                  <a:gd name="T39" fmla="*/ 9 h 10"/>
                  <a:gd name="T40" fmla="*/ 8 w 8"/>
                  <a:gd name="T41" fmla="*/ 9 h 10"/>
                  <a:gd name="T42" fmla="*/ 8 w 8"/>
                  <a:gd name="T43" fmla="*/ 9 h 10"/>
                  <a:gd name="T44" fmla="*/ 8 w 8"/>
                  <a:gd name="T45" fmla="*/ 7 h 10"/>
                  <a:gd name="T46" fmla="*/ 8 w 8"/>
                  <a:gd name="T47" fmla="*/ 7 h 10"/>
                  <a:gd name="T48" fmla="*/ 8 w 8"/>
                  <a:gd name="T49" fmla="*/ 6 h 10"/>
                  <a:gd name="T50" fmla="*/ 8 w 8"/>
                  <a:gd name="T51" fmla="*/ 4 h 10"/>
                  <a:gd name="T52" fmla="*/ 7 w 8"/>
                  <a:gd name="T53" fmla="*/ 3 h 10"/>
                  <a:gd name="T54" fmla="*/ 8 w 8"/>
                  <a:gd name="T55" fmla="*/ 3 h 10"/>
                  <a:gd name="T56" fmla="*/ 8 w 8"/>
                  <a:gd name="T57" fmla="*/ 2 h 10"/>
                  <a:gd name="T58" fmla="*/ 8 w 8"/>
                  <a:gd name="T59" fmla="*/ 1 h 10"/>
                  <a:gd name="T60" fmla="*/ 7 w 8"/>
                  <a:gd name="T61" fmla="*/ 1 h 10"/>
                  <a:gd name="T62" fmla="*/ 7 w 8"/>
                  <a:gd name="T63" fmla="*/ 0 h 10"/>
                  <a:gd name="T64" fmla="*/ 6 w 8"/>
                  <a:gd name="T65" fmla="*/ 0 h 10"/>
                  <a:gd name="T66" fmla="*/ 5 w 8"/>
                  <a:gd name="T67" fmla="*/ 0 h 10"/>
                  <a:gd name="T68" fmla="*/ 5 w 8"/>
                  <a:gd name="T69" fmla="*/ 0 h 10"/>
                  <a:gd name="T70" fmla="*/ 3 w 8"/>
                  <a:gd name="T71" fmla="*/ 1 h 10"/>
                  <a:gd name="T72" fmla="*/ 2 w 8"/>
                  <a:gd name="T73" fmla="*/ 1 h 10"/>
                  <a:gd name="T74" fmla="*/ 0 w 8"/>
                  <a:gd name="T75" fmla="*/ 1 h 10"/>
                  <a:gd name="T76" fmla="*/ 0 w 8"/>
                  <a:gd name="T77" fmla="*/ 2 h 10"/>
                  <a:gd name="T78" fmla="*/ 0 w 8"/>
                  <a:gd name="T79" fmla="*/ 2 h 10"/>
                  <a:gd name="T80" fmla="*/ 1 w 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0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5" name="Freeform 704"/>
              <p:cNvSpPr>
                <a:spLocks/>
              </p:cNvSpPr>
              <p:nvPr/>
            </p:nvSpPr>
            <p:spPr bwMode="auto">
              <a:xfrm>
                <a:off x="2544" y="2351"/>
                <a:ext cx="7" cy="2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1 w 3"/>
                  <a:gd name="T9" fmla="*/ 0 h 1"/>
                  <a:gd name="T10" fmla="*/ 0 w 3"/>
                  <a:gd name="T11" fmla="*/ 1 h 1"/>
                  <a:gd name="T12" fmla="*/ 1 w 3"/>
                  <a:gd name="T13" fmla="*/ 1 h 1"/>
                  <a:gd name="T14" fmla="*/ 2 w 3"/>
                  <a:gd name="T15" fmla="*/ 1 h 1"/>
                  <a:gd name="T16" fmla="*/ 3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6" name="Freeform 705"/>
              <p:cNvSpPr>
                <a:spLocks/>
              </p:cNvSpPr>
              <p:nvPr/>
            </p:nvSpPr>
            <p:spPr bwMode="auto">
              <a:xfrm>
                <a:off x="2556" y="2355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7" name="Freeform 706"/>
              <p:cNvSpPr>
                <a:spLocks/>
              </p:cNvSpPr>
              <p:nvPr/>
            </p:nvSpPr>
            <p:spPr bwMode="auto">
              <a:xfrm>
                <a:off x="2577" y="2400"/>
                <a:ext cx="36" cy="19"/>
              </a:xfrm>
              <a:custGeom>
                <a:avLst/>
                <a:gdLst>
                  <a:gd name="T0" fmla="*/ 15 w 15"/>
                  <a:gd name="T1" fmla="*/ 2 h 8"/>
                  <a:gd name="T2" fmla="*/ 15 w 15"/>
                  <a:gd name="T3" fmla="*/ 1 h 8"/>
                  <a:gd name="T4" fmla="*/ 15 w 15"/>
                  <a:gd name="T5" fmla="*/ 0 h 8"/>
                  <a:gd name="T6" fmla="*/ 13 w 15"/>
                  <a:gd name="T7" fmla="*/ 1 h 8"/>
                  <a:gd name="T8" fmla="*/ 13 w 15"/>
                  <a:gd name="T9" fmla="*/ 1 h 8"/>
                  <a:gd name="T10" fmla="*/ 12 w 15"/>
                  <a:gd name="T11" fmla="*/ 1 h 8"/>
                  <a:gd name="T12" fmla="*/ 10 w 15"/>
                  <a:gd name="T13" fmla="*/ 2 h 8"/>
                  <a:gd name="T14" fmla="*/ 8 w 15"/>
                  <a:gd name="T15" fmla="*/ 1 h 8"/>
                  <a:gd name="T16" fmla="*/ 6 w 15"/>
                  <a:gd name="T17" fmla="*/ 2 h 8"/>
                  <a:gd name="T18" fmla="*/ 5 w 15"/>
                  <a:gd name="T19" fmla="*/ 2 h 8"/>
                  <a:gd name="T20" fmla="*/ 4 w 15"/>
                  <a:gd name="T21" fmla="*/ 1 h 8"/>
                  <a:gd name="T22" fmla="*/ 2 w 15"/>
                  <a:gd name="T23" fmla="*/ 1 h 8"/>
                  <a:gd name="T24" fmla="*/ 2 w 15"/>
                  <a:gd name="T25" fmla="*/ 1 h 8"/>
                  <a:gd name="T26" fmla="*/ 1 w 15"/>
                  <a:gd name="T27" fmla="*/ 1 h 8"/>
                  <a:gd name="T28" fmla="*/ 0 w 15"/>
                  <a:gd name="T29" fmla="*/ 2 h 8"/>
                  <a:gd name="T30" fmla="*/ 0 w 15"/>
                  <a:gd name="T31" fmla="*/ 3 h 8"/>
                  <a:gd name="T32" fmla="*/ 1 w 15"/>
                  <a:gd name="T33" fmla="*/ 3 h 8"/>
                  <a:gd name="T34" fmla="*/ 2 w 15"/>
                  <a:gd name="T35" fmla="*/ 3 h 8"/>
                  <a:gd name="T36" fmla="*/ 4 w 15"/>
                  <a:gd name="T37" fmla="*/ 4 h 8"/>
                  <a:gd name="T38" fmla="*/ 5 w 15"/>
                  <a:gd name="T39" fmla="*/ 5 h 8"/>
                  <a:gd name="T40" fmla="*/ 6 w 15"/>
                  <a:gd name="T41" fmla="*/ 5 h 8"/>
                  <a:gd name="T42" fmla="*/ 9 w 15"/>
                  <a:gd name="T43" fmla="*/ 6 h 8"/>
                  <a:gd name="T44" fmla="*/ 9 w 15"/>
                  <a:gd name="T45" fmla="*/ 6 h 8"/>
                  <a:gd name="T46" fmla="*/ 10 w 15"/>
                  <a:gd name="T47" fmla="*/ 6 h 8"/>
                  <a:gd name="T48" fmla="*/ 10 w 15"/>
                  <a:gd name="T49" fmla="*/ 7 h 8"/>
                  <a:gd name="T50" fmla="*/ 13 w 15"/>
                  <a:gd name="T51" fmla="*/ 8 h 8"/>
                  <a:gd name="T52" fmla="*/ 14 w 15"/>
                  <a:gd name="T53" fmla="*/ 8 h 8"/>
                  <a:gd name="T54" fmla="*/ 14 w 15"/>
                  <a:gd name="T55" fmla="*/ 7 h 8"/>
                  <a:gd name="T56" fmla="*/ 14 w 15"/>
                  <a:gd name="T57" fmla="*/ 6 h 8"/>
                  <a:gd name="T58" fmla="*/ 14 w 15"/>
                  <a:gd name="T59" fmla="*/ 5 h 8"/>
                  <a:gd name="T60" fmla="*/ 13 w 15"/>
                  <a:gd name="T61" fmla="*/ 4 h 8"/>
                  <a:gd name="T62" fmla="*/ 14 w 15"/>
                  <a:gd name="T63" fmla="*/ 3 h 8"/>
                  <a:gd name="T64" fmla="*/ 15 w 15"/>
                  <a:gd name="T6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8">
                    <a:moveTo>
                      <a:pt x="15" y="2"/>
                    </a:moveTo>
                    <a:cubicBezTo>
                      <a:pt x="15" y="2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0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7"/>
                      <a:pt x="12" y="7"/>
                      <a:pt x="13" y="8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5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8" name="Freeform 707"/>
              <p:cNvSpPr>
                <a:spLocks/>
              </p:cNvSpPr>
              <p:nvPr/>
            </p:nvSpPr>
            <p:spPr bwMode="auto">
              <a:xfrm>
                <a:off x="2447" y="239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9" name="Freeform 708"/>
              <p:cNvSpPr>
                <a:spLocks/>
              </p:cNvSpPr>
              <p:nvPr/>
            </p:nvSpPr>
            <p:spPr bwMode="auto">
              <a:xfrm>
                <a:off x="2471" y="2381"/>
                <a:ext cx="7" cy="3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0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0" name="Freeform 709"/>
              <p:cNvSpPr>
                <a:spLocks/>
              </p:cNvSpPr>
              <p:nvPr/>
            </p:nvSpPr>
            <p:spPr bwMode="auto">
              <a:xfrm>
                <a:off x="2459" y="2386"/>
                <a:ext cx="9" cy="5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1 w 4"/>
                  <a:gd name="T9" fmla="*/ 0 h 2"/>
                  <a:gd name="T10" fmla="*/ 0 w 4"/>
                  <a:gd name="T11" fmla="*/ 0 h 2"/>
                  <a:gd name="T12" fmla="*/ 0 w 4"/>
                  <a:gd name="T13" fmla="*/ 1 h 2"/>
                  <a:gd name="T14" fmla="*/ 1 w 4"/>
                  <a:gd name="T15" fmla="*/ 1 h 2"/>
                  <a:gd name="T16" fmla="*/ 2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1" name="Freeform 710"/>
              <p:cNvSpPr>
                <a:spLocks/>
              </p:cNvSpPr>
              <p:nvPr/>
            </p:nvSpPr>
            <p:spPr bwMode="auto">
              <a:xfrm>
                <a:off x="2745" y="24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2" name="Freeform 711"/>
              <p:cNvSpPr>
                <a:spLocks/>
              </p:cNvSpPr>
              <p:nvPr/>
            </p:nvSpPr>
            <p:spPr bwMode="auto">
              <a:xfrm>
                <a:off x="2721" y="237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3" name="Freeform 712"/>
              <p:cNvSpPr>
                <a:spLocks/>
              </p:cNvSpPr>
              <p:nvPr/>
            </p:nvSpPr>
            <p:spPr bwMode="auto">
              <a:xfrm>
                <a:off x="2745" y="2410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3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2 w 3"/>
                  <a:gd name="T15" fmla="*/ 1 h 2"/>
                  <a:gd name="T16" fmla="*/ 2 w 3"/>
                  <a:gd name="T17" fmla="*/ 1 h 2"/>
                  <a:gd name="T18" fmla="*/ 1 w 3"/>
                  <a:gd name="T19" fmla="*/ 0 h 2"/>
                  <a:gd name="T20" fmla="*/ 0 w 3"/>
                  <a:gd name="T21" fmla="*/ 1 h 2"/>
                  <a:gd name="T22" fmla="*/ 0 w 3"/>
                  <a:gd name="T23" fmla="*/ 1 h 2"/>
                  <a:gd name="T24" fmla="*/ 0 w 3"/>
                  <a:gd name="T25" fmla="*/ 1 h 2"/>
                  <a:gd name="T26" fmla="*/ 1 w 3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4" name="Oval 713"/>
              <p:cNvSpPr>
                <a:spLocks noChangeArrowheads="1"/>
              </p:cNvSpPr>
              <p:nvPr/>
            </p:nvSpPr>
            <p:spPr bwMode="auto">
              <a:xfrm>
                <a:off x="2721" y="24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5" name="Freeform 714"/>
              <p:cNvSpPr>
                <a:spLocks/>
              </p:cNvSpPr>
              <p:nvPr/>
            </p:nvSpPr>
            <p:spPr bwMode="auto">
              <a:xfrm>
                <a:off x="2719" y="2422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0 w 2"/>
                  <a:gd name="T4" fmla="*/ 1 w 2"/>
                  <a:gd name="T5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6" name="Freeform 715"/>
              <p:cNvSpPr>
                <a:spLocks/>
              </p:cNvSpPr>
              <p:nvPr/>
            </p:nvSpPr>
            <p:spPr bwMode="auto">
              <a:xfrm>
                <a:off x="2721" y="2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7" name="Freeform 716"/>
              <p:cNvSpPr>
                <a:spLocks/>
              </p:cNvSpPr>
              <p:nvPr/>
            </p:nvSpPr>
            <p:spPr bwMode="auto">
              <a:xfrm>
                <a:off x="2719" y="2412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8" name="Freeform 717"/>
              <p:cNvSpPr>
                <a:spLocks/>
              </p:cNvSpPr>
              <p:nvPr/>
            </p:nvSpPr>
            <p:spPr bwMode="auto">
              <a:xfrm>
                <a:off x="2762" y="2426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0 w 3"/>
                  <a:gd name="T11" fmla="*/ 1 h 2"/>
                  <a:gd name="T12" fmla="*/ 0 w 3"/>
                  <a:gd name="T13" fmla="*/ 1 h 2"/>
                  <a:gd name="T14" fmla="*/ 0 w 3"/>
                  <a:gd name="T15" fmla="*/ 1 h 2"/>
                  <a:gd name="T16" fmla="*/ 0 w 3"/>
                  <a:gd name="T17" fmla="*/ 2 h 2"/>
                  <a:gd name="T18" fmla="*/ 0 w 3"/>
                  <a:gd name="T19" fmla="*/ 2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1 h 2"/>
                  <a:gd name="T26" fmla="*/ 2 w 3"/>
                  <a:gd name="T27" fmla="*/ 1 h 2"/>
                  <a:gd name="T28" fmla="*/ 2 w 3"/>
                  <a:gd name="T29" fmla="*/ 1 h 2"/>
                  <a:gd name="T30" fmla="*/ 2 w 3"/>
                  <a:gd name="T31" fmla="*/ 1 h 2"/>
                  <a:gd name="T32" fmla="*/ 2 w 3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9" name="Freeform 718"/>
              <p:cNvSpPr>
                <a:spLocks/>
              </p:cNvSpPr>
              <p:nvPr/>
            </p:nvSpPr>
            <p:spPr bwMode="auto">
              <a:xfrm>
                <a:off x="2702" y="242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0" name="Freeform 719"/>
              <p:cNvSpPr>
                <a:spLocks/>
              </p:cNvSpPr>
              <p:nvPr/>
            </p:nvSpPr>
            <p:spPr bwMode="auto">
              <a:xfrm>
                <a:off x="2702" y="242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1" name="Freeform 720"/>
              <p:cNvSpPr>
                <a:spLocks/>
              </p:cNvSpPr>
              <p:nvPr/>
            </p:nvSpPr>
            <p:spPr bwMode="auto">
              <a:xfrm>
                <a:off x="2674" y="240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1 w 2"/>
                  <a:gd name="T15" fmla="*/ 0 h 1"/>
                  <a:gd name="T16" fmla="*/ 1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2" name="Freeform 721"/>
              <p:cNvSpPr>
                <a:spLocks/>
              </p:cNvSpPr>
              <p:nvPr/>
            </p:nvSpPr>
            <p:spPr bwMode="auto">
              <a:xfrm>
                <a:off x="2755" y="243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3" name="Freeform 722"/>
              <p:cNvSpPr>
                <a:spLocks/>
              </p:cNvSpPr>
              <p:nvPr/>
            </p:nvSpPr>
            <p:spPr bwMode="auto">
              <a:xfrm>
                <a:off x="2755" y="243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4" name="Freeform 723"/>
              <p:cNvSpPr>
                <a:spLocks/>
              </p:cNvSpPr>
              <p:nvPr/>
            </p:nvSpPr>
            <p:spPr bwMode="auto">
              <a:xfrm>
                <a:off x="2702" y="2396"/>
                <a:ext cx="22" cy="14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1 h 6"/>
                  <a:gd name="T4" fmla="*/ 0 w 9"/>
                  <a:gd name="T5" fmla="*/ 1 h 6"/>
                  <a:gd name="T6" fmla="*/ 1 w 9"/>
                  <a:gd name="T7" fmla="*/ 1 h 6"/>
                  <a:gd name="T8" fmla="*/ 1 w 9"/>
                  <a:gd name="T9" fmla="*/ 1 h 6"/>
                  <a:gd name="T10" fmla="*/ 2 w 9"/>
                  <a:gd name="T11" fmla="*/ 1 h 6"/>
                  <a:gd name="T12" fmla="*/ 2 w 9"/>
                  <a:gd name="T13" fmla="*/ 2 h 6"/>
                  <a:gd name="T14" fmla="*/ 2 w 9"/>
                  <a:gd name="T15" fmla="*/ 2 h 6"/>
                  <a:gd name="T16" fmla="*/ 3 w 9"/>
                  <a:gd name="T17" fmla="*/ 2 h 6"/>
                  <a:gd name="T18" fmla="*/ 4 w 9"/>
                  <a:gd name="T19" fmla="*/ 3 h 6"/>
                  <a:gd name="T20" fmla="*/ 4 w 9"/>
                  <a:gd name="T21" fmla="*/ 3 h 6"/>
                  <a:gd name="T22" fmla="*/ 5 w 9"/>
                  <a:gd name="T23" fmla="*/ 3 h 6"/>
                  <a:gd name="T24" fmla="*/ 5 w 9"/>
                  <a:gd name="T25" fmla="*/ 3 h 6"/>
                  <a:gd name="T26" fmla="*/ 6 w 9"/>
                  <a:gd name="T27" fmla="*/ 4 h 6"/>
                  <a:gd name="T28" fmla="*/ 6 w 9"/>
                  <a:gd name="T29" fmla="*/ 4 h 6"/>
                  <a:gd name="T30" fmla="*/ 6 w 9"/>
                  <a:gd name="T31" fmla="*/ 5 h 6"/>
                  <a:gd name="T32" fmla="*/ 7 w 9"/>
                  <a:gd name="T33" fmla="*/ 5 h 6"/>
                  <a:gd name="T34" fmla="*/ 7 w 9"/>
                  <a:gd name="T35" fmla="*/ 6 h 6"/>
                  <a:gd name="T36" fmla="*/ 8 w 9"/>
                  <a:gd name="T37" fmla="*/ 5 h 6"/>
                  <a:gd name="T38" fmla="*/ 8 w 9"/>
                  <a:gd name="T39" fmla="*/ 6 h 6"/>
                  <a:gd name="T40" fmla="*/ 9 w 9"/>
                  <a:gd name="T41" fmla="*/ 5 h 6"/>
                  <a:gd name="T42" fmla="*/ 8 w 9"/>
                  <a:gd name="T43" fmla="*/ 5 h 6"/>
                  <a:gd name="T44" fmla="*/ 8 w 9"/>
                  <a:gd name="T45" fmla="*/ 5 h 6"/>
                  <a:gd name="T46" fmla="*/ 7 w 9"/>
                  <a:gd name="T47" fmla="*/ 4 h 6"/>
                  <a:gd name="T48" fmla="*/ 7 w 9"/>
                  <a:gd name="T49" fmla="*/ 4 h 6"/>
                  <a:gd name="T50" fmla="*/ 7 w 9"/>
                  <a:gd name="T51" fmla="*/ 4 h 6"/>
                  <a:gd name="T52" fmla="*/ 7 w 9"/>
                  <a:gd name="T53" fmla="*/ 3 h 6"/>
                  <a:gd name="T54" fmla="*/ 6 w 9"/>
                  <a:gd name="T55" fmla="*/ 3 h 6"/>
                  <a:gd name="T56" fmla="*/ 5 w 9"/>
                  <a:gd name="T57" fmla="*/ 2 h 6"/>
                  <a:gd name="T58" fmla="*/ 5 w 9"/>
                  <a:gd name="T59" fmla="*/ 2 h 6"/>
                  <a:gd name="T60" fmla="*/ 4 w 9"/>
                  <a:gd name="T61" fmla="*/ 2 h 6"/>
                  <a:gd name="T62" fmla="*/ 4 w 9"/>
                  <a:gd name="T63" fmla="*/ 2 h 6"/>
                  <a:gd name="T64" fmla="*/ 3 w 9"/>
                  <a:gd name="T65" fmla="*/ 1 h 6"/>
                  <a:gd name="T66" fmla="*/ 2 w 9"/>
                  <a:gd name="T67" fmla="*/ 1 h 6"/>
                  <a:gd name="T68" fmla="*/ 2 w 9"/>
                  <a:gd name="T69" fmla="*/ 0 h 6"/>
                  <a:gd name="T70" fmla="*/ 0 w 9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5" name="Freeform 724"/>
              <p:cNvSpPr>
                <a:spLocks/>
              </p:cNvSpPr>
              <p:nvPr/>
            </p:nvSpPr>
            <p:spPr bwMode="auto">
              <a:xfrm>
                <a:off x="2738" y="2393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1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1 w 3"/>
                  <a:gd name="T15" fmla="*/ 2 h 2"/>
                  <a:gd name="T16" fmla="*/ 1 w 3"/>
                  <a:gd name="T17" fmla="*/ 1 h 2"/>
                  <a:gd name="T18" fmla="*/ 2 w 3"/>
                  <a:gd name="T19" fmla="*/ 1 h 2"/>
                  <a:gd name="T20" fmla="*/ 2 w 3"/>
                  <a:gd name="T21" fmla="*/ 1 h 2"/>
                  <a:gd name="T22" fmla="*/ 2 w 3"/>
                  <a:gd name="T23" fmla="*/ 1 h 2"/>
                  <a:gd name="T24" fmla="*/ 2 w 3"/>
                  <a:gd name="T25" fmla="*/ 2 h 2"/>
                  <a:gd name="T26" fmla="*/ 1 w 3"/>
                  <a:gd name="T27" fmla="*/ 2 h 2"/>
                  <a:gd name="T28" fmla="*/ 2 w 3"/>
                  <a:gd name="T29" fmla="*/ 2 h 2"/>
                  <a:gd name="T30" fmla="*/ 3 w 3"/>
                  <a:gd name="T31" fmla="*/ 2 h 2"/>
                  <a:gd name="T32" fmla="*/ 3 w 3"/>
                  <a:gd name="T33" fmla="*/ 1 h 2"/>
                  <a:gd name="T34" fmla="*/ 3 w 3"/>
                  <a:gd name="T35" fmla="*/ 1 h 2"/>
                  <a:gd name="T36" fmla="*/ 3 w 3"/>
                  <a:gd name="T37" fmla="*/ 1 h 2"/>
                  <a:gd name="T38" fmla="*/ 3 w 3"/>
                  <a:gd name="T39" fmla="*/ 0 h 2"/>
                  <a:gd name="T40" fmla="*/ 3 w 3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6" name="Freeform 725"/>
              <p:cNvSpPr>
                <a:spLocks/>
              </p:cNvSpPr>
              <p:nvPr/>
            </p:nvSpPr>
            <p:spPr bwMode="auto">
              <a:xfrm>
                <a:off x="2738" y="2403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1 w 2"/>
                  <a:gd name="T19" fmla="*/ 0 h 2"/>
                  <a:gd name="T20" fmla="*/ 1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7" name="Freeform 726"/>
              <p:cNvSpPr>
                <a:spLocks/>
              </p:cNvSpPr>
              <p:nvPr/>
            </p:nvSpPr>
            <p:spPr bwMode="auto">
              <a:xfrm>
                <a:off x="2710" y="23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8" name="Freeform 727"/>
              <p:cNvSpPr>
                <a:spLocks/>
              </p:cNvSpPr>
              <p:nvPr/>
            </p:nvSpPr>
            <p:spPr bwMode="auto">
              <a:xfrm>
                <a:off x="2733" y="241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9" name="Freeform 728"/>
              <p:cNvSpPr>
                <a:spLocks/>
              </p:cNvSpPr>
              <p:nvPr/>
            </p:nvSpPr>
            <p:spPr bwMode="auto">
              <a:xfrm>
                <a:off x="2674" y="239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0" name="Oval 729"/>
              <p:cNvSpPr>
                <a:spLocks noChangeArrowheads="1"/>
              </p:cNvSpPr>
              <p:nvPr/>
            </p:nvSpPr>
            <p:spPr bwMode="auto">
              <a:xfrm>
                <a:off x="2707" y="2393"/>
                <a:ext cx="3" cy="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1" name="Freeform 730"/>
              <p:cNvSpPr>
                <a:spLocks/>
              </p:cNvSpPr>
              <p:nvPr/>
            </p:nvSpPr>
            <p:spPr bwMode="auto">
              <a:xfrm>
                <a:off x="2672" y="2400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2 h 2"/>
                  <a:gd name="T8" fmla="*/ 1 w 3"/>
                  <a:gd name="T9" fmla="*/ 1 h 2"/>
                  <a:gd name="T10" fmla="*/ 1 w 3"/>
                  <a:gd name="T11" fmla="*/ 2 h 2"/>
                  <a:gd name="T12" fmla="*/ 1 w 3"/>
                  <a:gd name="T13" fmla="*/ 2 h 2"/>
                  <a:gd name="T14" fmla="*/ 2 w 3"/>
                  <a:gd name="T15" fmla="*/ 2 h 2"/>
                  <a:gd name="T16" fmla="*/ 2 w 3"/>
                  <a:gd name="T17" fmla="*/ 2 h 2"/>
                  <a:gd name="T18" fmla="*/ 3 w 3"/>
                  <a:gd name="T19" fmla="*/ 2 h 2"/>
                  <a:gd name="T20" fmla="*/ 2 w 3"/>
                  <a:gd name="T21" fmla="*/ 2 h 2"/>
                  <a:gd name="T22" fmla="*/ 2 w 3"/>
                  <a:gd name="T23" fmla="*/ 2 h 2"/>
                  <a:gd name="T24" fmla="*/ 2 w 3"/>
                  <a:gd name="T25" fmla="*/ 1 h 2"/>
                  <a:gd name="T26" fmla="*/ 2 w 3"/>
                  <a:gd name="T27" fmla="*/ 1 h 2"/>
                  <a:gd name="T28" fmla="*/ 2 w 3"/>
                  <a:gd name="T29" fmla="*/ 0 h 2"/>
                  <a:gd name="T30" fmla="*/ 1 w 3"/>
                  <a:gd name="T31" fmla="*/ 0 h 2"/>
                  <a:gd name="T32" fmla="*/ 1 w 3"/>
                  <a:gd name="T33" fmla="*/ 1 h 2"/>
                  <a:gd name="T34" fmla="*/ 1 w 3"/>
                  <a:gd name="T35" fmla="*/ 1 h 2"/>
                  <a:gd name="T36" fmla="*/ 0 w 3"/>
                  <a:gd name="T3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2" name="Freeform 731"/>
              <p:cNvSpPr>
                <a:spLocks/>
              </p:cNvSpPr>
              <p:nvPr/>
            </p:nvSpPr>
            <p:spPr bwMode="auto">
              <a:xfrm>
                <a:off x="2662" y="238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1 h 2"/>
                  <a:gd name="T20" fmla="*/ 1 w 2"/>
                  <a:gd name="T21" fmla="*/ 1 h 2"/>
                  <a:gd name="T22" fmla="*/ 1 w 2"/>
                  <a:gd name="T23" fmla="*/ 0 h 2"/>
                  <a:gd name="T24" fmla="*/ 1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3" name="Freeform 732"/>
              <p:cNvSpPr>
                <a:spLocks/>
              </p:cNvSpPr>
              <p:nvPr/>
            </p:nvSpPr>
            <p:spPr bwMode="auto">
              <a:xfrm>
                <a:off x="2740" y="241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4" name="Freeform 733"/>
              <p:cNvSpPr>
                <a:spLocks/>
              </p:cNvSpPr>
              <p:nvPr/>
            </p:nvSpPr>
            <p:spPr bwMode="auto">
              <a:xfrm>
                <a:off x="2728" y="241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5" name="Freeform 734"/>
              <p:cNvSpPr>
                <a:spLocks/>
              </p:cNvSpPr>
              <p:nvPr/>
            </p:nvSpPr>
            <p:spPr bwMode="auto">
              <a:xfrm>
                <a:off x="2726" y="2386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2 w 3"/>
                  <a:gd name="T15" fmla="*/ 1 h 1"/>
                  <a:gd name="T16" fmla="*/ 2 w 3"/>
                  <a:gd name="T17" fmla="*/ 0 h 1"/>
                  <a:gd name="T18" fmla="*/ 3 w 3"/>
                  <a:gd name="T19" fmla="*/ 0 h 1"/>
                  <a:gd name="T20" fmla="*/ 2 w 3"/>
                  <a:gd name="T21" fmla="*/ 0 h 1"/>
                  <a:gd name="T22" fmla="*/ 2 w 3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6" name="Freeform 735"/>
              <p:cNvSpPr>
                <a:spLocks/>
              </p:cNvSpPr>
              <p:nvPr/>
            </p:nvSpPr>
            <p:spPr bwMode="auto">
              <a:xfrm>
                <a:off x="2721" y="239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7" name="Freeform 736"/>
              <p:cNvSpPr>
                <a:spLocks/>
              </p:cNvSpPr>
              <p:nvPr/>
            </p:nvSpPr>
            <p:spPr bwMode="auto">
              <a:xfrm>
                <a:off x="2733" y="24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8" name="Freeform 737"/>
              <p:cNvSpPr>
                <a:spLocks/>
              </p:cNvSpPr>
              <p:nvPr/>
            </p:nvSpPr>
            <p:spPr bwMode="auto">
              <a:xfrm>
                <a:off x="2731" y="2412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9" name="Freeform 738"/>
              <p:cNvSpPr>
                <a:spLocks/>
              </p:cNvSpPr>
              <p:nvPr/>
            </p:nvSpPr>
            <p:spPr bwMode="auto">
              <a:xfrm>
                <a:off x="2724" y="241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1 w 2"/>
                  <a:gd name="T13" fmla="*/ 0 h 1"/>
                  <a:gd name="T14" fmla="*/ 1 w 2"/>
                  <a:gd name="T15" fmla="*/ 0 h 1"/>
                  <a:gd name="T16" fmla="*/ 0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0" name="Freeform 739"/>
              <p:cNvSpPr>
                <a:spLocks/>
              </p:cNvSpPr>
              <p:nvPr/>
            </p:nvSpPr>
            <p:spPr bwMode="auto">
              <a:xfrm>
                <a:off x="2733" y="2381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0 w 2"/>
                  <a:gd name="T3" fmla="*/ 1 w 2"/>
                  <a:gd name="T4" fmla="*/ 2 w 2"/>
                  <a:gd name="T5" fmla="*/ 2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1" name="Freeform 740"/>
              <p:cNvSpPr>
                <a:spLocks/>
              </p:cNvSpPr>
              <p:nvPr/>
            </p:nvSpPr>
            <p:spPr bwMode="auto">
              <a:xfrm>
                <a:off x="2712" y="2431"/>
                <a:ext cx="33" cy="7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0 w 14"/>
                  <a:gd name="T5" fmla="*/ 1 h 3"/>
                  <a:gd name="T6" fmla="*/ 0 w 14"/>
                  <a:gd name="T7" fmla="*/ 2 h 3"/>
                  <a:gd name="T8" fmla="*/ 1 w 14"/>
                  <a:gd name="T9" fmla="*/ 2 h 3"/>
                  <a:gd name="T10" fmla="*/ 2 w 14"/>
                  <a:gd name="T11" fmla="*/ 2 h 3"/>
                  <a:gd name="T12" fmla="*/ 3 w 14"/>
                  <a:gd name="T13" fmla="*/ 2 h 3"/>
                  <a:gd name="T14" fmla="*/ 4 w 14"/>
                  <a:gd name="T15" fmla="*/ 2 h 3"/>
                  <a:gd name="T16" fmla="*/ 5 w 14"/>
                  <a:gd name="T17" fmla="*/ 2 h 3"/>
                  <a:gd name="T18" fmla="*/ 6 w 14"/>
                  <a:gd name="T19" fmla="*/ 3 h 3"/>
                  <a:gd name="T20" fmla="*/ 6 w 14"/>
                  <a:gd name="T21" fmla="*/ 3 h 3"/>
                  <a:gd name="T22" fmla="*/ 7 w 14"/>
                  <a:gd name="T23" fmla="*/ 3 h 3"/>
                  <a:gd name="T24" fmla="*/ 8 w 14"/>
                  <a:gd name="T25" fmla="*/ 3 h 3"/>
                  <a:gd name="T26" fmla="*/ 10 w 14"/>
                  <a:gd name="T27" fmla="*/ 3 h 3"/>
                  <a:gd name="T28" fmla="*/ 12 w 14"/>
                  <a:gd name="T29" fmla="*/ 3 h 3"/>
                  <a:gd name="T30" fmla="*/ 13 w 14"/>
                  <a:gd name="T31" fmla="*/ 3 h 3"/>
                  <a:gd name="T32" fmla="*/ 14 w 14"/>
                  <a:gd name="T33" fmla="*/ 3 h 3"/>
                  <a:gd name="T34" fmla="*/ 14 w 14"/>
                  <a:gd name="T35" fmla="*/ 2 h 3"/>
                  <a:gd name="T36" fmla="*/ 14 w 14"/>
                  <a:gd name="T37" fmla="*/ 2 h 3"/>
                  <a:gd name="T38" fmla="*/ 14 w 14"/>
                  <a:gd name="T39" fmla="*/ 2 h 3"/>
                  <a:gd name="T40" fmla="*/ 14 w 14"/>
                  <a:gd name="T41" fmla="*/ 2 h 3"/>
                  <a:gd name="T42" fmla="*/ 14 w 14"/>
                  <a:gd name="T43" fmla="*/ 2 h 3"/>
                  <a:gd name="T44" fmla="*/ 13 w 14"/>
                  <a:gd name="T45" fmla="*/ 3 h 3"/>
                  <a:gd name="T46" fmla="*/ 12 w 14"/>
                  <a:gd name="T47" fmla="*/ 2 h 3"/>
                  <a:gd name="T48" fmla="*/ 12 w 14"/>
                  <a:gd name="T49" fmla="*/ 2 h 3"/>
                  <a:gd name="T50" fmla="*/ 11 w 14"/>
                  <a:gd name="T51" fmla="*/ 2 h 3"/>
                  <a:gd name="T52" fmla="*/ 11 w 14"/>
                  <a:gd name="T53" fmla="*/ 2 h 3"/>
                  <a:gd name="T54" fmla="*/ 11 w 14"/>
                  <a:gd name="T55" fmla="*/ 1 h 3"/>
                  <a:gd name="T56" fmla="*/ 11 w 14"/>
                  <a:gd name="T57" fmla="*/ 1 h 3"/>
                  <a:gd name="T58" fmla="*/ 9 w 14"/>
                  <a:gd name="T59" fmla="*/ 1 h 3"/>
                  <a:gd name="T60" fmla="*/ 8 w 14"/>
                  <a:gd name="T61" fmla="*/ 1 h 3"/>
                  <a:gd name="T62" fmla="*/ 7 w 14"/>
                  <a:gd name="T63" fmla="*/ 1 h 3"/>
                  <a:gd name="T64" fmla="*/ 5 w 14"/>
                  <a:gd name="T65" fmla="*/ 1 h 3"/>
                  <a:gd name="T66" fmla="*/ 5 w 14"/>
                  <a:gd name="T67" fmla="*/ 1 h 3"/>
                  <a:gd name="T68" fmla="*/ 4 w 14"/>
                  <a:gd name="T69" fmla="*/ 1 h 3"/>
                  <a:gd name="T70" fmla="*/ 3 w 14"/>
                  <a:gd name="T71" fmla="*/ 1 h 3"/>
                  <a:gd name="T72" fmla="*/ 3 w 14"/>
                  <a:gd name="T73" fmla="*/ 1 h 3"/>
                  <a:gd name="T74" fmla="*/ 3 w 14"/>
                  <a:gd name="T75" fmla="*/ 1 h 3"/>
                  <a:gd name="T76" fmla="*/ 3 w 14"/>
                  <a:gd name="T77" fmla="*/ 0 h 3"/>
                  <a:gd name="T78" fmla="*/ 2 w 14"/>
                  <a:gd name="T79" fmla="*/ 0 h 3"/>
                  <a:gd name="T80" fmla="*/ 2 w 14"/>
                  <a:gd name="T81" fmla="*/ 0 h 3"/>
                  <a:gd name="T82" fmla="*/ 2 w 14"/>
                  <a:gd name="T83" fmla="*/ 0 h 3"/>
                  <a:gd name="T84" fmla="*/ 2 w 14"/>
                  <a:gd name="T85" fmla="*/ 1 h 3"/>
                  <a:gd name="T86" fmla="*/ 1 w 14"/>
                  <a:gd name="T87" fmla="*/ 1 h 3"/>
                  <a:gd name="T88" fmla="*/ 1 w 14"/>
                  <a:gd name="T89" fmla="*/ 0 h 3"/>
                  <a:gd name="T90" fmla="*/ 1 w 14"/>
                  <a:gd name="T91" fmla="*/ 0 h 3"/>
                  <a:gd name="T92" fmla="*/ 1 w 14"/>
                  <a:gd name="T93" fmla="*/ 0 h 3"/>
                  <a:gd name="T94" fmla="*/ 1 w 14"/>
                  <a:gd name="T95" fmla="*/ 1 h 3"/>
                  <a:gd name="T96" fmla="*/ 1 w 14"/>
                  <a:gd name="T97" fmla="*/ 1 h 3"/>
                  <a:gd name="T98" fmla="*/ 0 w 14"/>
                  <a:gd name="T9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2" name="Freeform 741"/>
              <p:cNvSpPr>
                <a:spLocks/>
              </p:cNvSpPr>
              <p:nvPr/>
            </p:nvSpPr>
            <p:spPr bwMode="auto">
              <a:xfrm>
                <a:off x="2762" y="24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3" name="Freeform 742"/>
              <p:cNvSpPr>
                <a:spLocks/>
              </p:cNvSpPr>
              <p:nvPr/>
            </p:nvSpPr>
            <p:spPr bwMode="auto">
              <a:xfrm>
                <a:off x="2736" y="2384"/>
                <a:ext cx="4" cy="0"/>
              </a:xfrm>
              <a:custGeom>
                <a:avLst/>
                <a:gdLst>
                  <a:gd name="T0" fmla="*/ 1 w 2"/>
                  <a:gd name="T1" fmla="*/ 0 w 2"/>
                  <a:gd name="T2" fmla="*/ 0 w 2"/>
                  <a:gd name="T3" fmla="*/ 1 w 2"/>
                  <a:gd name="T4" fmla="*/ 2 w 2"/>
                  <a:gd name="T5" fmla="*/ 2 w 2"/>
                  <a:gd name="T6" fmla="*/ 1 w 2"/>
                  <a:gd name="T7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4" name="Freeform 743"/>
              <p:cNvSpPr>
                <a:spLocks/>
              </p:cNvSpPr>
              <p:nvPr/>
            </p:nvSpPr>
            <p:spPr bwMode="auto">
              <a:xfrm>
                <a:off x="2818" y="2438"/>
                <a:ext cx="29" cy="10"/>
              </a:xfrm>
              <a:custGeom>
                <a:avLst/>
                <a:gdLst>
                  <a:gd name="T0" fmla="*/ 11 w 12"/>
                  <a:gd name="T1" fmla="*/ 0 h 4"/>
                  <a:gd name="T2" fmla="*/ 12 w 12"/>
                  <a:gd name="T3" fmla="*/ 0 h 4"/>
                  <a:gd name="T4" fmla="*/ 11 w 12"/>
                  <a:gd name="T5" fmla="*/ 0 h 4"/>
                  <a:gd name="T6" fmla="*/ 11 w 12"/>
                  <a:gd name="T7" fmla="*/ 0 h 4"/>
                  <a:gd name="T8" fmla="*/ 9 w 12"/>
                  <a:gd name="T9" fmla="*/ 0 h 4"/>
                  <a:gd name="T10" fmla="*/ 7 w 12"/>
                  <a:gd name="T11" fmla="*/ 1 h 4"/>
                  <a:gd name="T12" fmla="*/ 5 w 12"/>
                  <a:gd name="T13" fmla="*/ 1 h 4"/>
                  <a:gd name="T14" fmla="*/ 4 w 12"/>
                  <a:gd name="T15" fmla="*/ 0 h 4"/>
                  <a:gd name="T16" fmla="*/ 3 w 12"/>
                  <a:gd name="T17" fmla="*/ 0 h 4"/>
                  <a:gd name="T18" fmla="*/ 3 w 12"/>
                  <a:gd name="T19" fmla="*/ 1 h 4"/>
                  <a:gd name="T20" fmla="*/ 3 w 12"/>
                  <a:gd name="T21" fmla="*/ 1 h 4"/>
                  <a:gd name="T22" fmla="*/ 2 w 12"/>
                  <a:gd name="T23" fmla="*/ 1 h 4"/>
                  <a:gd name="T24" fmla="*/ 1 w 12"/>
                  <a:gd name="T25" fmla="*/ 1 h 4"/>
                  <a:gd name="T26" fmla="*/ 0 w 12"/>
                  <a:gd name="T27" fmla="*/ 1 h 4"/>
                  <a:gd name="T28" fmla="*/ 0 w 12"/>
                  <a:gd name="T29" fmla="*/ 2 h 4"/>
                  <a:gd name="T30" fmla="*/ 0 w 12"/>
                  <a:gd name="T31" fmla="*/ 2 h 4"/>
                  <a:gd name="T32" fmla="*/ 0 w 12"/>
                  <a:gd name="T33" fmla="*/ 3 h 4"/>
                  <a:gd name="T34" fmla="*/ 1 w 12"/>
                  <a:gd name="T35" fmla="*/ 4 h 4"/>
                  <a:gd name="T36" fmla="*/ 3 w 12"/>
                  <a:gd name="T37" fmla="*/ 4 h 4"/>
                  <a:gd name="T38" fmla="*/ 3 w 12"/>
                  <a:gd name="T39" fmla="*/ 4 h 4"/>
                  <a:gd name="T40" fmla="*/ 4 w 12"/>
                  <a:gd name="T41" fmla="*/ 4 h 4"/>
                  <a:gd name="T42" fmla="*/ 5 w 12"/>
                  <a:gd name="T43" fmla="*/ 4 h 4"/>
                  <a:gd name="T44" fmla="*/ 6 w 12"/>
                  <a:gd name="T45" fmla="*/ 3 h 4"/>
                  <a:gd name="T46" fmla="*/ 7 w 12"/>
                  <a:gd name="T47" fmla="*/ 3 h 4"/>
                  <a:gd name="T48" fmla="*/ 9 w 12"/>
                  <a:gd name="T49" fmla="*/ 3 h 4"/>
                  <a:gd name="T50" fmla="*/ 9 w 12"/>
                  <a:gd name="T51" fmla="*/ 2 h 4"/>
                  <a:gd name="T52" fmla="*/ 8 w 12"/>
                  <a:gd name="T53" fmla="*/ 2 h 4"/>
                  <a:gd name="T54" fmla="*/ 10 w 12"/>
                  <a:gd name="T55" fmla="*/ 1 h 4"/>
                  <a:gd name="T56" fmla="*/ 11 w 12"/>
                  <a:gd name="T5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4">
                    <a:moveTo>
                      <a:pt x="11" y="0"/>
                    </a:moveTo>
                    <a:cubicBezTo>
                      <a:pt x="11" y="0"/>
                      <a:pt x="11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5" name="Freeform 744"/>
              <p:cNvSpPr>
                <a:spLocks/>
              </p:cNvSpPr>
              <p:nvPr/>
            </p:nvSpPr>
            <p:spPr bwMode="auto">
              <a:xfrm>
                <a:off x="2123" y="242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6" name="Freeform 745"/>
              <p:cNvSpPr>
                <a:spLocks/>
              </p:cNvSpPr>
              <p:nvPr/>
            </p:nvSpPr>
            <p:spPr bwMode="auto">
              <a:xfrm>
                <a:off x="2094" y="241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7" name="Freeform 746"/>
              <p:cNvSpPr>
                <a:spLocks/>
              </p:cNvSpPr>
              <p:nvPr/>
            </p:nvSpPr>
            <p:spPr bwMode="auto">
              <a:xfrm>
                <a:off x="2090" y="2417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8" name="Freeform 747"/>
              <p:cNvSpPr>
                <a:spLocks/>
              </p:cNvSpPr>
              <p:nvPr/>
            </p:nvSpPr>
            <p:spPr bwMode="auto">
              <a:xfrm>
                <a:off x="2104" y="241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9" name="Freeform 748"/>
              <p:cNvSpPr>
                <a:spLocks/>
              </p:cNvSpPr>
              <p:nvPr/>
            </p:nvSpPr>
            <p:spPr bwMode="auto">
              <a:xfrm>
                <a:off x="2227" y="246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0" name="Freeform 749"/>
              <p:cNvSpPr>
                <a:spLocks/>
              </p:cNvSpPr>
              <p:nvPr/>
            </p:nvSpPr>
            <p:spPr bwMode="auto">
              <a:xfrm>
                <a:off x="2262" y="2505"/>
                <a:ext cx="7" cy="4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2 h 2"/>
                  <a:gd name="T4" fmla="*/ 0 w 3"/>
                  <a:gd name="T5" fmla="*/ 2 h 2"/>
                  <a:gd name="T6" fmla="*/ 2 w 3"/>
                  <a:gd name="T7" fmla="*/ 2 h 2"/>
                  <a:gd name="T8" fmla="*/ 3 w 3"/>
                  <a:gd name="T9" fmla="*/ 1 h 2"/>
                  <a:gd name="T10" fmla="*/ 2 w 3"/>
                  <a:gd name="T11" fmla="*/ 0 h 2"/>
                  <a:gd name="T12" fmla="*/ 1 w 3"/>
                  <a:gd name="T13" fmla="*/ 0 h 2"/>
                  <a:gd name="T14" fmla="*/ 1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1" name="Freeform 750"/>
              <p:cNvSpPr>
                <a:spLocks/>
              </p:cNvSpPr>
              <p:nvPr/>
            </p:nvSpPr>
            <p:spPr bwMode="auto">
              <a:xfrm>
                <a:off x="2222" y="250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2" name="Freeform 751"/>
              <p:cNvSpPr>
                <a:spLocks/>
              </p:cNvSpPr>
              <p:nvPr/>
            </p:nvSpPr>
            <p:spPr bwMode="auto">
              <a:xfrm>
                <a:off x="2246" y="2509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2 w 2"/>
                  <a:gd name="T11" fmla="*/ 1 h 2"/>
                  <a:gd name="T12" fmla="*/ 2 w 2"/>
                  <a:gd name="T13" fmla="*/ 0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3" name="Freeform 752"/>
              <p:cNvSpPr>
                <a:spLocks/>
              </p:cNvSpPr>
              <p:nvPr/>
            </p:nvSpPr>
            <p:spPr bwMode="auto">
              <a:xfrm>
                <a:off x="2269" y="250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4" name="Freeform 753"/>
              <p:cNvSpPr>
                <a:spLocks/>
              </p:cNvSpPr>
              <p:nvPr/>
            </p:nvSpPr>
            <p:spPr bwMode="auto">
              <a:xfrm>
                <a:off x="2232" y="2507"/>
                <a:ext cx="9" cy="5"/>
              </a:xfrm>
              <a:custGeom>
                <a:avLst/>
                <a:gdLst>
                  <a:gd name="T0" fmla="*/ 1 w 4"/>
                  <a:gd name="T1" fmla="*/ 2 h 2"/>
                  <a:gd name="T2" fmla="*/ 3 w 4"/>
                  <a:gd name="T3" fmla="*/ 1 h 2"/>
                  <a:gd name="T4" fmla="*/ 4 w 4"/>
                  <a:gd name="T5" fmla="*/ 1 h 2"/>
                  <a:gd name="T6" fmla="*/ 4 w 4"/>
                  <a:gd name="T7" fmla="*/ 0 h 2"/>
                  <a:gd name="T8" fmla="*/ 3 w 4"/>
                  <a:gd name="T9" fmla="*/ 0 h 2"/>
                  <a:gd name="T10" fmla="*/ 3 w 4"/>
                  <a:gd name="T11" fmla="*/ 0 h 2"/>
                  <a:gd name="T12" fmla="*/ 2 w 4"/>
                  <a:gd name="T13" fmla="*/ 1 h 2"/>
                  <a:gd name="T14" fmla="*/ 1 w 4"/>
                  <a:gd name="T15" fmla="*/ 1 h 2"/>
                  <a:gd name="T16" fmla="*/ 0 w 4"/>
                  <a:gd name="T17" fmla="*/ 1 h 2"/>
                  <a:gd name="T18" fmla="*/ 1 w 4"/>
                  <a:gd name="T19" fmla="*/ 2 h 2"/>
                  <a:gd name="T20" fmla="*/ 1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5" name="Freeform 754"/>
              <p:cNvSpPr>
                <a:spLocks/>
              </p:cNvSpPr>
              <p:nvPr/>
            </p:nvSpPr>
            <p:spPr bwMode="auto">
              <a:xfrm>
                <a:off x="2220" y="251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6" name="Freeform 755"/>
              <p:cNvSpPr>
                <a:spLocks/>
              </p:cNvSpPr>
              <p:nvPr/>
            </p:nvSpPr>
            <p:spPr bwMode="auto">
              <a:xfrm>
                <a:off x="2229" y="25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7" name="Freeform 756"/>
              <p:cNvSpPr>
                <a:spLocks/>
              </p:cNvSpPr>
              <p:nvPr/>
            </p:nvSpPr>
            <p:spPr bwMode="auto">
              <a:xfrm>
                <a:off x="2139" y="2618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8" name="Freeform 757"/>
              <p:cNvSpPr>
                <a:spLocks/>
              </p:cNvSpPr>
              <p:nvPr/>
            </p:nvSpPr>
            <p:spPr bwMode="auto">
              <a:xfrm>
                <a:off x="2151" y="262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9" name="Freeform 758"/>
              <p:cNvSpPr>
                <a:spLocks/>
              </p:cNvSpPr>
              <p:nvPr/>
            </p:nvSpPr>
            <p:spPr bwMode="auto">
              <a:xfrm>
                <a:off x="2168" y="26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0" name="Freeform 759"/>
              <p:cNvSpPr>
                <a:spLocks/>
              </p:cNvSpPr>
              <p:nvPr/>
            </p:nvSpPr>
            <p:spPr bwMode="auto">
              <a:xfrm>
                <a:off x="2165" y="2623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1 w 2"/>
                  <a:gd name="T11" fmla="*/ 1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1" name="Freeform 760"/>
              <p:cNvSpPr>
                <a:spLocks/>
              </p:cNvSpPr>
              <p:nvPr/>
            </p:nvSpPr>
            <p:spPr bwMode="auto">
              <a:xfrm>
                <a:off x="2144" y="26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2" name="Oval 761"/>
              <p:cNvSpPr>
                <a:spLocks noChangeArrowheads="1"/>
              </p:cNvSpPr>
              <p:nvPr/>
            </p:nvSpPr>
            <p:spPr bwMode="auto">
              <a:xfrm>
                <a:off x="2165" y="2632"/>
                <a:ext cx="1" cy="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3" name="Freeform 762"/>
              <p:cNvSpPr>
                <a:spLocks/>
              </p:cNvSpPr>
              <p:nvPr/>
            </p:nvSpPr>
            <p:spPr bwMode="auto">
              <a:xfrm>
                <a:off x="2158" y="26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4" name="Freeform 763"/>
              <p:cNvSpPr>
                <a:spLocks/>
              </p:cNvSpPr>
              <p:nvPr/>
            </p:nvSpPr>
            <p:spPr bwMode="auto">
              <a:xfrm>
                <a:off x="2156" y="262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5" name="Freeform 764"/>
              <p:cNvSpPr>
                <a:spLocks/>
              </p:cNvSpPr>
              <p:nvPr/>
            </p:nvSpPr>
            <p:spPr bwMode="auto">
              <a:xfrm>
                <a:off x="3064" y="2677"/>
                <a:ext cx="15" cy="5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3 w 6"/>
                  <a:gd name="T5" fmla="*/ 1 h 2"/>
                  <a:gd name="T6" fmla="*/ 3 w 6"/>
                  <a:gd name="T7" fmla="*/ 1 h 2"/>
                  <a:gd name="T8" fmla="*/ 2 w 6"/>
                  <a:gd name="T9" fmla="*/ 1 h 2"/>
                  <a:gd name="T10" fmla="*/ 2 w 6"/>
                  <a:gd name="T11" fmla="*/ 0 h 2"/>
                  <a:gd name="T12" fmla="*/ 1 w 6"/>
                  <a:gd name="T13" fmla="*/ 0 h 2"/>
                  <a:gd name="T14" fmla="*/ 1 w 6"/>
                  <a:gd name="T15" fmla="*/ 0 h 2"/>
                  <a:gd name="T16" fmla="*/ 1 w 6"/>
                  <a:gd name="T17" fmla="*/ 1 h 2"/>
                  <a:gd name="T18" fmla="*/ 0 w 6"/>
                  <a:gd name="T19" fmla="*/ 1 h 2"/>
                  <a:gd name="T20" fmla="*/ 0 w 6"/>
                  <a:gd name="T21" fmla="*/ 1 h 2"/>
                  <a:gd name="T22" fmla="*/ 1 w 6"/>
                  <a:gd name="T23" fmla="*/ 2 h 2"/>
                  <a:gd name="T24" fmla="*/ 2 w 6"/>
                  <a:gd name="T25" fmla="*/ 2 h 2"/>
                  <a:gd name="T26" fmla="*/ 4 w 6"/>
                  <a:gd name="T27" fmla="*/ 2 h 2"/>
                  <a:gd name="T28" fmla="*/ 5 w 6"/>
                  <a:gd name="T29" fmla="*/ 2 h 2"/>
                  <a:gd name="T30" fmla="*/ 5 w 6"/>
                  <a:gd name="T31" fmla="*/ 2 h 2"/>
                  <a:gd name="T32" fmla="*/ 6 w 6"/>
                  <a:gd name="T33" fmla="*/ 2 h 2"/>
                  <a:gd name="T34" fmla="*/ 6 w 6"/>
                  <a:gd name="T35" fmla="*/ 1 h 2"/>
                  <a:gd name="T36" fmla="*/ 5 w 6"/>
                  <a:gd name="T3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6" name="Freeform 765"/>
              <p:cNvSpPr>
                <a:spLocks/>
              </p:cNvSpPr>
              <p:nvPr/>
            </p:nvSpPr>
            <p:spPr bwMode="auto">
              <a:xfrm>
                <a:off x="3050" y="268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7" name="Freeform 766"/>
              <p:cNvSpPr>
                <a:spLocks/>
              </p:cNvSpPr>
              <p:nvPr/>
            </p:nvSpPr>
            <p:spPr bwMode="auto">
              <a:xfrm>
                <a:off x="2558" y="2445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8" name="Freeform 767"/>
              <p:cNvSpPr>
                <a:spLocks/>
              </p:cNvSpPr>
              <p:nvPr/>
            </p:nvSpPr>
            <p:spPr bwMode="auto">
              <a:xfrm>
                <a:off x="2293" y="269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9" name="Freeform 768"/>
              <p:cNvSpPr>
                <a:spLocks/>
              </p:cNvSpPr>
              <p:nvPr/>
            </p:nvSpPr>
            <p:spPr bwMode="auto">
              <a:xfrm>
                <a:off x="2513" y="275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0" name="Freeform 769"/>
              <p:cNvSpPr>
                <a:spLocks/>
              </p:cNvSpPr>
              <p:nvPr/>
            </p:nvSpPr>
            <p:spPr bwMode="auto">
              <a:xfrm>
                <a:off x="2534" y="2720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1 w 2"/>
                  <a:gd name="T7" fmla="*/ 1 h 3"/>
                  <a:gd name="T8" fmla="*/ 0 w 2"/>
                  <a:gd name="T9" fmla="*/ 2 h 3"/>
                  <a:gd name="T10" fmla="*/ 0 w 2"/>
                  <a:gd name="T11" fmla="*/ 2 h 3"/>
                  <a:gd name="T12" fmla="*/ 0 w 2"/>
                  <a:gd name="T13" fmla="*/ 2 h 3"/>
                  <a:gd name="T14" fmla="*/ 1 w 2"/>
                  <a:gd name="T15" fmla="*/ 3 h 3"/>
                  <a:gd name="T16" fmla="*/ 2 w 2"/>
                  <a:gd name="T17" fmla="*/ 3 h 3"/>
                  <a:gd name="T18" fmla="*/ 2 w 2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1" name="Freeform 770"/>
              <p:cNvSpPr>
                <a:spLocks/>
              </p:cNvSpPr>
              <p:nvPr/>
            </p:nvSpPr>
            <p:spPr bwMode="auto">
              <a:xfrm>
                <a:off x="4184" y="3355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2" name="Freeform 771"/>
              <p:cNvSpPr>
                <a:spLocks/>
              </p:cNvSpPr>
              <p:nvPr/>
            </p:nvSpPr>
            <p:spPr bwMode="auto">
              <a:xfrm>
                <a:off x="4188" y="3359"/>
                <a:ext cx="5" cy="8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3 h 3"/>
                  <a:gd name="T6" fmla="*/ 1 w 2"/>
                  <a:gd name="T7" fmla="*/ 2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0 h 3"/>
                  <a:gd name="T14" fmla="*/ 1 w 2"/>
                  <a:gd name="T15" fmla="*/ 0 h 3"/>
                  <a:gd name="T16" fmla="*/ 1 w 2"/>
                  <a:gd name="T17" fmla="*/ 1 h 3"/>
                  <a:gd name="T18" fmla="*/ 0 w 2"/>
                  <a:gd name="T19" fmla="*/ 1 h 3"/>
                  <a:gd name="T20" fmla="*/ 0 w 2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3" name="Freeform 772"/>
              <p:cNvSpPr>
                <a:spLocks/>
              </p:cNvSpPr>
              <p:nvPr/>
            </p:nvSpPr>
            <p:spPr bwMode="auto">
              <a:xfrm>
                <a:off x="4165" y="3338"/>
                <a:ext cx="14" cy="36"/>
              </a:xfrm>
              <a:custGeom>
                <a:avLst/>
                <a:gdLst>
                  <a:gd name="T0" fmla="*/ 0 w 6"/>
                  <a:gd name="T1" fmla="*/ 2 h 15"/>
                  <a:gd name="T2" fmla="*/ 0 w 6"/>
                  <a:gd name="T3" fmla="*/ 4 h 15"/>
                  <a:gd name="T4" fmla="*/ 0 w 6"/>
                  <a:gd name="T5" fmla="*/ 5 h 15"/>
                  <a:gd name="T6" fmla="*/ 0 w 6"/>
                  <a:gd name="T7" fmla="*/ 6 h 15"/>
                  <a:gd name="T8" fmla="*/ 0 w 6"/>
                  <a:gd name="T9" fmla="*/ 7 h 15"/>
                  <a:gd name="T10" fmla="*/ 1 w 6"/>
                  <a:gd name="T11" fmla="*/ 7 h 15"/>
                  <a:gd name="T12" fmla="*/ 1 w 6"/>
                  <a:gd name="T13" fmla="*/ 7 h 15"/>
                  <a:gd name="T14" fmla="*/ 1 w 6"/>
                  <a:gd name="T15" fmla="*/ 9 h 15"/>
                  <a:gd name="T16" fmla="*/ 1 w 6"/>
                  <a:gd name="T17" fmla="*/ 10 h 15"/>
                  <a:gd name="T18" fmla="*/ 2 w 6"/>
                  <a:gd name="T19" fmla="*/ 10 h 15"/>
                  <a:gd name="T20" fmla="*/ 2 w 6"/>
                  <a:gd name="T21" fmla="*/ 10 h 15"/>
                  <a:gd name="T22" fmla="*/ 2 w 6"/>
                  <a:gd name="T23" fmla="*/ 11 h 15"/>
                  <a:gd name="T24" fmla="*/ 3 w 6"/>
                  <a:gd name="T25" fmla="*/ 12 h 15"/>
                  <a:gd name="T26" fmla="*/ 3 w 6"/>
                  <a:gd name="T27" fmla="*/ 13 h 15"/>
                  <a:gd name="T28" fmla="*/ 3 w 6"/>
                  <a:gd name="T29" fmla="*/ 13 h 15"/>
                  <a:gd name="T30" fmla="*/ 4 w 6"/>
                  <a:gd name="T31" fmla="*/ 14 h 15"/>
                  <a:gd name="T32" fmla="*/ 5 w 6"/>
                  <a:gd name="T33" fmla="*/ 14 h 15"/>
                  <a:gd name="T34" fmla="*/ 5 w 6"/>
                  <a:gd name="T35" fmla="*/ 15 h 15"/>
                  <a:gd name="T36" fmla="*/ 6 w 6"/>
                  <a:gd name="T37" fmla="*/ 15 h 15"/>
                  <a:gd name="T38" fmla="*/ 6 w 6"/>
                  <a:gd name="T39" fmla="*/ 14 h 15"/>
                  <a:gd name="T40" fmla="*/ 6 w 6"/>
                  <a:gd name="T41" fmla="*/ 14 h 15"/>
                  <a:gd name="T42" fmla="*/ 5 w 6"/>
                  <a:gd name="T43" fmla="*/ 12 h 15"/>
                  <a:gd name="T44" fmla="*/ 5 w 6"/>
                  <a:gd name="T45" fmla="*/ 10 h 15"/>
                  <a:gd name="T46" fmla="*/ 4 w 6"/>
                  <a:gd name="T47" fmla="*/ 9 h 15"/>
                  <a:gd name="T48" fmla="*/ 3 w 6"/>
                  <a:gd name="T49" fmla="*/ 9 h 15"/>
                  <a:gd name="T50" fmla="*/ 3 w 6"/>
                  <a:gd name="T51" fmla="*/ 8 h 15"/>
                  <a:gd name="T52" fmla="*/ 3 w 6"/>
                  <a:gd name="T53" fmla="*/ 5 h 15"/>
                  <a:gd name="T54" fmla="*/ 2 w 6"/>
                  <a:gd name="T55" fmla="*/ 5 h 15"/>
                  <a:gd name="T56" fmla="*/ 2 w 6"/>
                  <a:gd name="T57" fmla="*/ 4 h 15"/>
                  <a:gd name="T58" fmla="*/ 1 w 6"/>
                  <a:gd name="T59" fmla="*/ 3 h 15"/>
                  <a:gd name="T60" fmla="*/ 1 w 6"/>
                  <a:gd name="T61" fmla="*/ 2 h 15"/>
                  <a:gd name="T62" fmla="*/ 1 w 6"/>
                  <a:gd name="T63" fmla="*/ 2 h 15"/>
                  <a:gd name="T64" fmla="*/ 1 w 6"/>
                  <a:gd name="T65" fmla="*/ 2 h 15"/>
                  <a:gd name="T66" fmla="*/ 0 w 6"/>
                  <a:gd name="T67" fmla="*/ 0 h 15"/>
                  <a:gd name="T68" fmla="*/ 0 w 6"/>
                  <a:gd name="T69" fmla="*/ 1 h 15"/>
                  <a:gd name="T70" fmla="*/ 0 w 6"/>
                  <a:gd name="T71" fmla="*/ 1 h 15"/>
                  <a:gd name="T72" fmla="*/ 0 w 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5">
                    <a:moveTo>
                      <a:pt x="0" y="2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4" name="Freeform 773"/>
              <p:cNvSpPr>
                <a:spLocks/>
              </p:cNvSpPr>
              <p:nvPr/>
            </p:nvSpPr>
            <p:spPr bwMode="auto">
              <a:xfrm>
                <a:off x="4191" y="3369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5" name="Freeform 774"/>
              <p:cNvSpPr>
                <a:spLocks/>
              </p:cNvSpPr>
              <p:nvPr/>
            </p:nvSpPr>
            <p:spPr bwMode="auto">
              <a:xfrm>
                <a:off x="3088" y="3341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1 h 2"/>
                  <a:gd name="T16" fmla="*/ 0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6" name="Freeform 775"/>
              <p:cNvSpPr>
                <a:spLocks/>
              </p:cNvSpPr>
              <p:nvPr/>
            </p:nvSpPr>
            <p:spPr bwMode="auto">
              <a:xfrm>
                <a:off x="3074" y="328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7" name="Freeform 776"/>
              <p:cNvSpPr>
                <a:spLocks/>
              </p:cNvSpPr>
              <p:nvPr/>
            </p:nvSpPr>
            <p:spPr bwMode="auto">
              <a:xfrm>
                <a:off x="3069" y="3281"/>
                <a:ext cx="14" cy="15"/>
              </a:xfrm>
              <a:custGeom>
                <a:avLst/>
                <a:gdLst>
                  <a:gd name="T0" fmla="*/ 6 w 6"/>
                  <a:gd name="T1" fmla="*/ 3 h 6"/>
                  <a:gd name="T2" fmla="*/ 5 w 6"/>
                  <a:gd name="T3" fmla="*/ 3 h 6"/>
                  <a:gd name="T4" fmla="*/ 4 w 6"/>
                  <a:gd name="T5" fmla="*/ 4 h 6"/>
                  <a:gd name="T6" fmla="*/ 4 w 6"/>
                  <a:gd name="T7" fmla="*/ 4 h 6"/>
                  <a:gd name="T8" fmla="*/ 4 w 6"/>
                  <a:gd name="T9" fmla="*/ 3 h 6"/>
                  <a:gd name="T10" fmla="*/ 4 w 6"/>
                  <a:gd name="T11" fmla="*/ 3 h 6"/>
                  <a:gd name="T12" fmla="*/ 4 w 6"/>
                  <a:gd name="T13" fmla="*/ 2 h 6"/>
                  <a:gd name="T14" fmla="*/ 4 w 6"/>
                  <a:gd name="T15" fmla="*/ 2 h 6"/>
                  <a:gd name="T16" fmla="*/ 3 w 6"/>
                  <a:gd name="T17" fmla="*/ 3 h 6"/>
                  <a:gd name="T18" fmla="*/ 3 w 6"/>
                  <a:gd name="T19" fmla="*/ 3 h 6"/>
                  <a:gd name="T20" fmla="*/ 2 w 6"/>
                  <a:gd name="T21" fmla="*/ 3 h 6"/>
                  <a:gd name="T22" fmla="*/ 2 w 6"/>
                  <a:gd name="T23" fmla="*/ 2 h 6"/>
                  <a:gd name="T24" fmla="*/ 1 w 6"/>
                  <a:gd name="T25" fmla="*/ 2 h 6"/>
                  <a:gd name="T26" fmla="*/ 2 w 6"/>
                  <a:gd name="T27" fmla="*/ 1 h 6"/>
                  <a:gd name="T28" fmla="*/ 2 w 6"/>
                  <a:gd name="T29" fmla="*/ 1 h 6"/>
                  <a:gd name="T30" fmla="*/ 2 w 6"/>
                  <a:gd name="T31" fmla="*/ 1 h 6"/>
                  <a:gd name="T32" fmla="*/ 2 w 6"/>
                  <a:gd name="T33" fmla="*/ 0 h 6"/>
                  <a:gd name="T34" fmla="*/ 1 w 6"/>
                  <a:gd name="T35" fmla="*/ 1 h 6"/>
                  <a:gd name="T36" fmla="*/ 1 w 6"/>
                  <a:gd name="T37" fmla="*/ 1 h 6"/>
                  <a:gd name="T38" fmla="*/ 1 w 6"/>
                  <a:gd name="T39" fmla="*/ 2 h 6"/>
                  <a:gd name="T40" fmla="*/ 1 w 6"/>
                  <a:gd name="T41" fmla="*/ 2 h 6"/>
                  <a:gd name="T42" fmla="*/ 1 w 6"/>
                  <a:gd name="T43" fmla="*/ 2 h 6"/>
                  <a:gd name="T44" fmla="*/ 1 w 6"/>
                  <a:gd name="T45" fmla="*/ 3 h 6"/>
                  <a:gd name="T46" fmla="*/ 0 w 6"/>
                  <a:gd name="T47" fmla="*/ 3 h 6"/>
                  <a:gd name="T48" fmla="*/ 0 w 6"/>
                  <a:gd name="T49" fmla="*/ 4 h 6"/>
                  <a:gd name="T50" fmla="*/ 0 w 6"/>
                  <a:gd name="T51" fmla="*/ 5 h 6"/>
                  <a:gd name="T52" fmla="*/ 0 w 6"/>
                  <a:gd name="T53" fmla="*/ 5 h 6"/>
                  <a:gd name="T54" fmla="*/ 1 w 6"/>
                  <a:gd name="T55" fmla="*/ 4 h 6"/>
                  <a:gd name="T56" fmla="*/ 2 w 6"/>
                  <a:gd name="T57" fmla="*/ 4 h 6"/>
                  <a:gd name="T58" fmla="*/ 2 w 6"/>
                  <a:gd name="T59" fmla="*/ 5 h 6"/>
                  <a:gd name="T60" fmla="*/ 2 w 6"/>
                  <a:gd name="T61" fmla="*/ 5 h 6"/>
                  <a:gd name="T62" fmla="*/ 3 w 6"/>
                  <a:gd name="T63" fmla="*/ 5 h 6"/>
                  <a:gd name="T64" fmla="*/ 3 w 6"/>
                  <a:gd name="T65" fmla="*/ 4 h 6"/>
                  <a:gd name="T66" fmla="*/ 4 w 6"/>
                  <a:gd name="T67" fmla="*/ 5 h 6"/>
                  <a:gd name="T68" fmla="*/ 4 w 6"/>
                  <a:gd name="T69" fmla="*/ 5 h 6"/>
                  <a:gd name="T70" fmla="*/ 4 w 6"/>
                  <a:gd name="T71" fmla="*/ 6 h 6"/>
                  <a:gd name="T72" fmla="*/ 5 w 6"/>
                  <a:gd name="T73" fmla="*/ 6 h 6"/>
                  <a:gd name="T74" fmla="*/ 6 w 6"/>
                  <a:gd name="T75" fmla="*/ 5 h 6"/>
                  <a:gd name="T76" fmla="*/ 6 w 6"/>
                  <a:gd name="T77" fmla="*/ 5 h 6"/>
                  <a:gd name="T78" fmla="*/ 5 w 6"/>
                  <a:gd name="T79" fmla="*/ 5 h 6"/>
                  <a:gd name="T80" fmla="*/ 4 w 6"/>
                  <a:gd name="T81" fmla="*/ 5 h 6"/>
                  <a:gd name="T82" fmla="*/ 5 w 6"/>
                  <a:gd name="T83" fmla="*/ 4 h 6"/>
                  <a:gd name="T84" fmla="*/ 5 w 6"/>
                  <a:gd name="T85" fmla="*/ 4 h 6"/>
                  <a:gd name="T86" fmla="*/ 6 w 6"/>
                  <a:gd name="T87" fmla="*/ 4 h 6"/>
                  <a:gd name="T88" fmla="*/ 6 w 6"/>
                  <a:gd name="T89" fmla="*/ 4 h 6"/>
                  <a:gd name="T90" fmla="*/ 6 w 6"/>
                  <a:gd name="T91" fmla="*/ 3 h 6"/>
                  <a:gd name="T92" fmla="*/ 6 w 6"/>
                  <a:gd name="T9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8" name="Freeform 777"/>
              <p:cNvSpPr>
                <a:spLocks/>
              </p:cNvSpPr>
              <p:nvPr/>
            </p:nvSpPr>
            <p:spPr bwMode="auto">
              <a:xfrm>
                <a:off x="3060" y="2973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1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9" name="Freeform 778"/>
              <p:cNvSpPr>
                <a:spLocks/>
              </p:cNvSpPr>
              <p:nvPr/>
            </p:nvSpPr>
            <p:spPr bwMode="auto">
              <a:xfrm>
                <a:off x="3036" y="2976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0 h 3"/>
                  <a:gd name="T6" fmla="*/ 0 w 3"/>
                  <a:gd name="T7" fmla="*/ 1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2 h 3"/>
                  <a:gd name="T14" fmla="*/ 2 w 3"/>
                  <a:gd name="T15" fmla="*/ 2 h 3"/>
                  <a:gd name="T16" fmla="*/ 2 w 3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0" name="Oval 779"/>
              <p:cNvSpPr>
                <a:spLocks noChangeArrowheads="1"/>
              </p:cNvSpPr>
              <p:nvPr/>
            </p:nvSpPr>
            <p:spPr bwMode="auto">
              <a:xfrm>
                <a:off x="2977" y="2900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1" name="Freeform 780"/>
              <p:cNvSpPr>
                <a:spLocks/>
              </p:cNvSpPr>
              <p:nvPr/>
            </p:nvSpPr>
            <p:spPr bwMode="auto">
              <a:xfrm>
                <a:off x="2984" y="293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0 h 2"/>
                  <a:gd name="T14" fmla="*/ 0 w 1"/>
                  <a:gd name="T15" fmla="*/ 1 h 2"/>
                  <a:gd name="T16" fmla="*/ 0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2" name="Freeform 781"/>
              <p:cNvSpPr>
                <a:spLocks/>
              </p:cNvSpPr>
              <p:nvPr/>
            </p:nvSpPr>
            <p:spPr bwMode="auto">
              <a:xfrm>
                <a:off x="2901" y="2888"/>
                <a:ext cx="93" cy="119"/>
              </a:xfrm>
              <a:custGeom>
                <a:avLst/>
                <a:gdLst>
                  <a:gd name="T0" fmla="*/ 38 w 39"/>
                  <a:gd name="T1" fmla="*/ 10 h 50"/>
                  <a:gd name="T2" fmla="*/ 38 w 39"/>
                  <a:gd name="T3" fmla="*/ 6 h 50"/>
                  <a:gd name="T4" fmla="*/ 37 w 39"/>
                  <a:gd name="T5" fmla="*/ 3 h 50"/>
                  <a:gd name="T6" fmla="*/ 36 w 39"/>
                  <a:gd name="T7" fmla="*/ 0 h 50"/>
                  <a:gd name="T8" fmla="*/ 34 w 39"/>
                  <a:gd name="T9" fmla="*/ 1 h 50"/>
                  <a:gd name="T10" fmla="*/ 34 w 39"/>
                  <a:gd name="T11" fmla="*/ 3 h 50"/>
                  <a:gd name="T12" fmla="*/ 32 w 39"/>
                  <a:gd name="T13" fmla="*/ 6 h 50"/>
                  <a:gd name="T14" fmla="*/ 30 w 39"/>
                  <a:gd name="T15" fmla="*/ 7 h 50"/>
                  <a:gd name="T16" fmla="*/ 29 w 39"/>
                  <a:gd name="T17" fmla="*/ 6 h 50"/>
                  <a:gd name="T18" fmla="*/ 29 w 39"/>
                  <a:gd name="T19" fmla="*/ 8 h 50"/>
                  <a:gd name="T20" fmla="*/ 28 w 39"/>
                  <a:gd name="T21" fmla="*/ 9 h 50"/>
                  <a:gd name="T22" fmla="*/ 27 w 39"/>
                  <a:gd name="T23" fmla="*/ 10 h 50"/>
                  <a:gd name="T24" fmla="*/ 26 w 39"/>
                  <a:gd name="T25" fmla="*/ 10 h 50"/>
                  <a:gd name="T26" fmla="*/ 25 w 39"/>
                  <a:gd name="T27" fmla="*/ 11 h 50"/>
                  <a:gd name="T28" fmla="*/ 24 w 39"/>
                  <a:gd name="T29" fmla="*/ 12 h 50"/>
                  <a:gd name="T30" fmla="*/ 23 w 39"/>
                  <a:gd name="T31" fmla="*/ 12 h 50"/>
                  <a:gd name="T32" fmla="*/ 20 w 39"/>
                  <a:gd name="T33" fmla="*/ 13 h 50"/>
                  <a:gd name="T34" fmla="*/ 19 w 39"/>
                  <a:gd name="T35" fmla="*/ 13 h 50"/>
                  <a:gd name="T36" fmla="*/ 17 w 39"/>
                  <a:gd name="T37" fmla="*/ 12 h 50"/>
                  <a:gd name="T38" fmla="*/ 16 w 39"/>
                  <a:gd name="T39" fmla="*/ 14 h 50"/>
                  <a:gd name="T40" fmla="*/ 15 w 39"/>
                  <a:gd name="T41" fmla="*/ 13 h 50"/>
                  <a:gd name="T42" fmla="*/ 11 w 39"/>
                  <a:gd name="T43" fmla="*/ 14 h 50"/>
                  <a:gd name="T44" fmla="*/ 8 w 39"/>
                  <a:gd name="T45" fmla="*/ 17 h 50"/>
                  <a:gd name="T46" fmla="*/ 8 w 39"/>
                  <a:gd name="T47" fmla="*/ 19 h 50"/>
                  <a:gd name="T48" fmla="*/ 8 w 39"/>
                  <a:gd name="T49" fmla="*/ 24 h 50"/>
                  <a:gd name="T50" fmla="*/ 8 w 39"/>
                  <a:gd name="T51" fmla="*/ 26 h 50"/>
                  <a:gd name="T52" fmla="*/ 6 w 39"/>
                  <a:gd name="T53" fmla="*/ 29 h 50"/>
                  <a:gd name="T54" fmla="*/ 4 w 39"/>
                  <a:gd name="T55" fmla="*/ 32 h 50"/>
                  <a:gd name="T56" fmla="*/ 2 w 39"/>
                  <a:gd name="T57" fmla="*/ 34 h 50"/>
                  <a:gd name="T58" fmla="*/ 0 w 39"/>
                  <a:gd name="T59" fmla="*/ 37 h 50"/>
                  <a:gd name="T60" fmla="*/ 1 w 39"/>
                  <a:gd name="T61" fmla="*/ 40 h 50"/>
                  <a:gd name="T62" fmla="*/ 1 w 39"/>
                  <a:gd name="T63" fmla="*/ 41 h 50"/>
                  <a:gd name="T64" fmla="*/ 1 w 39"/>
                  <a:gd name="T65" fmla="*/ 45 h 50"/>
                  <a:gd name="T66" fmla="*/ 2 w 39"/>
                  <a:gd name="T67" fmla="*/ 47 h 50"/>
                  <a:gd name="T68" fmla="*/ 4 w 39"/>
                  <a:gd name="T69" fmla="*/ 48 h 50"/>
                  <a:gd name="T70" fmla="*/ 6 w 39"/>
                  <a:gd name="T71" fmla="*/ 50 h 50"/>
                  <a:gd name="T72" fmla="*/ 9 w 39"/>
                  <a:gd name="T73" fmla="*/ 49 h 50"/>
                  <a:gd name="T74" fmla="*/ 15 w 39"/>
                  <a:gd name="T75" fmla="*/ 49 h 50"/>
                  <a:gd name="T76" fmla="*/ 18 w 39"/>
                  <a:gd name="T77" fmla="*/ 46 h 50"/>
                  <a:gd name="T78" fmla="*/ 19 w 39"/>
                  <a:gd name="T79" fmla="*/ 44 h 50"/>
                  <a:gd name="T80" fmla="*/ 20 w 39"/>
                  <a:gd name="T81" fmla="*/ 42 h 50"/>
                  <a:gd name="T82" fmla="*/ 23 w 39"/>
                  <a:gd name="T83" fmla="*/ 37 h 50"/>
                  <a:gd name="T84" fmla="*/ 28 w 39"/>
                  <a:gd name="T85" fmla="*/ 30 h 50"/>
                  <a:gd name="T86" fmla="*/ 31 w 39"/>
                  <a:gd name="T87" fmla="*/ 26 h 50"/>
                  <a:gd name="T88" fmla="*/ 33 w 39"/>
                  <a:gd name="T89" fmla="*/ 21 h 50"/>
                  <a:gd name="T90" fmla="*/ 34 w 39"/>
                  <a:gd name="T91" fmla="*/ 18 h 50"/>
                  <a:gd name="T92" fmla="*/ 35 w 39"/>
                  <a:gd name="T93" fmla="*/ 16 h 50"/>
                  <a:gd name="T94" fmla="*/ 35 w 39"/>
                  <a:gd name="T95" fmla="*/ 14 h 50"/>
                  <a:gd name="T96" fmla="*/ 37 w 39"/>
                  <a:gd name="T97" fmla="*/ 16 h 50"/>
                  <a:gd name="T98" fmla="*/ 38 w 39"/>
                  <a:gd name="T9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38" y="12"/>
                    </a:moveTo>
                    <a:cubicBezTo>
                      <a:pt x="38" y="12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0"/>
                      <a:pt x="38" y="10"/>
                    </a:cubicBezTo>
                    <a:cubicBezTo>
                      <a:pt x="38" y="10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8"/>
                      <a:pt x="38" y="7"/>
                      <a:pt x="39" y="7"/>
                    </a:cubicBezTo>
                    <a:cubicBezTo>
                      <a:pt x="38" y="7"/>
                      <a:pt x="38" y="6"/>
                      <a:pt x="38" y="6"/>
                    </a:cubicBezTo>
                    <a:cubicBezTo>
                      <a:pt x="38" y="6"/>
                      <a:pt x="38" y="5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7" y="4"/>
                    </a:cubicBezTo>
                    <a:cubicBezTo>
                      <a:pt x="37" y="4"/>
                      <a:pt x="37" y="3"/>
                      <a:pt x="37" y="3"/>
                    </a:cubicBezTo>
                    <a:cubicBezTo>
                      <a:pt x="37" y="3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2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2"/>
                      <a:pt x="33" y="2"/>
                      <a:pt x="34" y="2"/>
                    </a:cubicBezTo>
                    <a:cubicBezTo>
                      <a:pt x="34" y="2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3" y="5"/>
                      <a:pt x="33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7"/>
                      <a:pt x="31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8" y="7"/>
                      <a:pt x="28" y="7"/>
                    </a:cubicBezTo>
                    <a:cubicBezTo>
                      <a:pt x="29" y="7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8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1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4" y="12"/>
                      <a:pt x="24" y="12"/>
                      <a:pt x="25" y="12"/>
                    </a:cubicBezTo>
                    <a:cubicBezTo>
                      <a:pt x="25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3" y="12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1" y="12"/>
                      <a:pt x="21" y="12"/>
                    </a:cubicBezTo>
                    <a:cubicBezTo>
                      <a:pt x="21" y="12"/>
                      <a:pt x="21" y="13"/>
                      <a:pt x="20" y="13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19" y="13"/>
                      <a:pt x="19" y="12"/>
                      <a:pt x="19" y="12"/>
                    </a:cubicBezTo>
                    <a:cubicBezTo>
                      <a:pt x="19" y="13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7" y="12"/>
                    </a:cubicBezTo>
                    <a:cubicBezTo>
                      <a:pt x="17" y="12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5" y="14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1" y="14"/>
                      <a:pt x="11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7" y="28"/>
                    </a:cubicBezTo>
                    <a:cubicBezTo>
                      <a:pt x="7" y="28"/>
                      <a:pt x="7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4" y="31"/>
                      <a:pt x="4" y="31"/>
                      <a:pt x="4" y="32"/>
                    </a:cubicBezTo>
                    <a:cubicBezTo>
                      <a:pt x="4" y="32"/>
                      <a:pt x="4" y="32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7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1" y="38"/>
                      <a:pt x="1" y="39"/>
                      <a:pt x="1" y="39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2"/>
                    </a:cubicBezTo>
                    <a:cubicBezTo>
                      <a:pt x="1" y="42"/>
                      <a:pt x="1" y="43"/>
                      <a:pt x="1" y="43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6"/>
                    </a:cubicBezTo>
                    <a:cubicBezTo>
                      <a:pt x="1" y="46"/>
                      <a:pt x="2" y="46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5" y="4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49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8" y="50"/>
                    </a:cubicBezTo>
                    <a:cubicBezTo>
                      <a:pt x="8" y="50"/>
                      <a:pt x="8" y="49"/>
                      <a:pt x="9" y="49"/>
                    </a:cubicBezTo>
                    <a:cubicBezTo>
                      <a:pt x="9" y="49"/>
                      <a:pt x="9" y="49"/>
                      <a:pt x="10" y="49"/>
                    </a:cubicBezTo>
                    <a:cubicBezTo>
                      <a:pt x="11" y="49"/>
                      <a:pt x="12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9"/>
                      <a:pt x="14" y="49"/>
                      <a:pt x="15" y="49"/>
                    </a:cubicBezTo>
                    <a:cubicBezTo>
                      <a:pt x="15" y="48"/>
                      <a:pt x="15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7"/>
                      <a:pt x="17" y="47"/>
                    </a:cubicBezTo>
                    <a:cubicBezTo>
                      <a:pt x="17" y="47"/>
                      <a:pt x="17" y="46"/>
                      <a:pt x="18" y="46"/>
                    </a:cubicBezTo>
                    <a:cubicBezTo>
                      <a:pt x="18" y="46"/>
                      <a:pt x="18" y="46"/>
                      <a:pt x="18" y="45"/>
                    </a:cubicBezTo>
                    <a:cubicBezTo>
                      <a:pt x="18" y="45"/>
                      <a:pt x="18" y="45"/>
                      <a:pt x="19" y="45"/>
                    </a:cubicBezTo>
                    <a:cubicBezTo>
                      <a:pt x="19" y="45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3"/>
                    </a:cubicBezTo>
                    <a:cubicBezTo>
                      <a:pt x="19" y="43"/>
                      <a:pt x="20" y="43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1" y="41"/>
                      <a:pt x="21" y="41"/>
                    </a:cubicBezTo>
                    <a:cubicBezTo>
                      <a:pt x="21" y="40"/>
                      <a:pt x="22" y="40"/>
                      <a:pt x="22" y="39"/>
                    </a:cubicBezTo>
                    <a:cubicBezTo>
                      <a:pt x="22" y="38"/>
                      <a:pt x="22" y="38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5" y="35"/>
                      <a:pt x="25" y="34"/>
                      <a:pt x="25" y="34"/>
                    </a:cubicBezTo>
                    <a:cubicBezTo>
                      <a:pt x="26" y="33"/>
                      <a:pt x="27" y="32"/>
                      <a:pt x="27" y="31"/>
                    </a:cubicBezTo>
                    <a:cubicBezTo>
                      <a:pt x="27" y="31"/>
                      <a:pt x="28" y="30"/>
                      <a:pt x="28" y="30"/>
                    </a:cubicBezTo>
                    <a:cubicBezTo>
                      <a:pt x="28" y="30"/>
                      <a:pt x="28" y="29"/>
                      <a:pt x="28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7"/>
                      <a:pt x="30" y="26"/>
                      <a:pt x="31" y="26"/>
                    </a:cubicBezTo>
                    <a:cubicBezTo>
                      <a:pt x="31" y="25"/>
                      <a:pt x="31" y="25"/>
                      <a:pt x="32" y="24"/>
                    </a:cubicBezTo>
                    <a:cubicBezTo>
                      <a:pt x="32" y="23"/>
                      <a:pt x="32" y="23"/>
                      <a:pt x="32" y="22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5"/>
                    </a:cubicBezTo>
                    <a:cubicBezTo>
                      <a:pt x="36" y="15"/>
                      <a:pt x="36" y="15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3"/>
                      <a:pt x="38" y="12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3" name="Freeform 782"/>
              <p:cNvSpPr>
                <a:spLocks/>
              </p:cNvSpPr>
              <p:nvPr/>
            </p:nvSpPr>
            <p:spPr bwMode="auto">
              <a:xfrm>
                <a:off x="2977" y="2895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4" name="Freeform 783"/>
              <p:cNvSpPr>
                <a:spLocks/>
              </p:cNvSpPr>
              <p:nvPr/>
            </p:nvSpPr>
            <p:spPr bwMode="auto">
              <a:xfrm>
                <a:off x="2972" y="2898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5" name="Freeform 784"/>
              <p:cNvSpPr>
                <a:spLocks/>
              </p:cNvSpPr>
              <p:nvPr/>
            </p:nvSpPr>
            <p:spPr bwMode="auto">
              <a:xfrm>
                <a:off x="3919" y="3156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2 h 2"/>
                  <a:gd name="T8" fmla="*/ 3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2 w 3"/>
                  <a:gd name="T21" fmla="*/ 0 h 2"/>
                  <a:gd name="T22" fmla="*/ 2 w 3"/>
                  <a:gd name="T23" fmla="*/ 0 h 2"/>
                  <a:gd name="T24" fmla="*/ 2 w 3"/>
                  <a:gd name="T25" fmla="*/ 0 h 2"/>
                  <a:gd name="T26" fmla="*/ 1 w 3"/>
                  <a:gd name="T27" fmla="*/ 0 h 2"/>
                  <a:gd name="T28" fmla="*/ 1 w 3"/>
                  <a:gd name="T29" fmla="*/ 0 h 2"/>
                  <a:gd name="T30" fmla="*/ 1 w 3"/>
                  <a:gd name="T31" fmla="*/ 0 h 2"/>
                  <a:gd name="T32" fmla="*/ 1 w 3"/>
                  <a:gd name="T33" fmla="*/ 1 h 2"/>
                  <a:gd name="T34" fmla="*/ 0 w 3"/>
                  <a:gd name="T35" fmla="*/ 1 h 2"/>
                  <a:gd name="T36" fmla="*/ 0 w 3"/>
                  <a:gd name="T3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6" name="Freeform 785"/>
              <p:cNvSpPr>
                <a:spLocks/>
              </p:cNvSpPr>
              <p:nvPr/>
            </p:nvSpPr>
            <p:spPr bwMode="auto">
              <a:xfrm>
                <a:off x="3595" y="3113"/>
                <a:ext cx="428" cy="322"/>
              </a:xfrm>
              <a:custGeom>
                <a:avLst/>
                <a:gdLst>
                  <a:gd name="T0" fmla="*/ 179 w 181"/>
                  <a:gd name="T1" fmla="*/ 94 h 136"/>
                  <a:gd name="T2" fmla="*/ 178 w 181"/>
                  <a:gd name="T3" fmla="*/ 84 h 136"/>
                  <a:gd name="T4" fmla="*/ 179 w 181"/>
                  <a:gd name="T5" fmla="*/ 76 h 136"/>
                  <a:gd name="T6" fmla="*/ 176 w 181"/>
                  <a:gd name="T7" fmla="*/ 71 h 136"/>
                  <a:gd name="T8" fmla="*/ 176 w 181"/>
                  <a:gd name="T9" fmla="*/ 64 h 136"/>
                  <a:gd name="T10" fmla="*/ 172 w 181"/>
                  <a:gd name="T11" fmla="*/ 58 h 136"/>
                  <a:gd name="T12" fmla="*/ 173 w 181"/>
                  <a:gd name="T13" fmla="*/ 47 h 136"/>
                  <a:gd name="T14" fmla="*/ 174 w 181"/>
                  <a:gd name="T15" fmla="*/ 36 h 136"/>
                  <a:gd name="T16" fmla="*/ 170 w 181"/>
                  <a:gd name="T17" fmla="*/ 28 h 136"/>
                  <a:gd name="T18" fmla="*/ 171 w 181"/>
                  <a:gd name="T19" fmla="*/ 19 h 136"/>
                  <a:gd name="T20" fmla="*/ 165 w 181"/>
                  <a:gd name="T21" fmla="*/ 24 h 136"/>
                  <a:gd name="T22" fmla="*/ 159 w 181"/>
                  <a:gd name="T23" fmla="*/ 32 h 136"/>
                  <a:gd name="T24" fmla="*/ 144 w 181"/>
                  <a:gd name="T25" fmla="*/ 38 h 136"/>
                  <a:gd name="T26" fmla="*/ 137 w 181"/>
                  <a:gd name="T27" fmla="*/ 28 h 136"/>
                  <a:gd name="T28" fmla="*/ 134 w 181"/>
                  <a:gd name="T29" fmla="*/ 19 h 136"/>
                  <a:gd name="T30" fmla="*/ 140 w 181"/>
                  <a:gd name="T31" fmla="*/ 16 h 136"/>
                  <a:gd name="T32" fmla="*/ 141 w 181"/>
                  <a:gd name="T33" fmla="*/ 11 h 136"/>
                  <a:gd name="T34" fmla="*/ 138 w 181"/>
                  <a:gd name="T35" fmla="*/ 10 h 136"/>
                  <a:gd name="T36" fmla="*/ 131 w 181"/>
                  <a:gd name="T37" fmla="*/ 7 h 136"/>
                  <a:gd name="T38" fmla="*/ 124 w 181"/>
                  <a:gd name="T39" fmla="*/ 1 h 136"/>
                  <a:gd name="T40" fmla="*/ 123 w 181"/>
                  <a:gd name="T41" fmla="*/ 5 h 136"/>
                  <a:gd name="T42" fmla="*/ 114 w 181"/>
                  <a:gd name="T43" fmla="*/ 3 h 136"/>
                  <a:gd name="T44" fmla="*/ 108 w 181"/>
                  <a:gd name="T45" fmla="*/ 5 h 136"/>
                  <a:gd name="T46" fmla="*/ 105 w 181"/>
                  <a:gd name="T47" fmla="*/ 9 h 136"/>
                  <a:gd name="T48" fmla="*/ 100 w 181"/>
                  <a:gd name="T49" fmla="*/ 8 h 136"/>
                  <a:gd name="T50" fmla="*/ 98 w 181"/>
                  <a:gd name="T51" fmla="*/ 7 h 136"/>
                  <a:gd name="T52" fmla="*/ 94 w 181"/>
                  <a:gd name="T53" fmla="*/ 1 h 136"/>
                  <a:gd name="T54" fmla="*/ 89 w 181"/>
                  <a:gd name="T55" fmla="*/ 1 h 136"/>
                  <a:gd name="T56" fmla="*/ 84 w 181"/>
                  <a:gd name="T57" fmla="*/ 4 h 136"/>
                  <a:gd name="T58" fmla="*/ 81 w 181"/>
                  <a:gd name="T59" fmla="*/ 7 h 136"/>
                  <a:gd name="T60" fmla="*/ 76 w 181"/>
                  <a:gd name="T61" fmla="*/ 7 h 136"/>
                  <a:gd name="T62" fmla="*/ 73 w 181"/>
                  <a:gd name="T63" fmla="*/ 4 h 136"/>
                  <a:gd name="T64" fmla="*/ 65 w 181"/>
                  <a:gd name="T65" fmla="*/ 10 h 136"/>
                  <a:gd name="T66" fmla="*/ 48 w 181"/>
                  <a:gd name="T67" fmla="*/ 11 h 136"/>
                  <a:gd name="T68" fmla="*/ 34 w 181"/>
                  <a:gd name="T69" fmla="*/ 10 h 136"/>
                  <a:gd name="T70" fmla="*/ 25 w 181"/>
                  <a:gd name="T71" fmla="*/ 10 h 136"/>
                  <a:gd name="T72" fmla="*/ 16 w 181"/>
                  <a:gd name="T73" fmla="*/ 27 h 136"/>
                  <a:gd name="T74" fmla="*/ 14 w 181"/>
                  <a:gd name="T75" fmla="*/ 29 h 136"/>
                  <a:gd name="T76" fmla="*/ 11 w 181"/>
                  <a:gd name="T77" fmla="*/ 42 h 136"/>
                  <a:gd name="T78" fmla="*/ 5 w 181"/>
                  <a:gd name="T79" fmla="*/ 57 h 136"/>
                  <a:gd name="T80" fmla="*/ 3 w 181"/>
                  <a:gd name="T81" fmla="*/ 66 h 136"/>
                  <a:gd name="T82" fmla="*/ 12 w 181"/>
                  <a:gd name="T83" fmla="*/ 68 h 136"/>
                  <a:gd name="T84" fmla="*/ 23 w 181"/>
                  <a:gd name="T85" fmla="*/ 68 h 136"/>
                  <a:gd name="T86" fmla="*/ 33 w 181"/>
                  <a:gd name="T87" fmla="*/ 72 h 136"/>
                  <a:gd name="T88" fmla="*/ 47 w 181"/>
                  <a:gd name="T89" fmla="*/ 70 h 136"/>
                  <a:gd name="T90" fmla="*/ 63 w 181"/>
                  <a:gd name="T91" fmla="*/ 72 h 136"/>
                  <a:gd name="T92" fmla="*/ 78 w 181"/>
                  <a:gd name="T93" fmla="*/ 80 h 136"/>
                  <a:gd name="T94" fmla="*/ 82 w 181"/>
                  <a:gd name="T95" fmla="*/ 88 h 136"/>
                  <a:gd name="T96" fmla="*/ 81 w 181"/>
                  <a:gd name="T97" fmla="*/ 97 h 136"/>
                  <a:gd name="T98" fmla="*/ 90 w 181"/>
                  <a:gd name="T99" fmla="*/ 94 h 136"/>
                  <a:gd name="T100" fmla="*/ 95 w 181"/>
                  <a:gd name="T101" fmla="*/ 96 h 136"/>
                  <a:gd name="T102" fmla="*/ 87 w 181"/>
                  <a:gd name="T103" fmla="*/ 101 h 136"/>
                  <a:gd name="T104" fmla="*/ 90 w 181"/>
                  <a:gd name="T105" fmla="*/ 105 h 136"/>
                  <a:gd name="T106" fmla="*/ 93 w 181"/>
                  <a:gd name="T107" fmla="*/ 110 h 136"/>
                  <a:gd name="T108" fmla="*/ 93 w 181"/>
                  <a:gd name="T109" fmla="*/ 123 h 136"/>
                  <a:gd name="T110" fmla="*/ 101 w 181"/>
                  <a:gd name="T111" fmla="*/ 129 h 136"/>
                  <a:gd name="T112" fmla="*/ 106 w 181"/>
                  <a:gd name="T113" fmla="*/ 131 h 136"/>
                  <a:gd name="T114" fmla="*/ 108 w 181"/>
                  <a:gd name="T115" fmla="*/ 136 h 136"/>
                  <a:gd name="T116" fmla="*/ 116 w 181"/>
                  <a:gd name="T117" fmla="*/ 133 h 136"/>
                  <a:gd name="T118" fmla="*/ 130 w 181"/>
                  <a:gd name="T119" fmla="*/ 133 h 136"/>
                  <a:gd name="T120" fmla="*/ 145 w 181"/>
                  <a:gd name="T121" fmla="*/ 122 h 136"/>
                  <a:gd name="T122" fmla="*/ 156 w 181"/>
                  <a:gd name="T123" fmla="*/ 119 h 136"/>
                  <a:gd name="T124" fmla="*/ 167 w 181"/>
                  <a:gd name="T125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36">
                    <a:moveTo>
                      <a:pt x="175" y="103"/>
                    </a:moveTo>
                    <a:cubicBezTo>
                      <a:pt x="175" y="103"/>
                      <a:pt x="175" y="102"/>
                      <a:pt x="175" y="102"/>
                    </a:cubicBezTo>
                    <a:cubicBezTo>
                      <a:pt x="175" y="101"/>
                      <a:pt x="175" y="101"/>
                      <a:pt x="175" y="100"/>
                    </a:cubicBezTo>
                    <a:cubicBezTo>
                      <a:pt x="175" y="100"/>
                      <a:pt x="175" y="100"/>
                      <a:pt x="175" y="100"/>
                    </a:cubicBezTo>
                    <a:cubicBezTo>
                      <a:pt x="175" y="100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8"/>
                    </a:cubicBezTo>
                    <a:cubicBezTo>
                      <a:pt x="177" y="98"/>
                      <a:pt x="177" y="98"/>
                      <a:pt x="178" y="98"/>
                    </a:cubicBezTo>
                    <a:cubicBezTo>
                      <a:pt x="178" y="98"/>
                      <a:pt x="178" y="97"/>
                      <a:pt x="178" y="97"/>
                    </a:cubicBezTo>
                    <a:cubicBezTo>
                      <a:pt x="178" y="97"/>
                      <a:pt x="178" y="96"/>
                      <a:pt x="179" y="95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9" y="95"/>
                      <a:pt x="179" y="95"/>
                      <a:pt x="179" y="94"/>
                    </a:cubicBezTo>
                    <a:cubicBezTo>
                      <a:pt x="179" y="94"/>
                      <a:pt x="179" y="94"/>
                      <a:pt x="179" y="94"/>
                    </a:cubicBezTo>
                    <a:cubicBezTo>
                      <a:pt x="180" y="93"/>
                      <a:pt x="180" y="93"/>
                      <a:pt x="180" y="92"/>
                    </a:cubicBezTo>
                    <a:cubicBezTo>
                      <a:pt x="180" y="92"/>
                      <a:pt x="180" y="92"/>
                      <a:pt x="180" y="92"/>
                    </a:cubicBezTo>
                    <a:cubicBezTo>
                      <a:pt x="180" y="92"/>
                      <a:pt x="180" y="92"/>
                      <a:pt x="181" y="91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80" y="90"/>
                      <a:pt x="180" y="90"/>
                    </a:cubicBezTo>
                    <a:cubicBezTo>
                      <a:pt x="180" y="90"/>
                      <a:pt x="180" y="89"/>
                      <a:pt x="180" y="89"/>
                    </a:cubicBezTo>
                    <a:cubicBezTo>
                      <a:pt x="180" y="89"/>
                      <a:pt x="180" y="89"/>
                      <a:pt x="180" y="88"/>
                    </a:cubicBezTo>
                    <a:cubicBezTo>
                      <a:pt x="180" y="88"/>
                      <a:pt x="180" y="87"/>
                      <a:pt x="180" y="87"/>
                    </a:cubicBezTo>
                    <a:cubicBezTo>
                      <a:pt x="180" y="87"/>
                      <a:pt x="180" y="86"/>
                      <a:pt x="180" y="86"/>
                    </a:cubicBezTo>
                    <a:cubicBezTo>
                      <a:pt x="180" y="86"/>
                      <a:pt x="180" y="85"/>
                      <a:pt x="180" y="85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79" y="85"/>
                      <a:pt x="179" y="84"/>
                      <a:pt x="178" y="84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2"/>
                      <a:pt x="178" y="82"/>
                      <a:pt x="178" y="82"/>
                    </a:cubicBezTo>
                    <a:cubicBezTo>
                      <a:pt x="178" y="82"/>
                      <a:pt x="178" y="81"/>
                      <a:pt x="177" y="81"/>
                    </a:cubicBezTo>
                    <a:cubicBezTo>
                      <a:pt x="177" y="81"/>
                      <a:pt x="177" y="80"/>
                      <a:pt x="177" y="80"/>
                    </a:cubicBezTo>
                    <a:cubicBezTo>
                      <a:pt x="177" y="80"/>
                      <a:pt x="177" y="80"/>
                      <a:pt x="178" y="80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8" y="79"/>
                      <a:pt x="178" y="78"/>
                      <a:pt x="179" y="78"/>
                    </a:cubicBezTo>
                    <a:cubicBezTo>
                      <a:pt x="179" y="78"/>
                      <a:pt x="179" y="78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80" y="76"/>
                      <a:pt x="180" y="76"/>
                    </a:cubicBezTo>
                    <a:cubicBezTo>
                      <a:pt x="180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8" y="76"/>
                      <a:pt x="178" y="75"/>
                      <a:pt x="177" y="74"/>
                    </a:cubicBezTo>
                    <a:cubicBezTo>
                      <a:pt x="177" y="74"/>
                      <a:pt x="177" y="74"/>
                      <a:pt x="177" y="73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5"/>
                      <a:pt x="176" y="75"/>
                      <a:pt x="176" y="76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3"/>
                      <a:pt x="175" y="73"/>
                    </a:cubicBezTo>
                    <a:cubicBezTo>
                      <a:pt x="175" y="72"/>
                      <a:pt x="176" y="72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8"/>
                      <a:pt x="177" y="68"/>
                    </a:cubicBezTo>
                    <a:cubicBezTo>
                      <a:pt x="176" y="68"/>
                      <a:pt x="176" y="67"/>
                      <a:pt x="176" y="67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76" y="66"/>
                      <a:pt x="176" y="65"/>
                      <a:pt x="176" y="65"/>
                    </a:cubicBezTo>
                    <a:cubicBezTo>
                      <a:pt x="176" y="65"/>
                      <a:pt x="176" y="65"/>
                      <a:pt x="177" y="66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5" y="63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4" y="62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1"/>
                      <a:pt x="173" y="61"/>
                    </a:cubicBezTo>
                    <a:cubicBezTo>
                      <a:pt x="173" y="61"/>
                      <a:pt x="173" y="61"/>
                      <a:pt x="173" y="60"/>
                    </a:cubicBezTo>
                    <a:cubicBezTo>
                      <a:pt x="173" y="60"/>
                      <a:pt x="173" y="60"/>
                      <a:pt x="172" y="60"/>
                    </a:cubicBezTo>
                    <a:cubicBezTo>
                      <a:pt x="172" y="60"/>
                      <a:pt x="172" y="60"/>
                      <a:pt x="172" y="60"/>
                    </a:cubicBezTo>
                    <a:cubicBezTo>
                      <a:pt x="172" y="60"/>
                      <a:pt x="172" y="60"/>
                      <a:pt x="172" y="59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3" y="60"/>
                      <a:pt x="173" y="59"/>
                      <a:pt x="174" y="59"/>
                    </a:cubicBezTo>
                    <a:cubicBezTo>
                      <a:pt x="174" y="59"/>
                      <a:pt x="174" y="59"/>
                      <a:pt x="173" y="59"/>
                    </a:cubicBezTo>
                    <a:cubicBezTo>
                      <a:pt x="173" y="59"/>
                      <a:pt x="173" y="58"/>
                      <a:pt x="172" y="58"/>
                    </a:cubicBezTo>
                    <a:cubicBezTo>
                      <a:pt x="172" y="58"/>
                      <a:pt x="172" y="58"/>
                      <a:pt x="172" y="58"/>
                    </a:cubicBezTo>
                    <a:cubicBezTo>
                      <a:pt x="172" y="58"/>
                      <a:pt x="172" y="58"/>
                      <a:pt x="172" y="57"/>
                    </a:cubicBezTo>
                    <a:cubicBezTo>
                      <a:pt x="172" y="57"/>
                      <a:pt x="171" y="57"/>
                      <a:pt x="171" y="57"/>
                    </a:cubicBezTo>
                    <a:cubicBezTo>
                      <a:pt x="171" y="57"/>
                      <a:pt x="170" y="56"/>
                      <a:pt x="170" y="56"/>
                    </a:cubicBezTo>
                    <a:cubicBezTo>
                      <a:pt x="170" y="55"/>
                      <a:pt x="170" y="55"/>
                      <a:pt x="170" y="54"/>
                    </a:cubicBezTo>
                    <a:cubicBezTo>
                      <a:pt x="170" y="54"/>
                      <a:pt x="170" y="53"/>
                      <a:pt x="170" y="53"/>
                    </a:cubicBezTo>
                    <a:cubicBezTo>
                      <a:pt x="170" y="53"/>
                      <a:pt x="170" y="52"/>
                      <a:pt x="170" y="52"/>
                    </a:cubicBezTo>
                    <a:cubicBezTo>
                      <a:pt x="170" y="52"/>
                      <a:pt x="170" y="51"/>
                      <a:pt x="170" y="51"/>
                    </a:cubicBezTo>
                    <a:cubicBezTo>
                      <a:pt x="170" y="51"/>
                      <a:pt x="171" y="51"/>
                      <a:pt x="171" y="51"/>
                    </a:cubicBezTo>
                    <a:cubicBezTo>
                      <a:pt x="171" y="51"/>
                      <a:pt x="171" y="50"/>
                      <a:pt x="172" y="50"/>
                    </a:cubicBezTo>
                    <a:cubicBezTo>
                      <a:pt x="172" y="49"/>
                      <a:pt x="172" y="49"/>
                      <a:pt x="172" y="48"/>
                    </a:cubicBezTo>
                    <a:cubicBezTo>
                      <a:pt x="172" y="48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3" y="47"/>
                    </a:cubicBezTo>
                    <a:cubicBezTo>
                      <a:pt x="172" y="47"/>
                      <a:pt x="172" y="47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1" y="45"/>
                      <a:pt x="171" y="44"/>
                    </a:cubicBezTo>
                    <a:cubicBezTo>
                      <a:pt x="172" y="44"/>
                      <a:pt x="172" y="43"/>
                      <a:pt x="172" y="43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2" y="42"/>
                    </a:cubicBezTo>
                    <a:cubicBezTo>
                      <a:pt x="173" y="41"/>
                      <a:pt x="173" y="40"/>
                      <a:pt x="173" y="40"/>
                    </a:cubicBezTo>
                    <a:cubicBezTo>
                      <a:pt x="173" y="40"/>
                      <a:pt x="174" y="39"/>
                      <a:pt x="174" y="39"/>
                    </a:cubicBezTo>
                    <a:cubicBezTo>
                      <a:pt x="174" y="39"/>
                      <a:pt x="174" y="39"/>
                      <a:pt x="174" y="38"/>
                    </a:cubicBezTo>
                    <a:cubicBezTo>
                      <a:pt x="174" y="38"/>
                      <a:pt x="174" y="38"/>
                      <a:pt x="174" y="38"/>
                    </a:cubicBezTo>
                    <a:cubicBezTo>
                      <a:pt x="174" y="38"/>
                      <a:pt x="174" y="38"/>
                      <a:pt x="175" y="38"/>
                    </a:cubicBezTo>
                    <a:cubicBezTo>
                      <a:pt x="174" y="37"/>
                      <a:pt x="174" y="37"/>
                      <a:pt x="174" y="36"/>
                    </a:cubicBezTo>
                    <a:cubicBezTo>
                      <a:pt x="173" y="36"/>
                      <a:pt x="173" y="36"/>
                      <a:pt x="173" y="35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3" y="35"/>
                      <a:pt x="173" y="34"/>
                      <a:pt x="173" y="34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71" y="34"/>
                      <a:pt x="171" y="34"/>
                      <a:pt x="171" y="34"/>
                    </a:cubicBezTo>
                    <a:cubicBezTo>
                      <a:pt x="171" y="34"/>
                      <a:pt x="171" y="34"/>
                      <a:pt x="170" y="34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0" y="33"/>
                      <a:pt x="169" y="33"/>
                      <a:pt x="169" y="32"/>
                    </a:cubicBezTo>
                    <a:cubicBezTo>
                      <a:pt x="169" y="32"/>
                      <a:pt x="169" y="32"/>
                      <a:pt x="170" y="32"/>
                    </a:cubicBezTo>
                    <a:cubicBezTo>
                      <a:pt x="170" y="31"/>
                      <a:pt x="170" y="31"/>
                      <a:pt x="169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8"/>
                    </a:cubicBezTo>
                    <a:cubicBezTo>
                      <a:pt x="171" y="28"/>
                      <a:pt x="171" y="28"/>
                      <a:pt x="170" y="28"/>
                    </a:cubicBezTo>
                    <a:cubicBezTo>
                      <a:pt x="170" y="28"/>
                      <a:pt x="170" y="27"/>
                      <a:pt x="170" y="27"/>
                    </a:cubicBezTo>
                    <a:cubicBezTo>
                      <a:pt x="171" y="27"/>
                      <a:pt x="171" y="27"/>
                      <a:pt x="171" y="27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5"/>
                      <a:pt x="171" y="24"/>
                      <a:pt x="171" y="24"/>
                    </a:cubicBezTo>
                    <a:cubicBezTo>
                      <a:pt x="171" y="24"/>
                      <a:pt x="172" y="24"/>
                      <a:pt x="172" y="24"/>
                    </a:cubicBezTo>
                    <a:cubicBezTo>
                      <a:pt x="172" y="24"/>
                      <a:pt x="171" y="23"/>
                      <a:pt x="171" y="23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3"/>
                      <a:pt x="170" y="23"/>
                      <a:pt x="170" y="22"/>
                    </a:cubicBezTo>
                    <a:cubicBezTo>
                      <a:pt x="171" y="22"/>
                      <a:pt x="171" y="21"/>
                      <a:pt x="171" y="21"/>
                    </a:cubicBezTo>
                    <a:cubicBezTo>
                      <a:pt x="171" y="21"/>
                      <a:pt x="171" y="21"/>
                      <a:pt x="171" y="20"/>
                    </a:cubicBezTo>
                    <a:cubicBezTo>
                      <a:pt x="171" y="20"/>
                      <a:pt x="171" y="20"/>
                      <a:pt x="171" y="19"/>
                    </a:cubicBezTo>
                    <a:cubicBezTo>
                      <a:pt x="171" y="19"/>
                      <a:pt x="171" y="19"/>
                      <a:pt x="170" y="19"/>
                    </a:cubicBezTo>
                    <a:cubicBezTo>
                      <a:pt x="171" y="19"/>
                      <a:pt x="171" y="19"/>
                      <a:pt x="171" y="18"/>
                    </a:cubicBezTo>
                    <a:cubicBezTo>
                      <a:pt x="170" y="18"/>
                      <a:pt x="170" y="18"/>
                      <a:pt x="169" y="18"/>
                    </a:cubicBezTo>
                    <a:cubicBezTo>
                      <a:pt x="169" y="18"/>
                      <a:pt x="169" y="19"/>
                      <a:pt x="169" y="19"/>
                    </a:cubicBezTo>
                    <a:cubicBezTo>
                      <a:pt x="169" y="19"/>
                      <a:pt x="168" y="19"/>
                      <a:pt x="168" y="20"/>
                    </a:cubicBezTo>
                    <a:cubicBezTo>
                      <a:pt x="168" y="20"/>
                      <a:pt x="168" y="20"/>
                      <a:pt x="167" y="21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67" y="21"/>
                      <a:pt x="167" y="22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2"/>
                      <a:pt x="165" y="22"/>
                      <a:pt x="165" y="22"/>
                    </a:cubicBezTo>
                    <a:cubicBezTo>
                      <a:pt x="165" y="22"/>
                      <a:pt x="164" y="22"/>
                      <a:pt x="164" y="23"/>
                    </a:cubicBezTo>
                    <a:cubicBezTo>
                      <a:pt x="164" y="23"/>
                      <a:pt x="164" y="23"/>
                      <a:pt x="164" y="23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65" y="24"/>
                      <a:pt x="165" y="24"/>
                      <a:pt x="164" y="24"/>
                    </a:cubicBezTo>
                    <a:cubicBezTo>
                      <a:pt x="164" y="24"/>
                      <a:pt x="164" y="24"/>
                      <a:pt x="164" y="24"/>
                    </a:cubicBezTo>
                    <a:cubicBezTo>
                      <a:pt x="164" y="24"/>
                      <a:pt x="163" y="24"/>
                      <a:pt x="163" y="25"/>
                    </a:cubicBezTo>
                    <a:cubicBezTo>
                      <a:pt x="163" y="25"/>
                      <a:pt x="163" y="25"/>
                      <a:pt x="162" y="25"/>
                    </a:cubicBezTo>
                    <a:cubicBezTo>
                      <a:pt x="162" y="25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2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2" y="26"/>
                      <a:pt x="161" y="26"/>
                      <a:pt x="161" y="26"/>
                    </a:cubicBezTo>
                    <a:cubicBezTo>
                      <a:pt x="161" y="27"/>
                      <a:pt x="161" y="27"/>
                      <a:pt x="160" y="28"/>
                    </a:cubicBezTo>
                    <a:cubicBezTo>
                      <a:pt x="160" y="28"/>
                      <a:pt x="160" y="29"/>
                      <a:pt x="160" y="29"/>
                    </a:cubicBezTo>
                    <a:cubicBezTo>
                      <a:pt x="160" y="29"/>
                      <a:pt x="159" y="30"/>
                      <a:pt x="159" y="30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6" y="34"/>
                      <a:pt x="156" y="34"/>
                    </a:cubicBezTo>
                    <a:cubicBezTo>
                      <a:pt x="155" y="35"/>
                      <a:pt x="155" y="35"/>
                      <a:pt x="155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36"/>
                      <a:pt x="154" y="37"/>
                      <a:pt x="154" y="37"/>
                    </a:cubicBezTo>
                    <a:cubicBezTo>
                      <a:pt x="153" y="37"/>
                      <a:pt x="153" y="37"/>
                      <a:pt x="153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1" y="38"/>
                      <a:pt x="151" y="39"/>
                      <a:pt x="151" y="39"/>
                    </a:cubicBezTo>
                    <a:cubicBezTo>
                      <a:pt x="150" y="39"/>
                      <a:pt x="150" y="39"/>
                      <a:pt x="149" y="40"/>
                    </a:cubicBezTo>
                    <a:cubicBezTo>
                      <a:pt x="148" y="39"/>
                      <a:pt x="147" y="39"/>
                      <a:pt x="146" y="39"/>
                    </a:cubicBezTo>
                    <a:cubicBezTo>
                      <a:pt x="146" y="39"/>
                      <a:pt x="146" y="38"/>
                      <a:pt x="145" y="38"/>
                    </a:cubicBezTo>
                    <a:cubicBezTo>
                      <a:pt x="145" y="38"/>
                      <a:pt x="145" y="38"/>
                      <a:pt x="144" y="38"/>
                    </a:cubicBezTo>
                    <a:cubicBezTo>
                      <a:pt x="144" y="37"/>
                      <a:pt x="144" y="37"/>
                      <a:pt x="144" y="37"/>
                    </a:cubicBezTo>
                    <a:cubicBezTo>
                      <a:pt x="144" y="36"/>
                      <a:pt x="143" y="36"/>
                      <a:pt x="143" y="36"/>
                    </a:cubicBezTo>
                    <a:cubicBezTo>
                      <a:pt x="143" y="36"/>
                      <a:pt x="143" y="35"/>
                      <a:pt x="143" y="35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5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2" y="33"/>
                    </a:cubicBezTo>
                    <a:cubicBezTo>
                      <a:pt x="142" y="33"/>
                      <a:pt x="142" y="33"/>
                      <a:pt x="141" y="33"/>
                    </a:cubicBezTo>
                    <a:cubicBezTo>
                      <a:pt x="141" y="33"/>
                      <a:pt x="141" y="32"/>
                      <a:pt x="140" y="32"/>
                    </a:cubicBezTo>
                    <a:cubicBezTo>
                      <a:pt x="140" y="32"/>
                      <a:pt x="140" y="31"/>
                      <a:pt x="139" y="31"/>
                    </a:cubicBezTo>
                    <a:cubicBezTo>
                      <a:pt x="139" y="31"/>
                      <a:pt x="139" y="31"/>
                      <a:pt x="139" y="30"/>
                    </a:cubicBezTo>
                    <a:cubicBezTo>
                      <a:pt x="139" y="30"/>
                      <a:pt x="139" y="29"/>
                      <a:pt x="139" y="29"/>
                    </a:cubicBezTo>
                    <a:cubicBezTo>
                      <a:pt x="138" y="29"/>
                      <a:pt x="138" y="29"/>
                      <a:pt x="138" y="28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7"/>
                      <a:pt x="137" y="27"/>
                      <a:pt x="136" y="27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6"/>
                      <a:pt x="135" y="26"/>
                      <a:pt x="135" y="26"/>
                    </a:cubicBezTo>
                    <a:cubicBezTo>
                      <a:pt x="135" y="26"/>
                      <a:pt x="135" y="26"/>
                      <a:pt x="134" y="25"/>
                    </a:cubicBezTo>
                    <a:cubicBezTo>
                      <a:pt x="134" y="25"/>
                      <a:pt x="135" y="25"/>
                      <a:pt x="135" y="25"/>
                    </a:cubicBezTo>
                    <a:cubicBezTo>
                      <a:pt x="134" y="25"/>
                      <a:pt x="134" y="24"/>
                      <a:pt x="134" y="24"/>
                    </a:cubicBezTo>
                    <a:cubicBezTo>
                      <a:pt x="134" y="24"/>
                      <a:pt x="134" y="24"/>
                      <a:pt x="134" y="23"/>
                    </a:cubicBezTo>
                    <a:cubicBezTo>
                      <a:pt x="134" y="23"/>
                      <a:pt x="133" y="22"/>
                      <a:pt x="133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2" y="21"/>
                      <a:pt x="132" y="21"/>
                      <a:pt x="132" y="20"/>
                    </a:cubicBezTo>
                    <a:cubicBezTo>
                      <a:pt x="132" y="20"/>
                      <a:pt x="132" y="20"/>
                      <a:pt x="132" y="19"/>
                    </a:cubicBezTo>
                    <a:cubicBezTo>
                      <a:pt x="133" y="19"/>
                      <a:pt x="133" y="19"/>
                      <a:pt x="134" y="19"/>
                    </a:cubicBezTo>
                    <a:cubicBezTo>
                      <a:pt x="134" y="19"/>
                      <a:pt x="134" y="18"/>
                      <a:pt x="134" y="18"/>
                    </a:cubicBezTo>
                    <a:cubicBezTo>
                      <a:pt x="134" y="18"/>
                      <a:pt x="135" y="18"/>
                      <a:pt x="135" y="18"/>
                    </a:cubicBezTo>
                    <a:cubicBezTo>
                      <a:pt x="135" y="18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7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5" y="16"/>
                      <a:pt x="135" y="16"/>
                      <a:pt x="135" y="16"/>
                    </a:cubicBezTo>
                    <a:cubicBezTo>
                      <a:pt x="136" y="16"/>
                      <a:pt x="136" y="15"/>
                      <a:pt x="136" y="15"/>
                    </a:cubicBezTo>
                    <a:cubicBezTo>
                      <a:pt x="136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6"/>
                      <a:pt x="139" y="16"/>
                    </a:cubicBezTo>
                    <a:cubicBezTo>
                      <a:pt x="139" y="16"/>
                      <a:pt x="139" y="16"/>
                      <a:pt x="140" y="16"/>
                    </a:cubicBezTo>
                    <a:cubicBezTo>
                      <a:pt x="140" y="16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4"/>
                    </a:cubicBezTo>
                    <a:cubicBezTo>
                      <a:pt x="140" y="14"/>
                      <a:pt x="140" y="14"/>
                      <a:pt x="141" y="14"/>
                    </a:cubicBezTo>
                    <a:cubicBezTo>
                      <a:pt x="141" y="14"/>
                      <a:pt x="141" y="14"/>
                      <a:pt x="141" y="15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2" y="14"/>
                      <a:pt x="143" y="14"/>
                      <a:pt x="143" y="14"/>
                    </a:cubicBezTo>
                    <a:cubicBezTo>
                      <a:pt x="143" y="13"/>
                      <a:pt x="143" y="13"/>
                      <a:pt x="144" y="13"/>
                    </a:cubicBezTo>
                    <a:cubicBezTo>
                      <a:pt x="144" y="13"/>
                      <a:pt x="144" y="13"/>
                      <a:pt x="144" y="13"/>
                    </a:cubicBezTo>
                    <a:cubicBezTo>
                      <a:pt x="144" y="13"/>
                      <a:pt x="143" y="12"/>
                      <a:pt x="143" y="12"/>
                    </a:cubicBezTo>
                    <a:cubicBezTo>
                      <a:pt x="143" y="12"/>
                      <a:pt x="143" y="12"/>
                      <a:pt x="142" y="13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2" y="12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1" y="11"/>
                    </a:cubicBezTo>
                    <a:cubicBezTo>
                      <a:pt x="141" y="11"/>
                      <a:pt x="140" y="11"/>
                      <a:pt x="140" y="11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8" y="11"/>
                      <a:pt x="138" y="11"/>
                      <a:pt x="137" y="11"/>
                    </a:cubicBezTo>
                    <a:cubicBezTo>
                      <a:pt x="138" y="11"/>
                      <a:pt x="138" y="11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39" y="10"/>
                      <a:pt x="139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7" y="10"/>
                    </a:cubicBezTo>
                    <a:cubicBezTo>
                      <a:pt x="137" y="10"/>
                      <a:pt x="137" y="10"/>
                      <a:pt x="136" y="10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10"/>
                      <a:pt x="136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9"/>
                      <a:pt x="134" y="9"/>
                    </a:cubicBezTo>
                    <a:cubicBezTo>
                      <a:pt x="134" y="9"/>
                      <a:pt x="135" y="9"/>
                      <a:pt x="135" y="9"/>
                    </a:cubicBezTo>
                    <a:cubicBezTo>
                      <a:pt x="134" y="9"/>
                      <a:pt x="134" y="8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2" y="8"/>
                      <a:pt x="132" y="7"/>
                      <a:pt x="132" y="7"/>
                    </a:cubicBezTo>
                    <a:cubicBezTo>
                      <a:pt x="132" y="7"/>
                      <a:pt x="132" y="7"/>
                      <a:pt x="131" y="7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31" y="7"/>
                      <a:pt x="131" y="6"/>
                      <a:pt x="131" y="6"/>
                    </a:cubicBezTo>
                    <a:cubicBezTo>
                      <a:pt x="131" y="6"/>
                      <a:pt x="131" y="6"/>
                      <a:pt x="131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8" y="5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3"/>
                      <a:pt x="127" y="3"/>
                      <a:pt x="127" y="3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"/>
                      <a:pt x="126" y="3"/>
                      <a:pt x="126" y="3"/>
                    </a:cubicBezTo>
                    <a:cubicBezTo>
                      <a:pt x="126" y="3"/>
                      <a:pt x="126" y="2"/>
                      <a:pt x="126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5" y="1"/>
                      <a:pt x="124" y="1"/>
                      <a:pt x="124" y="1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4" y="1"/>
                      <a:pt x="124" y="0"/>
                      <a:pt x="123" y="0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3" y="1"/>
                      <a:pt x="123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5" y="2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4"/>
                    </a:cubicBezTo>
                    <a:cubicBezTo>
                      <a:pt x="125" y="4"/>
                      <a:pt x="125" y="4"/>
                      <a:pt x="125" y="5"/>
                    </a:cubicBezTo>
                    <a:cubicBezTo>
                      <a:pt x="124" y="5"/>
                      <a:pt x="124" y="5"/>
                      <a:pt x="124" y="4"/>
                    </a:cubicBezTo>
                    <a:cubicBezTo>
                      <a:pt x="124" y="5"/>
                      <a:pt x="123" y="5"/>
                      <a:pt x="123" y="5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3" y="4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1" y="4"/>
                      <a:pt x="120" y="4"/>
                      <a:pt x="119" y="3"/>
                    </a:cubicBezTo>
                    <a:cubicBezTo>
                      <a:pt x="119" y="3"/>
                      <a:pt x="119" y="3"/>
                      <a:pt x="118" y="2"/>
                    </a:cubicBezTo>
                    <a:cubicBezTo>
                      <a:pt x="118" y="2"/>
                      <a:pt x="118" y="2"/>
                      <a:pt x="118" y="3"/>
                    </a:cubicBezTo>
                    <a:cubicBezTo>
                      <a:pt x="118" y="2"/>
                      <a:pt x="117" y="2"/>
                      <a:pt x="117" y="2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3"/>
                      <a:pt x="116" y="3"/>
                      <a:pt x="116" y="3"/>
                    </a:cubicBezTo>
                    <a:cubicBezTo>
                      <a:pt x="116" y="3"/>
                      <a:pt x="116" y="3"/>
                      <a:pt x="116" y="4"/>
                    </a:cubicBezTo>
                    <a:cubicBezTo>
                      <a:pt x="116" y="4"/>
                      <a:pt x="116" y="3"/>
                      <a:pt x="116" y="3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4"/>
                      <a:pt x="113" y="4"/>
                    </a:cubicBezTo>
                    <a:cubicBezTo>
                      <a:pt x="113" y="4"/>
                      <a:pt x="112" y="4"/>
                      <a:pt x="112" y="4"/>
                    </a:cubicBezTo>
                    <a:cubicBezTo>
                      <a:pt x="112" y="4"/>
                      <a:pt x="112" y="4"/>
                      <a:pt x="111" y="4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11" y="5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6"/>
                    </a:cubicBezTo>
                    <a:cubicBezTo>
                      <a:pt x="112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9" y="5"/>
                      <a:pt x="109" y="5"/>
                      <a:pt x="108" y="5"/>
                    </a:cubicBezTo>
                    <a:cubicBezTo>
                      <a:pt x="108" y="6"/>
                      <a:pt x="108" y="6"/>
                      <a:pt x="107" y="6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6" y="6"/>
                      <a:pt x="106" y="7"/>
                      <a:pt x="106" y="7"/>
                    </a:cubicBezTo>
                    <a:cubicBezTo>
                      <a:pt x="106" y="7"/>
                      <a:pt x="105" y="7"/>
                      <a:pt x="105" y="7"/>
                    </a:cubicBezTo>
                    <a:cubicBezTo>
                      <a:pt x="105" y="7"/>
                      <a:pt x="105" y="8"/>
                      <a:pt x="106" y="8"/>
                    </a:cubicBezTo>
                    <a:cubicBezTo>
                      <a:pt x="106" y="8"/>
                      <a:pt x="106" y="8"/>
                      <a:pt x="107" y="9"/>
                    </a:cubicBezTo>
                    <a:cubicBezTo>
                      <a:pt x="107" y="9"/>
                      <a:pt x="107" y="9"/>
                      <a:pt x="106" y="8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6" y="9"/>
                      <a:pt x="107" y="10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6" y="10"/>
                      <a:pt x="106" y="10"/>
                      <a:pt x="106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10"/>
                      <a:pt x="106" y="10"/>
                      <a:pt x="106" y="10"/>
                    </a:cubicBezTo>
                    <a:cubicBezTo>
                      <a:pt x="106" y="10"/>
                      <a:pt x="105" y="11"/>
                      <a:pt x="105" y="11"/>
                    </a:cubicBezTo>
                    <a:cubicBezTo>
                      <a:pt x="106" y="11"/>
                      <a:pt x="106" y="12"/>
                      <a:pt x="106" y="12"/>
                    </a:cubicBezTo>
                    <a:cubicBezTo>
                      <a:pt x="106" y="11"/>
                      <a:pt x="105" y="11"/>
                      <a:pt x="105" y="11"/>
                    </a:cubicBezTo>
                    <a:cubicBezTo>
                      <a:pt x="105" y="10"/>
                      <a:pt x="105" y="10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10"/>
                      <a:pt x="103" y="10"/>
                      <a:pt x="103" y="10"/>
                    </a:cubicBezTo>
                    <a:cubicBezTo>
                      <a:pt x="103" y="10"/>
                      <a:pt x="103" y="9"/>
                      <a:pt x="103" y="9"/>
                    </a:cubicBezTo>
                    <a:cubicBezTo>
                      <a:pt x="103" y="9"/>
                      <a:pt x="102" y="8"/>
                      <a:pt x="102" y="8"/>
                    </a:cubicBezTo>
                    <a:cubicBezTo>
                      <a:pt x="101" y="7"/>
                      <a:pt x="101" y="7"/>
                      <a:pt x="100" y="7"/>
                    </a:cubicBezTo>
                    <a:cubicBezTo>
                      <a:pt x="100" y="7"/>
                      <a:pt x="101" y="8"/>
                      <a:pt x="101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9" y="7"/>
                      <a:pt x="99" y="8"/>
                      <a:pt x="99" y="8"/>
                    </a:cubicBezTo>
                    <a:cubicBezTo>
                      <a:pt x="99" y="8"/>
                      <a:pt x="99" y="8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7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6" y="9"/>
                      <a:pt x="97" y="9"/>
                      <a:pt x="97" y="9"/>
                    </a:cubicBezTo>
                    <a:cubicBezTo>
                      <a:pt x="97" y="8"/>
                      <a:pt x="98" y="8"/>
                      <a:pt x="98" y="8"/>
                    </a:cubicBezTo>
                    <a:cubicBezTo>
                      <a:pt x="98" y="8"/>
                      <a:pt x="98" y="7"/>
                      <a:pt x="98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8" y="6"/>
                    </a:cubicBezTo>
                    <a:cubicBezTo>
                      <a:pt x="98" y="5"/>
                      <a:pt x="98" y="4"/>
                      <a:pt x="98" y="3"/>
                    </a:cubicBezTo>
                    <a:cubicBezTo>
                      <a:pt x="98" y="3"/>
                      <a:pt x="98" y="3"/>
                      <a:pt x="97" y="2"/>
                    </a:cubicBezTo>
                    <a:cubicBezTo>
                      <a:pt x="97" y="2"/>
                      <a:pt x="97" y="2"/>
                      <a:pt x="96" y="2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3" y="2"/>
                      <a:pt x="93" y="2"/>
                    </a:cubicBezTo>
                    <a:cubicBezTo>
                      <a:pt x="93" y="2"/>
                      <a:pt x="93" y="1"/>
                      <a:pt x="94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2" y="1"/>
                      <a:pt x="92" y="2"/>
                    </a:cubicBezTo>
                    <a:cubicBezTo>
                      <a:pt x="92" y="1"/>
                      <a:pt x="92" y="1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1" y="0"/>
                      <a:pt x="91" y="1"/>
                    </a:cubicBezTo>
                    <a:cubicBezTo>
                      <a:pt x="91" y="1"/>
                      <a:pt x="92" y="1"/>
                      <a:pt x="92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8" y="1"/>
                      <a:pt x="88" y="1"/>
                    </a:cubicBezTo>
                    <a:cubicBezTo>
                      <a:pt x="88" y="1"/>
                      <a:pt x="87" y="1"/>
                      <a:pt x="87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2"/>
                      <a:pt x="87" y="3"/>
                      <a:pt x="87" y="3"/>
                    </a:cubicBezTo>
                    <a:cubicBezTo>
                      <a:pt x="87" y="3"/>
                      <a:pt x="86" y="3"/>
                      <a:pt x="86" y="3"/>
                    </a:cubicBezTo>
                    <a:cubicBezTo>
                      <a:pt x="86" y="3"/>
                      <a:pt x="85" y="3"/>
                      <a:pt x="85" y="2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5" y="4"/>
                      <a:pt x="85" y="4"/>
                    </a:cubicBezTo>
                    <a:cubicBezTo>
                      <a:pt x="85" y="4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3" y="3"/>
                      <a:pt x="83" y="3"/>
                    </a:cubicBezTo>
                    <a:cubicBezTo>
                      <a:pt x="83" y="3"/>
                      <a:pt x="83" y="3"/>
                      <a:pt x="82" y="3"/>
                    </a:cubicBezTo>
                    <a:cubicBezTo>
                      <a:pt x="82" y="3"/>
                      <a:pt x="82" y="3"/>
                      <a:pt x="81" y="3"/>
                    </a:cubicBezTo>
                    <a:cubicBezTo>
                      <a:pt x="81" y="3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5"/>
                      <a:pt x="81" y="5"/>
                    </a:cubicBezTo>
                    <a:cubicBezTo>
                      <a:pt x="81" y="5"/>
                      <a:pt x="82" y="5"/>
                      <a:pt x="82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6"/>
                      <a:pt x="81" y="6"/>
                    </a:cubicBezTo>
                    <a:cubicBezTo>
                      <a:pt x="81" y="6"/>
                      <a:pt x="81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1" y="7"/>
                      <a:pt x="81" y="7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5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7" y="6"/>
                      <a:pt x="77" y="5"/>
                      <a:pt x="77" y="5"/>
                    </a:cubicBezTo>
                    <a:cubicBezTo>
                      <a:pt x="77" y="5"/>
                      <a:pt x="77" y="5"/>
                      <a:pt x="76" y="4"/>
                    </a:cubicBezTo>
                    <a:cubicBezTo>
                      <a:pt x="76" y="4"/>
                      <a:pt x="76" y="5"/>
                      <a:pt x="76" y="5"/>
                    </a:cubicBezTo>
                    <a:cubicBezTo>
                      <a:pt x="76" y="5"/>
                      <a:pt x="76" y="5"/>
                      <a:pt x="77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5" y="6"/>
                    </a:cubicBezTo>
                    <a:cubicBezTo>
                      <a:pt x="76" y="6"/>
                      <a:pt x="76" y="7"/>
                      <a:pt x="76" y="7"/>
                    </a:cubicBezTo>
                    <a:cubicBezTo>
                      <a:pt x="76" y="7"/>
                      <a:pt x="77" y="7"/>
                      <a:pt x="77" y="7"/>
                    </a:cubicBezTo>
                    <a:cubicBezTo>
                      <a:pt x="77" y="7"/>
                      <a:pt x="76" y="8"/>
                      <a:pt x="7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8"/>
                      <a:pt x="75" y="8"/>
                      <a:pt x="75" y="8"/>
                    </a:cubicBezTo>
                    <a:cubicBezTo>
                      <a:pt x="75" y="8"/>
                      <a:pt x="75" y="8"/>
                      <a:pt x="75" y="9"/>
                    </a:cubicBezTo>
                    <a:cubicBezTo>
                      <a:pt x="75" y="9"/>
                      <a:pt x="75" y="9"/>
                      <a:pt x="74" y="9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9"/>
                      <a:pt x="74" y="8"/>
                      <a:pt x="74" y="7"/>
                    </a:cubicBezTo>
                    <a:cubicBezTo>
                      <a:pt x="73" y="7"/>
                      <a:pt x="73" y="6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2" y="4"/>
                      <a:pt x="72" y="4"/>
                    </a:cubicBezTo>
                    <a:cubicBezTo>
                      <a:pt x="72" y="5"/>
                      <a:pt x="71" y="5"/>
                      <a:pt x="71" y="5"/>
                    </a:cubicBezTo>
                    <a:cubicBezTo>
                      <a:pt x="71" y="5"/>
                      <a:pt x="71" y="5"/>
                      <a:pt x="70" y="5"/>
                    </a:cubicBezTo>
                    <a:cubicBezTo>
                      <a:pt x="70" y="5"/>
                      <a:pt x="70" y="5"/>
                      <a:pt x="70" y="6"/>
                    </a:cubicBezTo>
                    <a:cubicBezTo>
                      <a:pt x="70" y="5"/>
                      <a:pt x="70" y="5"/>
                      <a:pt x="69" y="5"/>
                    </a:cubicBezTo>
                    <a:cubicBezTo>
                      <a:pt x="69" y="5"/>
                      <a:pt x="69" y="5"/>
                      <a:pt x="69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8" y="6"/>
                      <a:pt x="68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10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5" y="10"/>
                    </a:cubicBezTo>
                    <a:cubicBezTo>
                      <a:pt x="65" y="10"/>
                      <a:pt x="64" y="10"/>
                      <a:pt x="64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0"/>
                      <a:pt x="63" y="10"/>
                      <a:pt x="63" y="11"/>
                    </a:cubicBezTo>
                    <a:cubicBezTo>
                      <a:pt x="63" y="11"/>
                      <a:pt x="63" y="11"/>
                      <a:pt x="62" y="11"/>
                    </a:cubicBezTo>
                    <a:cubicBezTo>
                      <a:pt x="62" y="11"/>
                      <a:pt x="62" y="12"/>
                      <a:pt x="62" y="12"/>
                    </a:cubicBezTo>
                    <a:cubicBezTo>
                      <a:pt x="61" y="12"/>
                      <a:pt x="60" y="12"/>
                      <a:pt x="60" y="13"/>
                    </a:cubicBezTo>
                    <a:cubicBezTo>
                      <a:pt x="59" y="13"/>
                      <a:pt x="58" y="13"/>
                      <a:pt x="57" y="13"/>
                    </a:cubicBezTo>
                    <a:cubicBezTo>
                      <a:pt x="56" y="13"/>
                      <a:pt x="55" y="13"/>
                      <a:pt x="54" y="12"/>
                    </a:cubicBezTo>
                    <a:cubicBezTo>
                      <a:pt x="54" y="12"/>
                      <a:pt x="54" y="12"/>
                      <a:pt x="53" y="12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52" y="12"/>
                      <a:pt x="51" y="12"/>
                      <a:pt x="51" y="12"/>
                    </a:cubicBezTo>
                    <a:cubicBezTo>
                      <a:pt x="51" y="12"/>
                      <a:pt x="50" y="11"/>
                      <a:pt x="50" y="11"/>
                    </a:cubicBezTo>
                    <a:cubicBezTo>
                      <a:pt x="49" y="11"/>
                      <a:pt x="49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6" y="11"/>
                      <a:pt x="45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2" y="11"/>
                      <a:pt x="41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1"/>
                      <a:pt x="39" y="11"/>
                      <a:pt x="39" y="10"/>
                    </a:cubicBezTo>
                    <a:cubicBezTo>
                      <a:pt x="39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10"/>
                      <a:pt x="32" y="10"/>
                      <a:pt x="32" y="11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29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2"/>
                      <a:pt x="24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3" y="11"/>
                      <a:pt x="22" y="11"/>
                      <a:pt x="22" y="11"/>
                    </a:cubicBezTo>
                    <a:cubicBezTo>
                      <a:pt x="22" y="12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5"/>
                      <a:pt x="20" y="16"/>
                      <a:pt x="20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7" y="18"/>
                      <a:pt x="16" y="19"/>
                      <a:pt x="16" y="19"/>
                    </a:cubicBezTo>
                    <a:cubicBezTo>
                      <a:pt x="16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ubicBezTo>
                      <a:pt x="15" y="23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6" y="26"/>
                      <a:pt x="16" y="26"/>
                      <a:pt x="16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3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3" y="25"/>
                      <a:pt x="12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8"/>
                      <a:pt x="14" y="28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2" y="28"/>
                      <a:pt x="12" y="28"/>
                      <a:pt x="12" y="27"/>
                    </a:cubicBezTo>
                    <a:cubicBezTo>
                      <a:pt x="12" y="27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2" y="29"/>
                      <a:pt x="12" y="30"/>
                    </a:cubicBezTo>
                    <a:cubicBezTo>
                      <a:pt x="12" y="31"/>
                      <a:pt x="12" y="31"/>
                      <a:pt x="12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1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4"/>
                      <a:pt x="10" y="45"/>
                      <a:pt x="9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9" y="48"/>
                      <a:pt x="9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50"/>
                      <a:pt x="9" y="51"/>
                      <a:pt x="9" y="51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7" y="54"/>
                    </a:cubicBezTo>
                    <a:cubicBezTo>
                      <a:pt x="7" y="54"/>
                      <a:pt x="7" y="55"/>
                      <a:pt x="7" y="55"/>
                    </a:cubicBezTo>
                    <a:cubicBezTo>
                      <a:pt x="6" y="55"/>
                      <a:pt x="6" y="55"/>
                      <a:pt x="6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6" y="57"/>
                      <a:pt x="5" y="57"/>
                    </a:cubicBezTo>
                    <a:cubicBezTo>
                      <a:pt x="5" y="57"/>
                      <a:pt x="5" y="57"/>
                      <a:pt x="4" y="57"/>
                    </a:cubicBezTo>
                    <a:cubicBezTo>
                      <a:pt x="4" y="57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1"/>
                      <a:pt x="0" y="61"/>
                      <a:pt x="0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2" y="64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4" y="66"/>
                      <a:pt x="4" y="66"/>
                      <a:pt x="5" y="66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7" y="67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8"/>
                      <a:pt x="10" y="69"/>
                      <a:pt x="10" y="69"/>
                    </a:cubicBezTo>
                    <a:cubicBezTo>
                      <a:pt x="11" y="69"/>
                      <a:pt x="11" y="68"/>
                      <a:pt x="11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3" y="68"/>
                      <a:pt x="13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9"/>
                    </a:cubicBezTo>
                    <a:cubicBezTo>
                      <a:pt x="16" y="68"/>
                      <a:pt x="16" y="68"/>
                      <a:pt x="1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8"/>
                      <a:pt x="18" y="67"/>
                    </a:cubicBezTo>
                    <a:cubicBezTo>
                      <a:pt x="19" y="67"/>
                      <a:pt x="20" y="67"/>
                      <a:pt x="21" y="67"/>
                    </a:cubicBezTo>
                    <a:cubicBezTo>
                      <a:pt x="21" y="67"/>
                      <a:pt x="21" y="67"/>
                      <a:pt x="22" y="67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3" y="68"/>
                      <a:pt x="23" y="68"/>
                    </a:cubicBezTo>
                    <a:cubicBezTo>
                      <a:pt x="24" y="68"/>
                      <a:pt x="25" y="68"/>
                      <a:pt x="25" y="68"/>
                    </a:cubicBezTo>
                    <a:cubicBezTo>
                      <a:pt x="25" y="68"/>
                      <a:pt x="26" y="68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9" y="69"/>
                      <a:pt x="29" y="6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70"/>
                      <a:pt x="29" y="70"/>
                      <a:pt x="30" y="71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1"/>
                      <a:pt x="31" y="71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71"/>
                      <a:pt x="33" y="71"/>
                      <a:pt x="33" y="7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4" y="72"/>
                      <a:pt x="34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6" y="72"/>
                      <a:pt x="36" y="72"/>
                    </a:cubicBezTo>
                    <a:cubicBezTo>
                      <a:pt x="37" y="72"/>
                      <a:pt x="37" y="72"/>
                      <a:pt x="37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8" y="71"/>
                      <a:pt x="39" y="71"/>
                    </a:cubicBezTo>
                    <a:cubicBezTo>
                      <a:pt x="39" y="71"/>
                      <a:pt x="39" y="70"/>
                      <a:pt x="40" y="70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2" y="70"/>
                      <a:pt x="42" y="70"/>
                    </a:cubicBezTo>
                    <a:cubicBezTo>
                      <a:pt x="42" y="70"/>
                      <a:pt x="42" y="70"/>
                      <a:pt x="43" y="70"/>
                    </a:cubicBezTo>
                    <a:cubicBezTo>
                      <a:pt x="43" y="70"/>
                      <a:pt x="44" y="70"/>
                      <a:pt x="45" y="70"/>
                    </a:cubicBezTo>
                    <a:cubicBezTo>
                      <a:pt x="45" y="70"/>
                      <a:pt x="46" y="70"/>
                      <a:pt x="47" y="70"/>
                    </a:cubicBezTo>
                    <a:cubicBezTo>
                      <a:pt x="48" y="70"/>
                      <a:pt x="48" y="69"/>
                      <a:pt x="49" y="69"/>
                    </a:cubicBezTo>
                    <a:cubicBezTo>
                      <a:pt x="49" y="69"/>
                      <a:pt x="49" y="69"/>
                      <a:pt x="50" y="69"/>
                    </a:cubicBezTo>
                    <a:cubicBezTo>
                      <a:pt x="50" y="69"/>
                      <a:pt x="50" y="69"/>
                      <a:pt x="50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70"/>
                      <a:pt x="52" y="71"/>
                    </a:cubicBezTo>
                    <a:cubicBezTo>
                      <a:pt x="52" y="71"/>
                      <a:pt x="53" y="71"/>
                      <a:pt x="53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6" y="72"/>
                    </a:cubicBezTo>
                    <a:cubicBezTo>
                      <a:pt x="57" y="72"/>
                      <a:pt x="57" y="72"/>
                      <a:pt x="58" y="72"/>
                    </a:cubicBezTo>
                    <a:cubicBezTo>
                      <a:pt x="59" y="72"/>
                      <a:pt x="59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3" y="72"/>
                      <a:pt x="63" y="72"/>
                    </a:cubicBezTo>
                    <a:cubicBezTo>
                      <a:pt x="64" y="72"/>
                      <a:pt x="64" y="72"/>
                      <a:pt x="65" y="73"/>
                    </a:cubicBezTo>
                    <a:cubicBezTo>
                      <a:pt x="66" y="73"/>
                      <a:pt x="68" y="73"/>
                      <a:pt x="70" y="74"/>
                    </a:cubicBezTo>
                    <a:cubicBezTo>
                      <a:pt x="70" y="74"/>
                      <a:pt x="71" y="75"/>
                      <a:pt x="71" y="75"/>
                    </a:cubicBezTo>
                    <a:cubicBezTo>
                      <a:pt x="71" y="75"/>
                      <a:pt x="72" y="75"/>
                      <a:pt x="72" y="75"/>
                    </a:cubicBezTo>
                    <a:cubicBezTo>
                      <a:pt x="72" y="75"/>
                      <a:pt x="73" y="75"/>
                      <a:pt x="73" y="75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75" y="76"/>
                      <a:pt x="75" y="77"/>
                      <a:pt x="75" y="77"/>
                    </a:cubicBezTo>
                    <a:cubicBezTo>
                      <a:pt x="75" y="78"/>
                      <a:pt x="76" y="78"/>
                      <a:pt x="76" y="79"/>
                    </a:cubicBezTo>
                    <a:cubicBezTo>
                      <a:pt x="76" y="79"/>
                      <a:pt x="76" y="79"/>
                      <a:pt x="76" y="80"/>
                    </a:cubicBezTo>
                    <a:cubicBezTo>
                      <a:pt x="77" y="80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8" y="79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1"/>
                      <a:pt x="79" y="81"/>
                      <a:pt x="80" y="82"/>
                    </a:cubicBezTo>
                    <a:cubicBezTo>
                      <a:pt x="80" y="82"/>
                      <a:pt x="80" y="82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2" y="83"/>
                      <a:pt x="82" y="83"/>
                      <a:pt x="83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5"/>
                      <a:pt x="82" y="85"/>
                      <a:pt x="83" y="85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2" y="88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3" y="88"/>
                      <a:pt x="83" y="89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3" y="91"/>
                      <a:pt x="82" y="91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4"/>
                      <a:pt x="82" y="95"/>
                      <a:pt x="82" y="95"/>
                    </a:cubicBezTo>
                    <a:cubicBezTo>
                      <a:pt x="82" y="95"/>
                      <a:pt x="81" y="95"/>
                      <a:pt x="81" y="95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1" y="95"/>
                      <a:pt x="81" y="95"/>
                      <a:pt x="80" y="95"/>
                    </a:cubicBezTo>
                    <a:cubicBezTo>
                      <a:pt x="81" y="95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7"/>
                      <a:pt x="81" y="97"/>
                      <a:pt x="81" y="97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82" y="97"/>
                      <a:pt x="82" y="98"/>
                      <a:pt x="83" y="98"/>
                    </a:cubicBezTo>
                    <a:cubicBezTo>
                      <a:pt x="83" y="98"/>
                      <a:pt x="83" y="98"/>
                      <a:pt x="83" y="97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3" y="97"/>
                      <a:pt x="83" y="97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6"/>
                      <a:pt x="84" y="96"/>
                      <a:pt x="85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6" y="95"/>
                      <a:pt x="87" y="95"/>
                    </a:cubicBezTo>
                    <a:cubicBezTo>
                      <a:pt x="87" y="95"/>
                      <a:pt x="87" y="95"/>
                      <a:pt x="88" y="95"/>
                    </a:cubicBezTo>
                    <a:cubicBezTo>
                      <a:pt x="88" y="95"/>
                      <a:pt x="89" y="95"/>
                      <a:pt x="90" y="95"/>
                    </a:cubicBezTo>
                    <a:cubicBezTo>
                      <a:pt x="90" y="95"/>
                      <a:pt x="90" y="94"/>
                      <a:pt x="90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91" y="94"/>
                      <a:pt x="92" y="94"/>
                      <a:pt x="92" y="94"/>
                    </a:cubicBezTo>
                    <a:cubicBezTo>
                      <a:pt x="92" y="94"/>
                      <a:pt x="93" y="94"/>
                      <a:pt x="93" y="94"/>
                    </a:cubicBezTo>
                    <a:cubicBezTo>
                      <a:pt x="93" y="93"/>
                      <a:pt x="94" y="93"/>
                      <a:pt x="95" y="93"/>
                    </a:cubicBezTo>
                    <a:cubicBezTo>
                      <a:pt x="95" y="93"/>
                      <a:pt x="95" y="93"/>
                      <a:pt x="96" y="93"/>
                    </a:cubicBezTo>
                    <a:cubicBezTo>
                      <a:pt x="96" y="93"/>
                      <a:pt x="96" y="93"/>
                      <a:pt x="97" y="93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1"/>
                      <a:pt x="97" y="92"/>
                      <a:pt x="97" y="92"/>
                    </a:cubicBezTo>
                    <a:cubicBezTo>
                      <a:pt x="97" y="92"/>
                      <a:pt x="97" y="93"/>
                      <a:pt x="97" y="93"/>
                    </a:cubicBezTo>
                    <a:cubicBezTo>
                      <a:pt x="97" y="93"/>
                      <a:pt x="97" y="94"/>
                      <a:pt x="96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5" y="95"/>
                      <a:pt x="95" y="95"/>
                      <a:pt x="95" y="96"/>
                    </a:cubicBezTo>
                    <a:cubicBezTo>
                      <a:pt x="94" y="96"/>
                      <a:pt x="93" y="96"/>
                      <a:pt x="93" y="96"/>
                    </a:cubicBezTo>
                    <a:cubicBezTo>
                      <a:pt x="92" y="96"/>
                      <a:pt x="92" y="96"/>
                      <a:pt x="92" y="97"/>
                    </a:cubicBezTo>
                    <a:cubicBezTo>
                      <a:pt x="92" y="97"/>
                      <a:pt x="92" y="97"/>
                      <a:pt x="91" y="97"/>
                    </a:cubicBezTo>
                    <a:cubicBezTo>
                      <a:pt x="91" y="97"/>
                      <a:pt x="91" y="98"/>
                      <a:pt x="91" y="98"/>
                    </a:cubicBezTo>
                    <a:cubicBezTo>
                      <a:pt x="91" y="98"/>
                      <a:pt x="90" y="98"/>
                      <a:pt x="90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9" y="100"/>
                      <a:pt x="89" y="100"/>
                      <a:pt x="88" y="100"/>
                    </a:cubicBezTo>
                    <a:cubicBezTo>
                      <a:pt x="88" y="100"/>
                      <a:pt x="87" y="100"/>
                      <a:pt x="86" y="99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5" y="100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5" y="101"/>
                      <a:pt x="86" y="101"/>
                      <a:pt x="86" y="101"/>
                    </a:cubicBezTo>
                    <a:cubicBezTo>
                      <a:pt x="86" y="101"/>
                      <a:pt x="87" y="101"/>
                      <a:pt x="87" y="101"/>
                    </a:cubicBezTo>
                    <a:cubicBezTo>
                      <a:pt x="88" y="102"/>
                      <a:pt x="88" y="102"/>
                      <a:pt x="89" y="102"/>
                    </a:cubicBezTo>
                    <a:cubicBezTo>
                      <a:pt x="89" y="102"/>
                      <a:pt x="90" y="101"/>
                      <a:pt x="91" y="101"/>
                    </a:cubicBezTo>
                    <a:cubicBezTo>
                      <a:pt x="91" y="100"/>
                      <a:pt x="92" y="100"/>
                      <a:pt x="92" y="99"/>
                    </a:cubicBezTo>
                    <a:cubicBezTo>
                      <a:pt x="92" y="99"/>
                      <a:pt x="93" y="99"/>
                      <a:pt x="93" y="99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3" y="100"/>
                      <a:pt x="93" y="100"/>
                      <a:pt x="93" y="101"/>
                    </a:cubicBezTo>
                    <a:cubicBezTo>
                      <a:pt x="93" y="101"/>
                      <a:pt x="93" y="102"/>
                      <a:pt x="93" y="102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2" y="102"/>
                      <a:pt x="92" y="103"/>
                      <a:pt x="92" y="104"/>
                    </a:cubicBezTo>
                    <a:cubicBezTo>
                      <a:pt x="92" y="104"/>
                      <a:pt x="91" y="104"/>
                      <a:pt x="91" y="105"/>
                    </a:cubicBezTo>
                    <a:cubicBezTo>
                      <a:pt x="90" y="105"/>
                      <a:pt x="89" y="105"/>
                      <a:pt x="89" y="104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90" y="105"/>
                      <a:pt x="90" y="105"/>
                    </a:cubicBezTo>
                    <a:cubicBezTo>
                      <a:pt x="90" y="105"/>
                      <a:pt x="91" y="106"/>
                      <a:pt x="91" y="106"/>
                    </a:cubicBezTo>
                    <a:cubicBezTo>
                      <a:pt x="91" y="106"/>
                      <a:pt x="91" y="106"/>
                      <a:pt x="92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6"/>
                      <a:pt x="93" y="106"/>
                      <a:pt x="93" y="105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4" y="106"/>
                      <a:pt x="94" y="106"/>
                      <a:pt x="95" y="106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4" y="107"/>
                      <a:pt x="94" y="107"/>
                      <a:pt x="93" y="10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2" y="107"/>
                      <a:pt x="92" y="107"/>
                      <a:pt x="92" y="107"/>
                    </a:cubicBezTo>
                    <a:cubicBezTo>
                      <a:pt x="92" y="107"/>
                      <a:pt x="92" y="108"/>
                      <a:pt x="93" y="108"/>
                    </a:cubicBezTo>
                    <a:cubicBezTo>
                      <a:pt x="93" y="108"/>
                      <a:pt x="93" y="109"/>
                      <a:pt x="93" y="109"/>
                    </a:cubicBezTo>
                    <a:cubicBezTo>
                      <a:pt x="93" y="109"/>
                      <a:pt x="93" y="110"/>
                      <a:pt x="93" y="110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12"/>
                      <a:pt x="92" y="112"/>
                      <a:pt x="91" y="113"/>
                    </a:cubicBezTo>
                    <a:cubicBezTo>
                      <a:pt x="91" y="113"/>
                      <a:pt x="90" y="113"/>
                      <a:pt x="90" y="113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90" y="114"/>
                      <a:pt x="89" y="115"/>
                      <a:pt x="89" y="115"/>
                    </a:cubicBezTo>
                    <a:cubicBezTo>
                      <a:pt x="89" y="115"/>
                      <a:pt x="90" y="116"/>
                      <a:pt x="90" y="116"/>
                    </a:cubicBezTo>
                    <a:cubicBezTo>
                      <a:pt x="90" y="116"/>
                      <a:pt x="90" y="117"/>
                      <a:pt x="90" y="117"/>
                    </a:cubicBezTo>
                    <a:cubicBezTo>
                      <a:pt x="90" y="117"/>
                      <a:pt x="90" y="118"/>
                      <a:pt x="90" y="118"/>
                    </a:cubicBezTo>
                    <a:cubicBezTo>
                      <a:pt x="90" y="119"/>
                      <a:pt x="90" y="120"/>
                      <a:pt x="90" y="120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92" y="121"/>
                      <a:pt x="92" y="122"/>
                      <a:pt x="92" y="122"/>
                    </a:cubicBezTo>
                    <a:cubicBezTo>
                      <a:pt x="92" y="122"/>
                      <a:pt x="92" y="123"/>
                      <a:pt x="92" y="123"/>
                    </a:cubicBezTo>
                    <a:cubicBezTo>
                      <a:pt x="92" y="123"/>
                      <a:pt x="92" y="123"/>
                      <a:pt x="93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3" y="123"/>
                      <a:pt x="93" y="123"/>
                      <a:pt x="94" y="123"/>
                    </a:cubicBezTo>
                    <a:cubicBezTo>
                      <a:pt x="94" y="123"/>
                      <a:pt x="94" y="124"/>
                      <a:pt x="95" y="124"/>
                    </a:cubicBezTo>
                    <a:cubicBezTo>
                      <a:pt x="95" y="124"/>
                      <a:pt x="95" y="125"/>
                      <a:pt x="95" y="125"/>
                    </a:cubicBezTo>
                    <a:cubicBezTo>
                      <a:pt x="95" y="125"/>
                      <a:pt x="96" y="125"/>
                      <a:pt x="96" y="125"/>
                    </a:cubicBezTo>
                    <a:cubicBezTo>
                      <a:pt x="96" y="126"/>
                      <a:pt x="96" y="126"/>
                      <a:pt x="97" y="127"/>
                    </a:cubicBezTo>
                    <a:cubicBezTo>
                      <a:pt x="97" y="127"/>
                      <a:pt x="96" y="127"/>
                      <a:pt x="96" y="127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7" y="128"/>
                      <a:pt x="97" y="129"/>
                      <a:pt x="98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98" y="129"/>
                      <a:pt x="98" y="129"/>
                      <a:pt x="99" y="129"/>
                    </a:cubicBezTo>
                    <a:cubicBezTo>
                      <a:pt x="99" y="129"/>
                      <a:pt x="100" y="129"/>
                      <a:pt x="100" y="129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3" y="129"/>
                      <a:pt x="103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29"/>
                      <a:pt x="105" y="129"/>
                      <a:pt x="105" y="129"/>
                    </a:cubicBezTo>
                    <a:cubicBezTo>
                      <a:pt x="105" y="129"/>
                      <a:pt x="105" y="129"/>
                      <a:pt x="105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05" y="127"/>
                      <a:pt x="106" y="127"/>
                      <a:pt x="106" y="127"/>
                    </a:cubicBezTo>
                    <a:cubicBezTo>
                      <a:pt x="107" y="128"/>
                      <a:pt x="107" y="128"/>
                      <a:pt x="107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6" y="129"/>
                      <a:pt x="106" y="129"/>
                      <a:pt x="105" y="129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5" y="130"/>
                      <a:pt x="106" y="131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107" y="130"/>
                      <a:pt x="108" y="131"/>
                      <a:pt x="108" y="131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07" y="131"/>
                      <a:pt x="106" y="131"/>
                      <a:pt x="106" y="132"/>
                    </a:cubicBezTo>
                    <a:cubicBezTo>
                      <a:pt x="106" y="132"/>
                      <a:pt x="107" y="133"/>
                      <a:pt x="107" y="133"/>
                    </a:cubicBezTo>
                    <a:cubicBezTo>
                      <a:pt x="107" y="133"/>
                      <a:pt x="107" y="134"/>
                      <a:pt x="106" y="134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7" y="135"/>
                      <a:pt x="107" y="135"/>
                      <a:pt x="107" y="135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8" y="136"/>
                      <a:pt x="108" y="136"/>
                      <a:pt x="108" y="136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5"/>
                    </a:cubicBezTo>
                    <a:cubicBezTo>
                      <a:pt x="108" y="135"/>
                      <a:pt x="108" y="134"/>
                      <a:pt x="108" y="134"/>
                    </a:cubicBezTo>
                    <a:cubicBezTo>
                      <a:pt x="108" y="134"/>
                      <a:pt x="108" y="134"/>
                      <a:pt x="109" y="134"/>
                    </a:cubicBezTo>
                    <a:cubicBezTo>
                      <a:pt x="109" y="134"/>
                      <a:pt x="110" y="135"/>
                      <a:pt x="111" y="135"/>
                    </a:cubicBez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2" y="135"/>
                      <a:pt x="112" y="135"/>
                      <a:pt x="113" y="134"/>
                    </a:cubicBezTo>
                    <a:cubicBezTo>
                      <a:pt x="114" y="134"/>
                      <a:pt x="114" y="134"/>
                      <a:pt x="115" y="134"/>
                    </a:cubicBezTo>
                    <a:cubicBezTo>
                      <a:pt x="116" y="134"/>
                      <a:pt x="116" y="134"/>
                      <a:pt x="117" y="134"/>
                    </a:cubicBezTo>
                    <a:cubicBezTo>
                      <a:pt x="117" y="134"/>
                      <a:pt x="116" y="134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16" y="134"/>
                      <a:pt x="116" y="134"/>
                      <a:pt x="116" y="133"/>
                    </a:cubicBezTo>
                    <a:cubicBezTo>
                      <a:pt x="116" y="133"/>
                      <a:pt x="115" y="133"/>
                      <a:pt x="115" y="133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6" y="133"/>
                      <a:pt x="117" y="134"/>
                      <a:pt x="117" y="134"/>
                    </a:cubicBezTo>
                    <a:cubicBezTo>
                      <a:pt x="118" y="134"/>
                      <a:pt x="118" y="134"/>
                      <a:pt x="119" y="134"/>
                    </a:cubicBezTo>
                    <a:cubicBezTo>
                      <a:pt x="120" y="134"/>
                      <a:pt x="121" y="134"/>
                      <a:pt x="122" y="135"/>
                    </a:cubicBezTo>
                    <a:cubicBezTo>
                      <a:pt x="123" y="135"/>
                      <a:pt x="124" y="136"/>
                      <a:pt x="124" y="136"/>
                    </a:cubicBezTo>
                    <a:cubicBezTo>
                      <a:pt x="125" y="136"/>
                      <a:pt x="125" y="136"/>
                      <a:pt x="126" y="136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6" y="136"/>
                      <a:pt x="127" y="136"/>
                    </a:cubicBezTo>
                    <a:cubicBezTo>
                      <a:pt x="127" y="136"/>
                      <a:pt x="127" y="136"/>
                      <a:pt x="128" y="136"/>
                    </a:cubicBezTo>
                    <a:cubicBezTo>
                      <a:pt x="128" y="136"/>
                      <a:pt x="128" y="135"/>
                      <a:pt x="129" y="135"/>
                    </a:cubicBezTo>
                    <a:cubicBezTo>
                      <a:pt x="129" y="134"/>
                      <a:pt x="129" y="134"/>
                      <a:pt x="129" y="133"/>
                    </a:cubicBezTo>
                    <a:cubicBezTo>
                      <a:pt x="129" y="133"/>
                      <a:pt x="129" y="133"/>
                      <a:pt x="130" y="133"/>
                    </a:cubicBezTo>
                    <a:cubicBezTo>
                      <a:pt x="130" y="133"/>
                      <a:pt x="131" y="132"/>
                      <a:pt x="131" y="132"/>
                    </a:cubicBezTo>
                    <a:cubicBezTo>
                      <a:pt x="132" y="132"/>
                      <a:pt x="132" y="131"/>
                      <a:pt x="132" y="130"/>
                    </a:cubicBezTo>
                    <a:cubicBezTo>
                      <a:pt x="133" y="130"/>
                      <a:pt x="133" y="130"/>
                      <a:pt x="133" y="130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7" y="127"/>
                      <a:pt x="138" y="127"/>
                      <a:pt x="139" y="126"/>
                    </a:cubicBezTo>
                    <a:cubicBezTo>
                      <a:pt x="139" y="126"/>
                      <a:pt x="140" y="127"/>
                      <a:pt x="140" y="127"/>
                    </a:cubicBezTo>
                    <a:cubicBezTo>
                      <a:pt x="140" y="126"/>
                      <a:pt x="141" y="126"/>
                      <a:pt x="141" y="125"/>
                    </a:cubicBezTo>
                    <a:cubicBezTo>
                      <a:pt x="141" y="125"/>
                      <a:pt x="142" y="125"/>
                      <a:pt x="142" y="125"/>
                    </a:cubicBezTo>
                    <a:cubicBezTo>
                      <a:pt x="143" y="124"/>
                      <a:pt x="143" y="124"/>
                      <a:pt x="144" y="124"/>
                    </a:cubicBezTo>
                    <a:cubicBezTo>
                      <a:pt x="144" y="123"/>
                      <a:pt x="145" y="123"/>
                      <a:pt x="145" y="123"/>
                    </a:cubicBezTo>
                    <a:cubicBezTo>
                      <a:pt x="145" y="123"/>
                      <a:pt x="145" y="123"/>
                      <a:pt x="145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47" y="122"/>
                      <a:pt x="147" y="122"/>
                      <a:pt x="147" y="121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48" y="121"/>
                      <a:pt x="148" y="121"/>
                      <a:pt x="149" y="121"/>
                    </a:cubicBezTo>
                    <a:cubicBezTo>
                      <a:pt x="149" y="121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1" y="120"/>
                    </a:cubicBezTo>
                    <a:cubicBezTo>
                      <a:pt x="151" y="120"/>
                      <a:pt x="151" y="119"/>
                      <a:pt x="152" y="119"/>
                    </a:cubicBezTo>
                    <a:cubicBezTo>
                      <a:pt x="152" y="119"/>
                      <a:pt x="153" y="119"/>
                      <a:pt x="153" y="119"/>
                    </a:cubicBezTo>
                    <a:cubicBezTo>
                      <a:pt x="153" y="119"/>
                      <a:pt x="154" y="119"/>
                      <a:pt x="154" y="119"/>
                    </a:cubicBezTo>
                    <a:cubicBezTo>
                      <a:pt x="154" y="119"/>
                      <a:pt x="153" y="119"/>
                      <a:pt x="153" y="119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54" y="119"/>
                      <a:pt x="154" y="119"/>
                      <a:pt x="155" y="119"/>
                    </a:cubicBezTo>
                    <a:cubicBezTo>
                      <a:pt x="155" y="119"/>
                      <a:pt x="156" y="119"/>
                      <a:pt x="156" y="119"/>
                    </a:cubicBezTo>
                    <a:cubicBezTo>
                      <a:pt x="157" y="119"/>
                      <a:pt x="157" y="119"/>
                      <a:pt x="157" y="118"/>
                    </a:cubicBezTo>
                    <a:cubicBezTo>
                      <a:pt x="157" y="118"/>
                      <a:pt x="157" y="118"/>
                      <a:pt x="157" y="118"/>
                    </a:cubicBezTo>
                    <a:cubicBezTo>
                      <a:pt x="157" y="118"/>
                      <a:pt x="157" y="118"/>
                      <a:pt x="158" y="117"/>
                    </a:cubicBezTo>
                    <a:cubicBezTo>
                      <a:pt x="158" y="117"/>
                      <a:pt x="159" y="117"/>
                      <a:pt x="159" y="117"/>
                    </a:cubicBezTo>
                    <a:cubicBezTo>
                      <a:pt x="160" y="117"/>
                      <a:pt x="160" y="117"/>
                      <a:pt x="160" y="116"/>
                    </a:cubicBezTo>
                    <a:cubicBezTo>
                      <a:pt x="160" y="116"/>
                      <a:pt x="160" y="117"/>
                      <a:pt x="161" y="117"/>
                    </a:cubicBezTo>
                    <a:cubicBezTo>
                      <a:pt x="161" y="116"/>
                      <a:pt x="162" y="116"/>
                      <a:pt x="162" y="116"/>
                    </a:cubicBezTo>
                    <a:cubicBezTo>
                      <a:pt x="162" y="115"/>
                      <a:pt x="162" y="115"/>
                      <a:pt x="163" y="115"/>
                    </a:cubicBezTo>
                    <a:cubicBezTo>
                      <a:pt x="163" y="115"/>
                      <a:pt x="163" y="114"/>
                      <a:pt x="163" y="114"/>
                    </a:cubicBezTo>
                    <a:cubicBezTo>
                      <a:pt x="163" y="114"/>
                      <a:pt x="163" y="114"/>
                      <a:pt x="163" y="114"/>
                    </a:cubicBezTo>
                    <a:cubicBezTo>
                      <a:pt x="163" y="114"/>
                      <a:pt x="164" y="113"/>
                      <a:pt x="164" y="113"/>
                    </a:cubicBezTo>
                    <a:cubicBezTo>
                      <a:pt x="164" y="113"/>
                      <a:pt x="165" y="112"/>
                      <a:pt x="166" y="112"/>
                    </a:cubicBezTo>
                    <a:cubicBezTo>
                      <a:pt x="166" y="111"/>
                      <a:pt x="166" y="111"/>
                      <a:pt x="167" y="111"/>
                    </a:cubicBezTo>
                    <a:cubicBezTo>
                      <a:pt x="168" y="110"/>
                      <a:pt x="168" y="110"/>
                      <a:pt x="169" y="109"/>
                    </a:cubicBezTo>
                    <a:cubicBezTo>
                      <a:pt x="169" y="109"/>
                      <a:pt x="170" y="109"/>
                      <a:pt x="170" y="108"/>
                    </a:cubicBezTo>
                    <a:cubicBezTo>
                      <a:pt x="170" y="108"/>
                      <a:pt x="171" y="107"/>
                      <a:pt x="171" y="107"/>
                    </a:cubicBezTo>
                    <a:cubicBezTo>
                      <a:pt x="172" y="107"/>
                      <a:pt x="172" y="107"/>
                      <a:pt x="173" y="107"/>
                    </a:cubicBezTo>
                    <a:cubicBezTo>
                      <a:pt x="173" y="107"/>
                      <a:pt x="173" y="106"/>
                      <a:pt x="174" y="106"/>
                    </a:cubicBezTo>
                    <a:cubicBezTo>
                      <a:pt x="174" y="106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5" y="105"/>
                    </a:cubicBezTo>
                    <a:cubicBezTo>
                      <a:pt x="175" y="104"/>
                      <a:pt x="175" y="103"/>
                      <a:pt x="17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7" name="Freeform 786"/>
              <p:cNvSpPr>
                <a:spLocks/>
              </p:cNvSpPr>
              <p:nvPr/>
            </p:nvSpPr>
            <p:spPr bwMode="auto">
              <a:xfrm>
                <a:off x="3845" y="342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8" name="Freeform 787"/>
              <p:cNvSpPr>
                <a:spLocks/>
              </p:cNvSpPr>
              <p:nvPr/>
            </p:nvSpPr>
            <p:spPr bwMode="auto">
              <a:xfrm>
                <a:off x="3850" y="345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9" name="Freeform 788"/>
              <p:cNvSpPr>
                <a:spLocks/>
              </p:cNvSpPr>
              <p:nvPr/>
            </p:nvSpPr>
            <p:spPr bwMode="auto">
              <a:xfrm>
                <a:off x="3933" y="3132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0" name="Freeform 789"/>
              <p:cNvSpPr>
                <a:spLocks/>
              </p:cNvSpPr>
              <p:nvPr/>
            </p:nvSpPr>
            <p:spPr bwMode="auto">
              <a:xfrm>
                <a:off x="3935" y="319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1" name="Freeform 790"/>
              <p:cNvSpPr>
                <a:spLocks/>
              </p:cNvSpPr>
              <p:nvPr/>
            </p:nvSpPr>
            <p:spPr bwMode="auto">
              <a:xfrm>
                <a:off x="3931" y="313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2" name="Freeform 791"/>
              <p:cNvSpPr>
                <a:spLocks/>
              </p:cNvSpPr>
              <p:nvPr/>
            </p:nvSpPr>
            <p:spPr bwMode="auto">
              <a:xfrm>
                <a:off x="3916" y="317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3" name="Freeform 792"/>
              <p:cNvSpPr>
                <a:spLocks/>
              </p:cNvSpPr>
              <p:nvPr/>
            </p:nvSpPr>
            <p:spPr bwMode="auto">
              <a:xfrm>
                <a:off x="3935" y="3191"/>
                <a:ext cx="7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2 w 3"/>
                  <a:gd name="T13" fmla="*/ 0 h 1"/>
                  <a:gd name="T14" fmla="*/ 3 w 3"/>
                  <a:gd name="T15" fmla="*/ 1 h 1"/>
                  <a:gd name="T16" fmla="*/ 3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4" name="Freeform 793"/>
              <p:cNvSpPr>
                <a:spLocks/>
              </p:cNvSpPr>
              <p:nvPr/>
            </p:nvSpPr>
            <p:spPr bwMode="auto">
              <a:xfrm>
                <a:off x="3819" y="3440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5" name="Freeform 794"/>
              <p:cNvSpPr>
                <a:spLocks/>
              </p:cNvSpPr>
              <p:nvPr/>
            </p:nvSpPr>
            <p:spPr bwMode="auto">
              <a:xfrm>
                <a:off x="3928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6" name="Freeform 795"/>
              <p:cNvSpPr>
                <a:spLocks/>
              </p:cNvSpPr>
              <p:nvPr/>
            </p:nvSpPr>
            <p:spPr bwMode="auto">
              <a:xfrm>
                <a:off x="3822" y="344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7" name="Freeform 796"/>
              <p:cNvSpPr>
                <a:spLocks/>
              </p:cNvSpPr>
              <p:nvPr/>
            </p:nvSpPr>
            <p:spPr bwMode="auto">
              <a:xfrm>
                <a:off x="3994" y="3153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8" name="Freeform 797"/>
              <p:cNvSpPr>
                <a:spLocks/>
              </p:cNvSpPr>
              <p:nvPr/>
            </p:nvSpPr>
            <p:spPr bwMode="auto">
              <a:xfrm>
                <a:off x="3852" y="343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9" name="Freeform 798"/>
              <p:cNvSpPr>
                <a:spLocks/>
              </p:cNvSpPr>
              <p:nvPr/>
            </p:nvSpPr>
            <p:spPr bwMode="auto">
              <a:xfrm>
                <a:off x="3822" y="34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0" name="Freeform 799"/>
              <p:cNvSpPr>
                <a:spLocks/>
              </p:cNvSpPr>
              <p:nvPr/>
            </p:nvSpPr>
            <p:spPr bwMode="auto">
              <a:xfrm>
                <a:off x="3803" y="3442"/>
                <a:ext cx="45" cy="43"/>
              </a:xfrm>
              <a:custGeom>
                <a:avLst/>
                <a:gdLst>
                  <a:gd name="T0" fmla="*/ 18 w 19"/>
                  <a:gd name="T1" fmla="*/ 8 h 18"/>
                  <a:gd name="T2" fmla="*/ 17 w 19"/>
                  <a:gd name="T3" fmla="*/ 7 h 18"/>
                  <a:gd name="T4" fmla="*/ 16 w 19"/>
                  <a:gd name="T5" fmla="*/ 8 h 18"/>
                  <a:gd name="T6" fmla="*/ 13 w 19"/>
                  <a:gd name="T7" fmla="*/ 6 h 18"/>
                  <a:gd name="T8" fmla="*/ 12 w 19"/>
                  <a:gd name="T9" fmla="*/ 6 h 18"/>
                  <a:gd name="T10" fmla="*/ 11 w 19"/>
                  <a:gd name="T11" fmla="*/ 6 h 18"/>
                  <a:gd name="T12" fmla="*/ 10 w 19"/>
                  <a:gd name="T13" fmla="*/ 4 h 18"/>
                  <a:gd name="T14" fmla="*/ 9 w 19"/>
                  <a:gd name="T15" fmla="*/ 2 h 18"/>
                  <a:gd name="T16" fmla="*/ 8 w 19"/>
                  <a:gd name="T17" fmla="*/ 2 h 18"/>
                  <a:gd name="T18" fmla="*/ 7 w 19"/>
                  <a:gd name="T19" fmla="*/ 1 h 18"/>
                  <a:gd name="T20" fmla="*/ 6 w 19"/>
                  <a:gd name="T21" fmla="*/ 1 h 18"/>
                  <a:gd name="T22" fmla="*/ 5 w 19"/>
                  <a:gd name="T23" fmla="*/ 1 h 18"/>
                  <a:gd name="T24" fmla="*/ 5 w 19"/>
                  <a:gd name="T25" fmla="*/ 3 h 18"/>
                  <a:gd name="T26" fmla="*/ 4 w 19"/>
                  <a:gd name="T27" fmla="*/ 6 h 18"/>
                  <a:gd name="T28" fmla="*/ 3 w 19"/>
                  <a:gd name="T29" fmla="*/ 8 h 18"/>
                  <a:gd name="T30" fmla="*/ 3 w 19"/>
                  <a:gd name="T31" fmla="*/ 9 h 18"/>
                  <a:gd name="T32" fmla="*/ 2 w 19"/>
                  <a:gd name="T33" fmla="*/ 9 h 18"/>
                  <a:gd name="T34" fmla="*/ 1 w 19"/>
                  <a:gd name="T35" fmla="*/ 9 h 18"/>
                  <a:gd name="T36" fmla="*/ 1 w 19"/>
                  <a:gd name="T37" fmla="*/ 11 h 18"/>
                  <a:gd name="T38" fmla="*/ 0 w 19"/>
                  <a:gd name="T39" fmla="*/ 13 h 18"/>
                  <a:gd name="T40" fmla="*/ 0 w 19"/>
                  <a:gd name="T41" fmla="*/ 14 h 18"/>
                  <a:gd name="T42" fmla="*/ 0 w 19"/>
                  <a:gd name="T43" fmla="*/ 15 h 18"/>
                  <a:gd name="T44" fmla="*/ 0 w 19"/>
                  <a:gd name="T45" fmla="*/ 16 h 18"/>
                  <a:gd name="T46" fmla="*/ 1 w 19"/>
                  <a:gd name="T47" fmla="*/ 16 h 18"/>
                  <a:gd name="T48" fmla="*/ 2 w 19"/>
                  <a:gd name="T49" fmla="*/ 17 h 18"/>
                  <a:gd name="T50" fmla="*/ 2 w 19"/>
                  <a:gd name="T51" fmla="*/ 18 h 18"/>
                  <a:gd name="T52" fmla="*/ 4 w 19"/>
                  <a:gd name="T53" fmla="*/ 18 h 18"/>
                  <a:gd name="T54" fmla="*/ 5 w 19"/>
                  <a:gd name="T55" fmla="*/ 16 h 18"/>
                  <a:gd name="T56" fmla="*/ 5 w 19"/>
                  <a:gd name="T57" fmla="*/ 16 h 18"/>
                  <a:gd name="T58" fmla="*/ 7 w 19"/>
                  <a:gd name="T59" fmla="*/ 16 h 18"/>
                  <a:gd name="T60" fmla="*/ 7 w 19"/>
                  <a:gd name="T61" fmla="*/ 17 h 18"/>
                  <a:gd name="T62" fmla="*/ 9 w 19"/>
                  <a:gd name="T63" fmla="*/ 17 h 18"/>
                  <a:gd name="T64" fmla="*/ 8 w 19"/>
                  <a:gd name="T65" fmla="*/ 18 h 18"/>
                  <a:gd name="T66" fmla="*/ 7 w 19"/>
                  <a:gd name="T67" fmla="*/ 18 h 18"/>
                  <a:gd name="T68" fmla="*/ 8 w 19"/>
                  <a:gd name="T69" fmla="*/ 18 h 18"/>
                  <a:gd name="T70" fmla="*/ 10 w 19"/>
                  <a:gd name="T71" fmla="*/ 17 h 18"/>
                  <a:gd name="T72" fmla="*/ 10 w 19"/>
                  <a:gd name="T73" fmla="*/ 16 h 18"/>
                  <a:gd name="T74" fmla="*/ 11 w 19"/>
                  <a:gd name="T75" fmla="*/ 16 h 18"/>
                  <a:gd name="T76" fmla="*/ 13 w 19"/>
                  <a:gd name="T77" fmla="*/ 14 h 18"/>
                  <a:gd name="T78" fmla="*/ 14 w 19"/>
                  <a:gd name="T79" fmla="*/ 13 h 18"/>
                  <a:gd name="T80" fmla="*/ 14 w 19"/>
                  <a:gd name="T81" fmla="*/ 15 h 18"/>
                  <a:gd name="T82" fmla="*/ 15 w 19"/>
                  <a:gd name="T83" fmla="*/ 14 h 18"/>
                  <a:gd name="T84" fmla="*/ 15 w 19"/>
                  <a:gd name="T85" fmla="*/ 13 h 18"/>
                  <a:gd name="T86" fmla="*/ 17 w 19"/>
                  <a:gd name="T87" fmla="*/ 11 h 18"/>
                  <a:gd name="T88" fmla="*/ 19 w 19"/>
                  <a:gd name="T89" fmla="*/ 9 h 18"/>
                  <a:gd name="T90" fmla="*/ 19 w 19"/>
                  <a:gd name="T9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" h="18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1" y="15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7" y="11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1" name="Freeform 800"/>
              <p:cNvSpPr>
                <a:spLocks/>
              </p:cNvSpPr>
              <p:nvPr/>
            </p:nvSpPr>
            <p:spPr bwMode="auto">
              <a:xfrm>
                <a:off x="3812" y="3483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  <a:gd name="T10" fmla="*/ 2 w 2"/>
                  <a:gd name="T11" fmla="*/ 0 h 2"/>
                  <a:gd name="T12" fmla="*/ 2 w 2"/>
                  <a:gd name="T13" fmla="*/ 0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2" name="Freeform 801"/>
              <p:cNvSpPr>
                <a:spLocks/>
              </p:cNvSpPr>
              <p:nvPr/>
            </p:nvSpPr>
            <p:spPr bwMode="auto">
              <a:xfrm>
                <a:off x="3817" y="342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2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1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3" name="Freeform 802"/>
              <p:cNvSpPr>
                <a:spLocks/>
              </p:cNvSpPr>
              <p:nvPr/>
            </p:nvSpPr>
            <p:spPr bwMode="auto">
              <a:xfrm>
                <a:off x="3829" y="3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4" name="Freeform 803"/>
              <p:cNvSpPr>
                <a:spLocks/>
              </p:cNvSpPr>
              <p:nvPr/>
            </p:nvSpPr>
            <p:spPr bwMode="auto">
              <a:xfrm>
                <a:off x="4018" y="3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5" name="Freeform 804"/>
              <p:cNvSpPr>
                <a:spLocks/>
              </p:cNvSpPr>
              <p:nvPr/>
            </p:nvSpPr>
            <p:spPr bwMode="auto">
              <a:xfrm>
                <a:off x="3923" y="31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6" name="Freeform 805"/>
              <p:cNvSpPr>
                <a:spLocks/>
              </p:cNvSpPr>
              <p:nvPr/>
            </p:nvSpPr>
            <p:spPr bwMode="auto">
              <a:xfrm>
                <a:off x="4020" y="3326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0 h 4"/>
                  <a:gd name="T4" fmla="*/ 3 w 4"/>
                  <a:gd name="T5" fmla="*/ 1 h 4"/>
                  <a:gd name="T6" fmla="*/ 2 w 4"/>
                  <a:gd name="T7" fmla="*/ 1 h 4"/>
                  <a:gd name="T8" fmla="*/ 1 w 4"/>
                  <a:gd name="T9" fmla="*/ 1 h 4"/>
                  <a:gd name="T10" fmla="*/ 1 w 4"/>
                  <a:gd name="T11" fmla="*/ 2 h 4"/>
                  <a:gd name="T12" fmla="*/ 0 w 4"/>
                  <a:gd name="T13" fmla="*/ 3 h 4"/>
                  <a:gd name="T14" fmla="*/ 0 w 4"/>
                  <a:gd name="T15" fmla="*/ 4 h 4"/>
                  <a:gd name="T16" fmla="*/ 1 w 4"/>
                  <a:gd name="T17" fmla="*/ 4 h 4"/>
                  <a:gd name="T18" fmla="*/ 1 w 4"/>
                  <a:gd name="T19" fmla="*/ 3 h 4"/>
                  <a:gd name="T20" fmla="*/ 2 w 4"/>
                  <a:gd name="T21" fmla="*/ 2 h 4"/>
                  <a:gd name="T22" fmla="*/ 3 w 4"/>
                  <a:gd name="T23" fmla="*/ 2 h 4"/>
                  <a:gd name="T24" fmla="*/ 4 w 4"/>
                  <a:gd name="T25" fmla="*/ 1 h 4"/>
                  <a:gd name="T26" fmla="*/ 4 w 4"/>
                  <a:gd name="T27" fmla="*/ 0 h 4"/>
                  <a:gd name="T28" fmla="*/ 3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7" name="Freeform 806"/>
              <p:cNvSpPr>
                <a:spLocks/>
              </p:cNvSpPr>
              <p:nvPr/>
            </p:nvSpPr>
            <p:spPr bwMode="auto">
              <a:xfrm>
                <a:off x="3852" y="3449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  <a:gd name="T14" fmla="*/ 1 w 2"/>
                  <a:gd name="T15" fmla="*/ 0 h 2"/>
                  <a:gd name="T16" fmla="*/ 1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8" name="Freeform 807"/>
              <p:cNvSpPr>
                <a:spLocks/>
              </p:cNvSpPr>
              <p:nvPr/>
            </p:nvSpPr>
            <p:spPr bwMode="auto">
              <a:xfrm>
                <a:off x="3919" y="3134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1416053" y="2671769"/>
              <a:ext cx="5160976" cy="3190886"/>
              <a:chOff x="892" y="1683"/>
              <a:chExt cx="3251" cy="2010"/>
            </a:xfrm>
            <a:grpFill/>
          </p:grpSpPr>
          <p:sp>
            <p:nvSpPr>
              <p:cNvPr id="269" name="Freeform 809"/>
              <p:cNvSpPr>
                <a:spLocks/>
              </p:cNvSpPr>
              <p:nvPr/>
            </p:nvSpPr>
            <p:spPr bwMode="auto">
              <a:xfrm>
                <a:off x="3916" y="3134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0" name="Freeform 810"/>
              <p:cNvSpPr>
                <a:spLocks/>
              </p:cNvSpPr>
              <p:nvPr/>
            </p:nvSpPr>
            <p:spPr bwMode="auto">
              <a:xfrm>
                <a:off x="3893" y="311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1" name="Freeform 811"/>
              <p:cNvSpPr>
                <a:spLocks/>
              </p:cNvSpPr>
              <p:nvPr/>
            </p:nvSpPr>
            <p:spPr bwMode="auto">
              <a:xfrm>
                <a:off x="4011" y="335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2" name="Freeform 812"/>
              <p:cNvSpPr>
                <a:spLocks/>
              </p:cNvSpPr>
              <p:nvPr/>
            </p:nvSpPr>
            <p:spPr bwMode="auto">
              <a:xfrm>
                <a:off x="4016" y="33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3" name="Freeform 813"/>
              <p:cNvSpPr>
                <a:spLocks/>
              </p:cNvSpPr>
              <p:nvPr/>
            </p:nvSpPr>
            <p:spPr bwMode="auto">
              <a:xfrm>
                <a:off x="3798" y="31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4" name="Freeform 814"/>
              <p:cNvSpPr>
                <a:spLocks/>
              </p:cNvSpPr>
              <p:nvPr/>
            </p:nvSpPr>
            <p:spPr bwMode="auto">
              <a:xfrm>
                <a:off x="3850" y="345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5" name="Freeform 815"/>
              <p:cNvSpPr>
                <a:spLocks/>
              </p:cNvSpPr>
              <p:nvPr/>
            </p:nvSpPr>
            <p:spPr bwMode="auto">
              <a:xfrm>
                <a:off x="3999" y="314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6" name="Freeform 816"/>
              <p:cNvSpPr>
                <a:spLocks/>
              </p:cNvSpPr>
              <p:nvPr/>
            </p:nvSpPr>
            <p:spPr bwMode="auto">
              <a:xfrm>
                <a:off x="3997" y="3236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7" name="Freeform 817"/>
              <p:cNvSpPr>
                <a:spLocks/>
              </p:cNvSpPr>
              <p:nvPr/>
            </p:nvSpPr>
            <p:spPr bwMode="auto">
              <a:xfrm>
                <a:off x="3919" y="3153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8" name="Freeform 818"/>
              <p:cNvSpPr>
                <a:spLocks/>
              </p:cNvSpPr>
              <p:nvPr/>
            </p:nvSpPr>
            <p:spPr bwMode="auto">
              <a:xfrm>
                <a:off x="3621" y="3168"/>
                <a:ext cx="0" cy="4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9" name="Freeform 819"/>
              <p:cNvSpPr>
                <a:spLocks/>
              </p:cNvSpPr>
              <p:nvPr/>
            </p:nvSpPr>
            <p:spPr bwMode="auto">
              <a:xfrm>
                <a:off x="3668" y="313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0" name="Freeform 820"/>
              <p:cNvSpPr>
                <a:spLocks/>
              </p:cNvSpPr>
              <p:nvPr/>
            </p:nvSpPr>
            <p:spPr bwMode="auto">
              <a:xfrm>
                <a:off x="3869" y="3108"/>
                <a:ext cx="12" cy="8"/>
              </a:xfrm>
              <a:custGeom>
                <a:avLst/>
                <a:gdLst>
                  <a:gd name="T0" fmla="*/ 2 w 5"/>
                  <a:gd name="T1" fmla="*/ 3 h 3"/>
                  <a:gd name="T2" fmla="*/ 4 w 5"/>
                  <a:gd name="T3" fmla="*/ 3 h 3"/>
                  <a:gd name="T4" fmla="*/ 4 w 5"/>
                  <a:gd name="T5" fmla="*/ 3 h 3"/>
                  <a:gd name="T6" fmla="*/ 4 w 5"/>
                  <a:gd name="T7" fmla="*/ 3 h 3"/>
                  <a:gd name="T8" fmla="*/ 5 w 5"/>
                  <a:gd name="T9" fmla="*/ 3 h 3"/>
                  <a:gd name="T10" fmla="*/ 5 w 5"/>
                  <a:gd name="T11" fmla="*/ 2 h 3"/>
                  <a:gd name="T12" fmla="*/ 5 w 5"/>
                  <a:gd name="T13" fmla="*/ 2 h 3"/>
                  <a:gd name="T14" fmla="*/ 4 w 5"/>
                  <a:gd name="T15" fmla="*/ 2 h 3"/>
                  <a:gd name="T16" fmla="*/ 4 w 5"/>
                  <a:gd name="T17" fmla="*/ 2 h 3"/>
                  <a:gd name="T18" fmla="*/ 2 w 5"/>
                  <a:gd name="T19" fmla="*/ 1 h 3"/>
                  <a:gd name="T20" fmla="*/ 2 w 5"/>
                  <a:gd name="T21" fmla="*/ 1 h 3"/>
                  <a:gd name="T22" fmla="*/ 1 w 5"/>
                  <a:gd name="T23" fmla="*/ 1 h 3"/>
                  <a:gd name="T24" fmla="*/ 1 w 5"/>
                  <a:gd name="T25" fmla="*/ 1 h 3"/>
                  <a:gd name="T26" fmla="*/ 1 w 5"/>
                  <a:gd name="T27" fmla="*/ 0 h 3"/>
                  <a:gd name="T28" fmla="*/ 0 w 5"/>
                  <a:gd name="T29" fmla="*/ 0 h 3"/>
                  <a:gd name="T30" fmla="*/ 0 w 5"/>
                  <a:gd name="T31" fmla="*/ 0 h 3"/>
                  <a:gd name="T32" fmla="*/ 0 w 5"/>
                  <a:gd name="T33" fmla="*/ 0 h 3"/>
                  <a:gd name="T34" fmla="*/ 0 w 5"/>
                  <a:gd name="T35" fmla="*/ 1 h 3"/>
                  <a:gd name="T36" fmla="*/ 0 w 5"/>
                  <a:gd name="T37" fmla="*/ 2 h 3"/>
                  <a:gd name="T38" fmla="*/ 1 w 5"/>
                  <a:gd name="T39" fmla="*/ 3 h 3"/>
                  <a:gd name="T40" fmla="*/ 2 w 5"/>
                  <a:gd name="T4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1" name="Freeform 821"/>
              <p:cNvSpPr>
                <a:spLocks/>
              </p:cNvSpPr>
              <p:nvPr/>
            </p:nvSpPr>
            <p:spPr bwMode="auto">
              <a:xfrm>
                <a:off x="3789" y="3357"/>
                <a:ext cx="14" cy="7"/>
              </a:xfrm>
              <a:custGeom>
                <a:avLst/>
                <a:gdLst>
                  <a:gd name="T0" fmla="*/ 5 w 6"/>
                  <a:gd name="T1" fmla="*/ 2 h 3"/>
                  <a:gd name="T2" fmla="*/ 5 w 6"/>
                  <a:gd name="T3" fmla="*/ 2 h 3"/>
                  <a:gd name="T4" fmla="*/ 5 w 6"/>
                  <a:gd name="T5" fmla="*/ 2 h 3"/>
                  <a:gd name="T6" fmla="*/ 4 w 6"/>
                  <a:gd name="T7" fmla="*/ 2 h 3"/>
                  <a:gd name="T8" fmla="*/ 4 w 6"/>
                  <a:gd name="T9" fmla="*/ 1 h 3"/>
                  <a:gd name="T10" fmla="*/ 5 w 6"/>
                  <a:gd name="T11" fmla="*/ 1 h 3"/>
                  <a:gd name="T12" fmla="*/ 4 w 6"/>
                  <a:gd name="T13" fmla="*/ 1 h 3"/>
                  <a:gd name="T14" fmla="*/ 3 w 6"/>
                  <a:gd name="T15" fmla="*/ 0 h 3"/>
                  <a:gd name="T16" fmla="*/ 1 w 6"/>
                  <a:gd name="T17" fmla="*/ 0 h 3"/>
                  <a:gd name="T18" fmla="*/ 0 w 6"/>
                  <a:gd name="T19" fmla="*/ 0 h 3"/>
                  <a:gd name="T20" fmla="*/ 0 w 6"/>
                  <a:gd name="T21" fmla="*/ 0 h 3"/>
                  <a:gd name="T22" fmla="*/ 0 w 6"/>
                  <a:gd name="T23" fmla="*/ 1 h 3"/>
                  <a:gd name="T24" fmla="*/ 1 w 6"/>
                  <a:gd name="T25" fmla="*/ 1 h 3"/>
                  <a:gd name="T26" fmla="*/ 1 w 6"/>
                  <a:gd name="T27" fmla="*/ 1 h 3"/>
                  <a:gd name="T28" fmla="*/ 2 w 6"/>
                  <a:gd name="T29" fmla="*/ 2 h 3"/>
                  <a:gd name="T30" fmla="*/ 3 w 6"/>
                  <a:gd name="T31" fmla="*/ 2 h 3"/>
                  <a:gd name="T32" fmla="*/ 3 w 6"/>
                  <a:gd name="T33" fmla="*/ 2 h 3"/>
                  <a:gd name="T34" fmla="*/ 3 w 6"/>
                  <a:gd name="T35" fmla="*/ 2 h 3"/>
                  <a:gd name="T36" fmla="*/ 3 w 6"/>
                  <a:gd name="T37" fmla="*/ 2 h 3"/>
                  <a:gd name="T38" fmla="*/ 4 w 6"/>
                  <a:gd name="T39" fmla="*/ 2 h 3"/>
                  <a:gd name="T40" fmla="*/ 4 w 6"/>
                  <a:gd name="T41" fmla="*/ 2 h 3"/>
                  <a:gd name="T42" fmla="*/ 6 w 6"/>
                  <a:gd name="T43" fmla="*/ 3 h 3"/>
                  <a:gd name="T44" fmla="*/ 6 w 6"/>
                  <a:gd name="T45" fmla="*/ 3 h 3"/>
                  <a:gd name="T46" fmla="*/ 6 w 6"/>
                  <a:gd name="T47" fmla="*/ 2 h 3"/>
                  <a:gd name="T48" fmla="*/ 5 w 6"/>
                  <a:gd name="T4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2" name="Freeform 822"/>
              <p:cNvSpPr>
                <a:spLocks/>
              </p:cNvSpPr>
              <p:nvPr/>
            </p:nvSpPr>
            <p:spPr bwMode="auto">
              <a:xfrm>
                <a:off x="3623" y="316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3" name="Freeform 823"/>
              <p:cNvSpPr>
                <a:spLocks/>
              </p:cNvSpPr>
              <p:nvPr/>
            </p:nvSpPr>
            <p:spPr bwMode="auto">
              <a:xfrm>
                <a:off x="3789" y="31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4" name="Freeform 824"/>
              <p:cNvSpPr>
                <a:spLocks/>
              </p:cNvSpPr>
              <p:nvPr/>
            </p:nvSpPr>
            <p:spPr bwMode="auto">
              <a:xfrm>
                <a:off x="3786" y="3120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1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5" name="Freeform 825"/>
              <p:cNvSpPr>
                <a:spLocks/>
              </p:cNvSpPr>
              <p:nvPr/>
            </p:nvSpPr>
            <p:spPr bwMode="auto">
              <a:xfrm>
                <a:off x="3864" y="3108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1 w 2"/>
                  <a:gd name="T13" fmla="*/ 0 h 2"/>
                  <a:gd name="T14" fmla="*/ 1 w 2"/>
                  <a:gd name="T15" fmla="*/ 1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  <a:gd name="T26" fmla="*/ 1 w 2"/>
                  <a:gd name="T27" fmla="*/ 1 h 2"/>
                  <a:gd name="T28" fmla="*/ 1 w 2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6" name="Freeform 826"/>
              <p:cNvSpPr>
                <a:spLocks/>
              </p:cNvSpPr>
              <p:nvPr/>
            </p:nvSpPr>
            <p:spPr bwMode="auto">
              <a:xfrm>
                <a:off x="4122" y="355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7" name="Freeform 827"/>
              <p:cNvSpPr>
                <a:spLocks/>
              </p:cNvSpPr>
              <p:nvPr/>
            </p:nvSpPr>
            <p:spPr bwMode="auto">
              <a:xfrm>
                <a:off x="3949" y="36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8" name="Freeform 828"/>
              <p:cNvSpPr>
                <a:spLocks/>
              </p:cNvSpPr>
              <p:nvPr/>
            </p:nvSpPr>
            <p:spPr bwMode="auto">
              <a:xfrm>
                <a:off x="3945" y="3580"/>
                <a:ext cx="123" cy="47"/>
              </a:xfrm>
              <a:custGeom>
                <a:avLst/>
                <a:gdLst>
                  <a:gd name="T0" fmla="*/ 52 w 52"/>
                  <a:gd name="T1" fmla="*/ 5 h 20"/>
                  <a:gd name="T2" fmla="*/ 50 w 52"/>
                  <a:gd name="T3" fmla="*/ 6 h 20"/>
                  <a:gd name="T4" fmla="*/ 50 w 52"/>
                  <a:gd name="T5" fmla="*/ 5 h 20"/>
                  <a:gd name="T6" fmla="*/ 48 w 52"/>
                  <a:gd name="T7" fmla="*/ 3 h 20"/>
                  <a:gd name="T8" fmla="*/ 49 w 52"/>
                  <a:gd name="T9" fmla="*/ 3 h 20"/>
                  <a:gd name="T10" fmla="*/ 48 w 52"/>
                  <a:gd name="T11" fmla="*/ 2 h 20"/>
                  <a:gd name="T12" fmla="*/ 49 w 52"/>
                  <a:gd name="T13" fmla="*/ 0 h 20"/>
                  <a:gd name="T14" fmla="*/ 45 w 52"/>
                  <a:gd name="T15" fmla="*/ 1 h 20"/>
                  <a:gd name="T16" fmla="*/ 41 w 52"/>
                  <a:gd name="T17" fmla="*/ 3 h 20"/>
                  <a:gd name="T18" fmla="*/ 38 w 52"/>
                  <a:gd name="T19" fmla="*/ 3 h 20"/>
                  <a:gd name="T20" fmla="*/ 36 w 52"/>
                  <a:gd name="T21" fmla="*/ 5 h 20"/>
                  <a:gd name="T22" fmla="*/ 32 w 52"/>
                  <a:gd name="T23" fmla="*/ 7 h 20"/>
                  <a:gd name="T24" fmla="*/ 28 w 52"/>
                  <a:gd name="T25" fmla="*/ 7 h 20"/>
                  <a:gd name="T26" fmla="*/ 23 w 52"/>
                  <a:gd name="T27" fmla="*/ 7 h 20"/>
                  <a:gd name="T28" fmla="*/ 20 w 52"/>
                  <a:gd name="T29" fmla="*/ 8 h 20"/>
                  <a:gd name="T30" fmla="*/ 18 w 52"/>
                  <a:gd name="T31" fmla="*/ 7 h 20"/>
                  <a:gd name="T32" fmla="*/ 15 w 52"/>
                  <a:gd name="T33" fmla="*/ 7 h 20"/>
                  <a:gd name="T34" fmla="*/ 12 w 52"/>
                  <a:gd name="T35" fmla="*/ 8 h 20"/>
                  <a:gd name="T36" fmla="*/ 10 w 52"/>
                  <a:gd name="T37" fmla="*/ 7 h 20"/>
                  <a:gd name="T38" fmla="*/ 7 w 52"/>
                  <a:gd name="T39" fmla="*/ 8 h 20"/>
                  <a:gd name="T40" fmla="*/ 5 w 52"/>
                  <a:gd name="T41" fmla="*/ 10 h 20"/>
                  <a:gd name="T42" fmla="*/ 4 w 52"/>
                  <a:gd name="T43" fmla="*/ 9 h 20"/>
                  <a:gd name="T44" fmla="*/ 3 w 52"/>
                  <a:gd name="T45" fmla="*/ 11 h 20"/>
                  <a:gd name="T46" fmla="*/ 0 w 52"/>
                  <a:gd name="T47" fmla="*/ 11 h 20"/>
                  <a:gd name="T48" fmla="*/ 0 w 52"/>
                  <a:gd name="T49" fmla="*/ 12 h 20"/>
                  <a:gd name="T50" fmla="*/ 2 w 52"/>
                  <a:gd name="T51" fmla="*/ 14 h 20"/>
                  <a:gd name="T52" fmla="*/ 3 w 52"/>
                  <a:gd name="T53" fmla="*/ 15 h 20"/>
                  <a:gd name="T54" fmla="*/ 3 w 52"/>
                  <a:gd name="T55" fmla="*/ 16 h 20"/>
                  <a:gd name="T56" fmla="*/ 4 w 52"/>
                  <a:gd name="T57" fmla="*/ 19 h 20"/>
                  <a:gd name="T58" fmla="*/ 5 w 52"/>
                  <a:gd name="T59" fmla="*/ 19 h 20"/>
                  <a:gd name="T60" fmla="*/ 9 w 52"/>
                  <a:gd name="T61" fmla="*/ 20 h 20"/>
                  <a:gd name="T62" fmla="*/ 11 w 52"/>
                  <a:gd name="T63" fmla="*/ 20 h 20"/>
                  <a:gd name="T64" fmla="*/ 13 w 52"/>
                  <a:gd name="T65" fmla="*/ 19 h 20"/>
                  <a:gd name="T66" fmla="*/ 16 w 52"/>
                  <a:gd name="T67" fmla="*/ 20 h 20"/>
                  <a:gd name="T68" fmla="*/ 15 w 52"/>
                  <a:gd name="T69" fmla="*/ 19 h 20"/>
                  <a:gd name="T70" fmla="*/ 19 w 52"/>
                  <a:gd name="T71" fmla="*/ 17 h 20"/>
                  <a:gd name="T72" fmla="*/ 24 w 52"/>
                  <a:gd name="T73" fmla="*/ 15 h 20"/>
                  <a:gd name="T74" fmla="*/ 27 w 52"/>
                  <a:gd name="T75" fmla="*/ 14 h 20"/>
                  <a:gd name="T76" fmla="*/ 29 w 52"/>
                  <a:gd name="T77" fmla="*/ 14 h 20"/>
                  <a:gd name="T78" fmla="*/ 31 w 52"/>
                  <a:gd name="T79" fmla="*/ 13 h 20"/>
                  <a:gd name="T80" fmla="*/ 31 w 52"/>
                  <a:gd name="T81" fmla="*/ 14 h 20"/>
                  <a:gd name="T82" fmla="*/ 33 w 52"/>
                  <a:gd name="T83" fmla="*/ 15 h 20"/>
                  <a:gd name="T84" fmla="*/ 33 w 52"/>
                  <a:gd name="T85" fmla="*/ 16 h 20"/>
                  <a:gd name="T86" fmla="*/ 34 w 52"/>
                  <a:gd name="T87" fmla="*/ 15 h 20"/>
                  <a:gd name="T88" fmla="*/ 35 w 52"/>
                  <a:gd name="T89" fmla="*/ 15 h 20"/>
                  <a:gd name="T90" fmla="*/ 35 w 52"/>
                  <a:gd name="T91" fmla="*/ 13 h 20"/>
                  <a:gd name="T92" fmla="*/ 39 w 52"/>
                  <a:gd name="T93" fmla="*/ 13 h 20"/>
                  <a:gd name="T94" fmla="*/ 43 w 52"/>
                  <a:gd name="T95" fmla="*/ 11 h 20"/>
                  <a:gd name="T96" fmla="*/ 46 w 52"/>
                  <a:gd name="T97" fmla="*/ 10 h 20"/>
                  <a:gd name="T98" fmla="*/ 49 w 52"/>
                  <a:gd name="T99" fmla="*/ 9 h 20"/>
                  <a:gd name="T100" fmla="*/ 50 w 52"/>
                  <a:gd name="T101" fmla="*/ 7 h 20"/>
                  <a:gd name="T102" fmla="*/ 51 w 52"/>
                  <a:gd name="T10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20">
                    <a:moveTo>
                      <a:pt x="52" y="6"/>
                    </a:move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5"/>
                      <a:pt x="51" y="5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4"/>
                      <a:pt x="48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9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0"/>
                    </a:cubicBezTo>
                    <a:cubicBezTo>
                      <a:pt x="48" y="0"/>
                      <a:pt x="48" y="1"/>
                      <a:pt x="47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ubicBezTo>
                      <a:pt x="45" y="2"/>
                      <a:pt x="44" y="2"/>
                      <a:pt x="44" y="2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1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6" y="4"/>
                    </a:cubicBezTo>
                    <a:cubicBezTo>
                      <a:pt x="36" y="4"/>
                      <a:pt x="36" y="4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29" y="7"/>
                      <a:pt x="29" y="6"/>
                    </a:cubicBezTo>
                    <a:cubicBezTo>
                      <a:pt x="29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8" y="6"/>
                      <a:pt x="18" y="6"/>
                      <a:pt x="17" y="6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19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9"/>
                      <a:pt x="15" y="19"/>
                      <a:pt x="15" y="19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7" y="19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7"/>
                      <a:pt x="22" y="17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4" y="15"/>
                      <a:pt x="24" y="15"/>
                    </a:cubicBezTo>
                    <a:cubicBezTo>
                      <a:pt x="24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1" y="14"/>
                      <a:pt x="31" y="13"/>
                    </a:cubicBezTo>
                    <a:cubicBezTo>
                      <a:pt x="31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3" y="15"/>
                    </a:cubicBezTo>
                    <a:cubicBezTo>
                      <a:pt x="33" y="15"/>
                      <a:pt x="33" y="15"/>
                      <a:pt x="33" y="16"/>
                    </a:cubicBezTo>
                    <a:cubicBezTo>
                      <a:pt x="33" y="16"/>
                      <a:pt x="33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4"/>
                    </a:cubicBezTo>
                    <a:cubicBezTo>
                      <a:pt x="35" y="14"/>
                      <a:pt x="35" y="14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3"/>
                      <a:pt x="35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2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1" y="12"/>
                      <a:pt x="41" y="12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11"/>
                      <a:pt x="42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6" y="10"/>
                    </a:cubicBezTo>
                    <a:cubicBezTo>
                      <a:pt x="47" y="10"/>
                      <a:pt x="47" y="10"/>
                      <a:pt x="48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9" y="8"/>
                      <a:pt x="49" y="8"/>
                    </a:cubicBezTo>
                    <a:cubicBezTo>
                      <a:pt x="49" y="8"/>
                      <a:pt x="49" y="8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2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9" name="Freeform 829"/>
              <p:cNvSpPr>
                <a:spLocks/>
              </p:cNvSpPr>
              <p:nvPr/>
            </p:nvSpPr>
            <p:spPr bwMode="auto">
              <a:xfrm>
                <a:off x="4068" y="3516"/>
                <a:ext cx="75" cy="90"/>
              </a:xfrm>
              <a:custGeom>
                <a:avLst/>
                <a:gdLst>
                  <a:gd name="T0" fmla="*/ 32 w 32"/>
                  <a:gd name="T1" fmla="*/ 27 h 38"/>
                  <a:gd name="T2" fmla="*/ 27 w 32"/>
                  <a:gd name="T3" fmla="*/ 27 h 38"/>
                  <a:gd name="T4" fmla="*/ 24 w 32"/>
                  <a:gd name="T5" fmla="*/ 24 h 38"/>
                  <a:gd name="T6" fmla="*/ 25 w 32"/>
                  <a:gd name="T7" fmla="*/ 22 h 38"/>
                  <a:gd name="T8" fmla="*/ 26 w 32"/>
                  <a:gd name="T9" fmla="*/ 19 h 38"/>
                  <a:gd name="T10" fmla="*/ 26 w 32"/>
                  <a:gd name="T11" fmla="*/ 17 h 38"/>
                  <a:gd name="T12" fmla="*/ 26 w 32"/>
                  <a:gd name="T13" fmla="*/ 17 h 38"/>
                  <a:gd name="T14" fmla="*/ 24 w 32"/>
                  <a:gd name="T15" fmla="*/ 19 h 38"/>
                  <a:gd name="T16" fmla="*/ 23 w 32"/>
                  <a:gd name="T17" fmla="*/ 19 h 38"/>
                  <a:gd name="T18" fmla="*/ 22 w 32"/>
                  <a:gd name="T19" fmla="*/ 17 h 38"/>
                  <a:gd name="T20" fmla="*/ 23 w 32"/>
                  <a:gd name="T21" fmla="*/ 16 h 38"/>
                  <a:gd name="T22" fmla="*/ 25 w 32"/>
                  <a:gd name="T23" fmla="*/ 15 h 38"/>
                  <a:gd name="T24" fmla="*/ 26 w 32"/>
                  <a:gd name="T25" fmla="*/ 12 h 38"/>
                  <a:gd name="T26" fmla="*/ 27 w 32"/>
                  <a:gd name="T27" fmla="*/ 12 h 38"/>
                  <a:gd name="T28" fmla="*/ 28 w 32"/>
                  <a:gd name="T29" fmla="*/ 9 h 38"/>
                  <a:gd name="T30" fmla="*/ 27 w 32"/>
                  <a:gd name="T31" fmla="*/ 7 h 38"/>
                  <a:gd name="T32" fmla="*/ 27 w 32"/>
                  <a:gd name="T33" fmla="*/ 6 h 38"/>
                  <a:gd name="T34" fmla="*/ 27 w 32"/>
                  <a:gd name="T35" fmla="*/ 5 h 38"/>
                  <a:gd name="T36" fmla="*/ 28 w 32"/>
                  <a:gd name="T37" fmla="*/ 4 h 38"/>
                  <a:gd name="T38" fmla="*/ 26 w 32"/>
                  <a:gd name="T39" fmla="*/ 5 h 38"/>
                  <a:gd name="T40" fmla="*/ 26 w 32"/>
                  <a:gd name="T41" fmla="*/ 2 h 38"/>
                  <a:gd name="T42" fmla="*/ 27 w 32"/>
                  <a:gd name="T43" fmla="*/ 1 h 38"/>
                  <a:gd name="T44" fmla="*/ 25 w 32"/>
                  <a:gd name="T45" fmla="*/ 1 h 38"/>
                  <a:gd name="T46" fmla="*/ 24 w 32"/>
                  <a:gd name="T47" fmla="*/ 5 h 38"/>
                  <a:gd name="T48" fmla="*/ 23 w 32"/>
                  <a:gd name="T49" fmla="*/ 7 h 38"/>
                  <a:gd name="T50" fmla="*/ 23 w 32"/>
                  <a:gd name="T51" fmla="*/ 8 h 38"/>
                  <a:gd name="T52" fmla="*/ 22 w 32"/>
                  <a:gd name="T53" fmla="*/ 12 h 38"/>
                  <a:gd name="T54" fmla="*/ 22 w 32"/>
                  <a:gd name="T55" fmla="*/ 12 h 38"/>
                  <a:gd name="T56" fmla="*/ 23 w 32"/>
                  <a:gd name="T57" fmla="*/ 13 h 38"/>
                  <a:gd name="T58" fmla="*/ 23 w 32"/>
                  <a:gd name="T59" fmla="*/ 13 h 38"/>
                  <a:gd name="T60" fmla="*/ 21 w 32"/>
                  <a:gd name="T61" fmla="*/ 14 h 38"/>
                  <a:gd name="T62" fmla="*/ 20 w 32"/>
                  <a:gd name="T63" fmla="*/ 16 h 38"/>
                  <a:gd name="T64" fmla="*/ 21 w 32"/>
                  <a:gd name="T65" fmla="*/ 17 h 38"/>
                  <a:gd name="T66" fmla="*/ 20 w 32"/>
                  <a:gd name="T67" fmla="*/ 18 h 38"/>
                  <a:gd name="T68" fmla="*/ 18 w 32"/>
                  <a:gd name="T69" fmla="*/ 20 h 38"/>
                  <a:gd name="T70" fmla="*/ 17 w 32"/>
                  <a:gd name="T71" fmla="*/ 21 h 38"/>
                  <a:gd name="T72" fmla="*/ 16 w 32"/>
                  <a:gd name="T73" fmla="*/ 22 h 38"/>
                  <a:gd name="T74" fmla="*/ 12 w 32"/>
                  <a:gd name="T75" fmla="*/ 25 h 38"/>
                  <a:gd name="T76" fmla="*/ 8 w 32"/>
                  <a:gd name="T77" fmla="*/ 24 h 38"/>
                  <a:gd name="T78" fmla="*/ 7 w 32"/>
                  <a:gd name="T79" fmla="*/ 26 h 38"/>
                  <a:gd name="T80" fmla="*/ 9 w 32"/>
                  <a:gd name="T81" fmla="*/ 30 h 38"/>
                  <a:gd name="T82" fmla="*/ 7 w 32"/>
                  <a:gd name="T83" fmla="*/ 33 h 38"/>
                  <a:gd name="T84" fmla="*/ 1 w 32"/>
                  <a:gd name="T85" fmla="*/ 34 h 38"/>
                  <a:gd name="T86" fmla="*/ 1 w 32"/>
                  <a:gd name="T87" fmla="*/ 35 h 38"/>
                  <a:gd name="T88" fmla="*/ 1 w 32"/>
                  <a:gd name="T89" fmla="*/ 36 h 38"/>
                  <a:gd name="T90" fmla="*/ 1 w 32"/>
                  <a:gd name="T91" fmla="*/ 38 h 38"/>
                  <a:gd name="T92" fmla="*/ 7 w 32"/>
                  <a:gd name="T93" fmla="*/ 37 h 38"/>
                  <a:gd name="T94" fmla="*/ 12 w 32"/>
                  <a:gd name="T95" fmla="*/ 36 h 38"/>
                  <a:gd name="T96" fmla="*/ 15 w 32"/>
                  <a:gd name="T97" fmla="*/ 36 h 38"/>
                  <a:gd name="T98" fmla="*/ 18 w 32"/>
                  <a:gd name="T99" fmla="*/ 34 h 38"/>
                  <a:gd name="T100" fmla="*/ 17 w 32"/>
                  <a:gd name="T101" fmla="*/ 32 h 38"/>
                  <a:gd name="T102" fmla="*/ 22 w 32"/>
                  <a:gd name="T103" fmla="*/ 33 h 38"/>
                  <a:gd name="T104" fmla="*/ 23 w 32"/>
                  <a:gd name="T105" fmla="*/ 34 h 38"/>
                  <a:gd name="T106" fmla="*/ 25 w 32"/>
                  <a:gd name="T107" fmla="*/ 32 h 38"/>
                  <a:gd name="T108" fmla="*/ 27 w 32"/>
                  <a:gd name="T109" fmla="*/ 32 h 38"/>
                  <a:gd name="T110" fmla="*/ 30 w 32"/>
                  <a:gd name="T111" fmla="*/ 30 h 38"/>
                  <a:gd name="T112" fmla="*/ 32 w 32"/>
                  <a:gd name="T113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38">
                    <a:moveTo>
                      <a:pt x="31" y="28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32" y="28"/>
                      <a:pt x="32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0" y="27"/>
                      <a:pt x="30" y="27"/>
                    </a:cubicBezTo>
                    <a:cubicBezTo>
                      <a:pt x="29" y="27"/>
                      <a:pt x="28" y="27"/>
                      <a:pt x="28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5" y="26"/>
                      <a:pt x="25" y="25"/>
                      <a:pt x="25" y="24"/>
                    </a:cubicBezTo>
                    <a:cubicBezTo>
                      <a:pt x="25" y="24"/>
                      <a:pt x="24" y="24"/>
                      <a:pt x="24" y="24"/>
                    </a:cubicBezTo>
                    <a:cubicBezTo>
                      <a:pt x="24" y="24"/>
                      <a:pt x="24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4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1"/>
                      <a:pt x="25" y="20"/>
                    </a:cubicBezTo>
                    <a:cubicBezTo>
                      <a:pt x="25" y="20"/>
                      <a:pt x="25" y="20"/>
                      <a:pt x="26" y="20"/>
                    </a:cubicBezTo>
                    <a:cubicBezTo>
                      <a:pt x="26" y="20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6"/>
                      <a:pt x="26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5" y="17"/>
                      <a:pt x="25" y="17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3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1"/>
                      <a:pt x="26" y="12"/>
                    </a:cubicBezTo>
                    <a:cubicBezTo>
                      <a:pt x="26" y="12"/>
                      <a:pt x="26" y="12"/>
                      <a:pt x="27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0"/>
                      <a:pt x="28" y="10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3"/>
                      <a:pt x="26" y="3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9"/>
                      <a:pt x="23" y="10"/>
                    </a:cubicBezTo>
                    <a:cubicBezTo>
                      <a:pt x="23" y="10"/>
                      <a:pt x="22" y="11"/>
                      <a:pt x="22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3"/>
                      <a:pt x="21" y="13"/>
                    </a:cubicBezTo>
                    <a:cubicBezTo>
                      <a:pt x="21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5"/>
                    </a:cubicBezTo>
                    <a:cubicBezTo>
                      <a:pt x="20" y="15"/>
                      <a:pt x="20" y="16"/>
                      <a:pt x="20" y="16"/>
                    </a:cubicBezTo>
                    <a:cubicBezTo>
                      <a:pt x="20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3"/>
                      <a:pt x="14" y="24"/>
                      <a:pt x="13" y="24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8" y="24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6" y="25"/>
                      <a:pt x="6" y="26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7" y="27"/>
                      <a:pt x="7" y="27"/>
                      <a:pt x="7" y="28"/>
                    </a:cubicBezTo>
                    <a:cubicBezTo>
                      <a:pt x="7" y="28"/>
                      <a:pt x="7" y="28"/>
                      <a:pt x="7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9" y="30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5" y="34"/>
                      <a:pt x="4" y="34"/>
                    </a:cubicBezTo>
                    <a:cubicBezTo>
                      <a:pt x="4" y="34"/>
                      <a:pt x="3" y="34"/>
                      <a:pt x="2" y="34"/>
                    </a:cubicBezTo>
                    <a:cubicBezTo>
                      <a:pt x="2" y="34"/>
                      <a:pt x="1" y="34"/>
                      <a:pt x="1" y="34"/>
                    </a:cubicBezTo>
                    <a:cubicBezTo>
                      <a:pt x="1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7"/>
                      <a:pt x="1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1" y="37"/>
                      <a:pt x="1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3" y="38"/>
                      <a:pt x="4" y="38"/>
                    </a:cubicBezTo>
                    <a:cubicBezTo>
                      <a:pt x="4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8" y="37"/>
                      <a:pt x="8" y="37"/>
                      <a:pt x="9" y="37"/>
                    </a:cubicBezTo>
                    <a:cubicBezTo>
                      <a:pt x="10" y="36"/>
                      <a:pt x="10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5" y="36"/>
                    </a:cubicBezTo>
                    <a:cubicBezTo>
                      <a:pt x="15" y="35"/>
                      <a:pt x="15" y="35"/>
                      <a:pt x="16" y="35"/>
                    </a:cubicBezTo>
                    <a:cubicBezTo>
                      <a:pt x="16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7" y="32"/>
                    </a:cubicBezTo>
                    <a:cubicBezTo>
                      <a:pt x="17" y="32"/>
                      <a:pt x="17" y="32"/>
                      <a:pt x="16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2"/>
                      <a:pt x="18" y="32"/>
                    </a:cubicBezTo>
                    <a:cubicBezTo>
                      <a:pt x="19" y="32"/>
                      <a:pt x="19" y="32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2" y="34"/>
                      <a:pt x="22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3" y="33"/>
                      <a:pt x="23" y="33"/>
                    </a:cubicBezTo>
                    <a:cubicBezTo>
                      <a:pt x="23" y="33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5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1"/>
                      <a:pt x="28" y="31"/>
                      <a:pt x="29" y="31"/>
                    </a:cubicBezTo>
                    <a:cubicBezTo>
                      <a:pt x="29" y="31"/>
                      <a:pt x="29" y="31"/>
                      <a:pt x="29" y="30"/>
                    </a:cubicBezTo>
                    <a:cubicBezTo>
                      <a:pt x="29" y="30"/>
                      <a:pt x="29" y="30"/>
                      <a:pt x="30" y="30"/>
                    </a:cubicBezTo>
                    <a:cubicBezTo>
                      <a:pt x="30" y="30"/>
                      <a:pt x="30" y="30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8"/>
                      <a:pt x="3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0" name="Freeform 830"/>
              <p:cNvSpPr>
                <a:spLocks/>
              </p:cNvSpPr>
              <p:nvPr/>
            </p:nvSpPr>
            <p:spPr bwMode="auto">
              <a:xfrm>
                <a:off x="3949" y="36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1" name="Freeform 831"/>
              <p:cNvSpPr>
                <a:spLocks/>
              </p:cNvSpPr>
              <p:nvPr/>
            </p:nvSpPr>
            <p:spPr bwMode="auto">
              <a:xfrm>
                <a:off x="3938" y="3620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4 w 4"/>
                  <a:gd name="T5" fmla="*/ 2 h 3"/>
                  <a:gd name="T6" fmla="*/ 4 w 4"/>
                  <a:gd name="T7" fmla="*/ 2 h 3"/>
                  <a:gd name="T8" fmla="*/ 4 w 4"/>
                  <a:gd name="T9" fmla="*/ 1 h 3"/>
                  <a:gd name="T10" fmla="*/ 4 w 4"/>
                  <a:gd name="T11" fmla="*/ 0 h 3"/>
                  <a:gd name="T12" fmla="*/ 3 w 4"/>
                  <a:gd name="T13" fmla="*/ 0 h 3"/>
                  <a:gd name="T14" fmla="*/ 3 w 4"/>
                  <a:gd name="T15" fmla="*/ 0 h 3"/>
                  <a:gd name="T16" fmla="*/ 3 w 4"/>
                  <a:gd name="T17" fmla="*/ 1 h 3"/>
                  <a:gd name="T18" fmla="*/ 2 w 4"/>
                  <a:gd name="T19" fmla="*/ 1 h 3"/>
                  <a:gd name="T20" fmla="*/ 2 w 4"/>
                  <a:gd name="T21" fmla="*/ 1 h 3"/>
                  <a:gd name="T22" fmla="*/ 1 w 4"/>
                  <a:gd name="T23" fmla="*/ 1 h 3"/>
                  <a:gd name="T24" fmla="*/ 1 w 4"/>
                  <a:gd name="T25" fmla="*/ 1 h 3"/>
                  <a:gd name="T26" fmla="*/ 0 w 4"/>
                  <a:gd name="T27" fmla="*/ 2 h 3"/>
                  <a:gd name="T28" fmla="*/ 0 w 4"/>
                  <a:gd name="T29" fmla="*/ 2 h 3"/>
                  <a:gd name="T30" fmla="*/ 0 w 4"/>
                  <a:gd name="T31" fmla="*/ 2 h 3"/>
                  <a:gd name="T32" fmla="*/ 1 w 4"/>
                  <a:gd name="T33" fmla="*/ 2 h 3"/>
                  <a:gd name="T34" fmla="*/ 1 w 4"/>
                  <a:gd name="T35" fmla="*/ 2 h 3"/>
                  <a:gd name="T36" fmla="*/ 1 w 4"/>
                  <a:gd name="T37" fmla="*/ 2 h 3"/>
                  <a:gd name="T38" fmla="*/ 2 w 4"/>
                  <a:gd name="T39" fmla="*/ 3 h 3"/>
                  <a:gd name="T40" fmla="*/ 2 w 4"/>
                  <a:gd name="T41" fmla="*/ 2 h 3"/>
                  <a:gd name="T42" fmla="*/ 3 w 4"/>
                  <a:gd name="T43" fmla="*/ 3 h 3"/>
                  <a:gd name="T44" fmla="*/ 4 w 4"/>
                  <a:gd name="T45" fmla="*/ 3 h 3"/>
                  <a:gd name="T46" fmla="*/ 4 w 4"/>
                  <a:gd name="T47" fmla="*/ 3 h 3"/>
                  <a:gd name="T48" fmla="*/ 4 w 4"/>
                  <a:gd name="T49" fmla="*/ 2 h 3"/>
                  <a:gd name="T50" fmla="*/ 4 w 4"/>
                  <a:gd name="T51" fmla="*/ 2 h 3"/>
                  <a:gd name="T52" fmla="*/ 4 w 4"/>
                  <a:gd name="T53" fmla="*/ 2 h 3"/>
                  <a:gd name="T54" fmla="*/ 3 w 4"/>
                  <a:gd name="T55" fmla="*/ 2 h 3"/>
                  <a:gd name="T56" fmla="*/ 4 w 4"/>
                  <a:gd name="T57" fmla="*/ 2 h 3"/>
                  <a:gd name="T58" fmla="*/ 4 w 4"/>
                  <a:gd name="T5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2" name="Freeform 832"/>
              <p:cNvSpPr>
                <a:spLocks/>
              </p:cNvSpPr>
              <p:nvPr/>
            </p:nvSpPr>
            <p:spPr bwMode="auto">
              <a:xfrm>
                <a:off x="3874" y="3653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2 h 2"/>
                  <a:gd name="T8" fmla="*/ 2 w 3"/>
                  <a:gd name="T9" fmla="*/ 2 h 2"/>
                  <a:gd name="T10" fmla="*/ 2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0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3" name="Freeform 833"/>
              <p:cNvSpPr>
                <a:spLocks/>
              </p:cNvSpPr>
              <p:nvPr/>
            </p:nvSpPr>
            <p:spPr bwMode="auto">
              <a:xfrm>
                <a:off x="4065" y="3589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0 w 2"/>
                  <a:gd name="T4" fmla="*/ 0 w 2"/>
                  <a:gd name="T5" fmla="*/ 0 w 2"/>
                  <a:gd name="T6" fmla="*/ 0 w 2"/>
                  <a:gd name="T7" fmla="*/ 1 w 2"/>
                  <a:gd name="T8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4" name="Freeform 834"/>
              <p:cNvSpPr>
                <a:spLocks/>
              </p:cNvSpPr>
              <p:nvPr/>
            </p:nvSpPr>
            <p:spPr bwMode="auto">
              <a:xfrm>
                <a:off x="3871" y="3691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5" name="Freeform 835"/>
              <p:cNvSpPr>
                <a:spLocks/>
              </p:cNvSpPr>
              <p:nvPr/>
            </p:nvSpPr>
            <p:spPr bwMode="auto">
              <a:xfrm>
                <a:off x="4063" y="359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6" name="Freeform 836"/>
              <p:cNvSpPr>
                <a:spLocks/>
              </p:cNvSpPr>
              <p:nvPr/>
            </p:nvSpPr>
            <p:spPr bwMode="auto">
              <a:xfrm>
                <a:off x="4063" y="359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7" name="Freeform 837"/>
              <p:cNvSpPr>
                <a:spLocks/>
              </p:cNvSpPr>
              <p:nvPr/>
            </p:nvSpPr>
            <p:spPr bwMode="auto">
              <a:xfrm>
                <a:off x="4132" y="3551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8" name="Freeform 838"/>
              <p:cNvSpPr>
                <a:spLocks/>
              </p:cNvSpPr>
              <p:nvPr/>
            </p:nvSpPr>
            <p:spPr bwMode="auto">
              <a:xfrm>
                <a:off x="4129" y="35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9" name="Freeform 839"/>
              <p:cNvSpPr>
                <a:spLocks/>
              </p:cNvSpPr>
              <p:nvPr/>
            </p:nvSpPr>
            <p:spPr bwMode="auto">
              <a:xfrm>
                <a:off x="2149" y="2062"/>
                <a:ext cx="120" cy="47"/>
              </a:xfrm>
              <a:custGeom>
                <a:avLst/>
                <a:gdLst>
                  <a:gd name="T0" fmla="*/ 21 w 51"/>
                  <a:gd name="T1" fmla="*/ 19 h 20"/>
                  <a:gd name="T2" fmla="*/ 28 w 51"/>
                  <a:gd name="T3" fmla="*/ 19 h 20"/>
                  <a:gd name="T4" fmla="*/ 31 w 51"/>
                  <a:gd name="T5" fmla="*/ 18 h 20"/>
                  <a:gd name="T6" fmla="*/ 33 w 51"/>
                  <a:gd name="T7" fmla="*/ 18 h 20"/>
                  <a:gd name="T8" fmla="*/ 36 w 51"/>
                  <a:gd name="T9" fmla="*/ 17 h 20"/>
                  <a:gd name="T10" fmla="*/ 43 w 51"/>
                  <a:gd name="T11" fmla="*/ 13 h 20"/>
                  <a:gd name="T12" fmla="*/ 45 w 51"/>
                  <a:gd name="T13" fmla="*/ 13 h 20"/>
                  <a:gd name="T14" fmla="*/ 47 w 51"/>
                  <a:gd name="T15" fmla="*/ 11 h 20"/>
                  <a:gd name="T16" fmla="*/ 49 w 51"/>
                  <a:gd name="T17" fmla="*/ 11 h 20"/>
                  <a:gd name="T18" fmla="*/ 48 w 51"/>
                  <a:gd name="T19" fmla="*/ 8 h 20"/>
                  <a:gd name="T20" fmla="*/ 50 w 51"/>
                  <a:gd name="T21" fmla="*/ 5 h 20"/>
                  <a:gd name="T22" fmla="*/ 46 w 51"/>
                  <a:gd name="T23" fmla="*/ 5 h 20"/>
                  <a:gd name="T24" fmla="*/ 46 w 51"/>
                  <a:gd name="T25" fmla="*/ 2 h 20"/>
                  <a:gd name="T26" fmla="*/ 45 w 51"/>
                  <a:gd name="T27" fmla="*/ 1 h 20"/>
                  <a:gd name="T28" fmla="*/ 44 w 51"/>
                  <a:gd name="T29" fmla="*/ 0 h 20"/>
                  <a:gd name="T30" fmla="*/ 41 w 51"/>
                  <a:gd name="T31" fmla="*/ 1 h 20"/>
                  <a:gd name="T32" fmla="*/ 38 w 51"/>
                  <a:gd name="T33" fmla="*/ 0 h 20"/>
                  <a:gd name="T34" fmla="*/ 35 w 51"/>
                  <a:gd name="T35" fmla="*/ 3 h 20"/>
                  <a:gd name="T36" fmla="*/ 32 w 51"/>
                  <a:gd name="T37" fmla="*/ 3 h 20"/>
                  <a:gd name="T38" fmla="*/ 28 w 51"/>
                  <a:gd name="T39" fmla="*/ 4 h 20"/>
                  <a:gd name="T40" fmla="*/ 28 w 51"/>
                  <a:gd name="T41" fmla="*/ 4 h 20"/>
                  <a:gd name="T42" fmla="*/ 24 w 51"/>
                  <a:gd name="T43" fmla="*/ 4 h 20"/>
                  <a:gd name="T44" fmla="*/ 21 w 51"/>
                  <a:gd name="T45" fmla="*/ 5 h 20"/>
                  <a:gd name="T46" fmla="*/ 20 w 51"/>
                  <a:gd name="T47" fmla="*/ 6 h 20"/>
                  <a:gd name="T48" fmla="*/ 17 w 51"/>
                  <a:gd name="T49" fmla="*/ 7 h 20"/>
                  <a:gd name="T50" fmla="*/ 14 w 51"/>
                  <a:gd name="T51" fmla="*/ 9 h 20"/>
                  <a:gd name="T52" fmla="*/ 14 w 51"/>
                  <a:gd name="T53" fmla="*/ 6 h 20"/>
                  <a:gd name="T54" fmla="*/ 14 w 51"/>
                  <a:gd name="T55" fmla="*/ 4 h 20"/>
                  <a:gd name="T56" fmla="*/ 11 w 51"/>
                  <a:gd name="T57" fmla="*/ 3 h 20"/>
                  <a:gd name="T58" fmla="*/ 6 w 51"/>
                  <a:gd name="T59" fmla="*/ 2 h 20"/>
                  <a:gd name="T60" fmla="*/ 8 w 51"/>
                  <a:gd name="T61" fmla="*/ 2 h 20"/>
                  <a:gd name="T62" fmla="*/ 8 w 51"/>
                  <a:gd name="T63" fmla="*/ 3 h 20"/>
                  <a:gd name="T64" fmla="*/ 10 w 51"/>
                  <a:gd name="T65" fmla="*/ 5 h 20"/>
                  <a:gd name="T66" fmla="*/ 7 w 51"/>
                  <a:gd name="T67" fmla="*/ 4 h 20"/>
                  <a:gd name="T68" fmla="*/ 5 w 51"/>
                  <a:gd name="T69" fmla="*/ 5 h 20"/>
                  <a:gd name="T70" fmla="*/ 5 w 51"/>
                  <a:gd name="T71" fmla="*/ 5 h 20"/>
                  <a:gd name="T72" fmla="*/ 5 w 51"/>
                  <a:gd name="T73" fmla="*/ 6 h 20"/>
                  <a:gd name="T74" fmla="*/ 2 w 51"/>
                  <a:gd name="T75" fmla="*/ 6 h 20"/>
                  <a:gd name="T76" fmla="*/ 2 w 51"/>
                  <a:gd name="T77" fmla="*/ 8 h 20"/>
                  <a:gd name="T78" fmla="*/ 2 w 51"/>
                  <a:gd name="T79" fmla="*/ 9 h 20"/>
                  <a:gd name="T80" fmla="*/ 6 w 51"/>
                  <a:gd name="T81" fmla="*/ 7 h 20"/>
                  <a:gd name="T82" fmla="*/ 8 w 51"/>
                  <a:gd name="T83" fmla="*/ 8 h 20"/>
                  <a:gd name="T84" fmla="*/ 11 w 51"/>
                  <a:gd name="T85" fmla="*/ 7 h 20"/>
                  <a:gd name="T86" fmla="*/ 13 w 51"/>
                  <a:gd name="T87" fmla="*/ 8 h 20"/>
                  <a:gd name="T88" fmla="*/ 9 w 51"/>
                  <a:gd name="T89" fmla="*/ 9 h 20"/>
                  <a:gd name="T90" fmla="*/ 13 w 51"/>
                  <a:gd name="T91" fmla="*/ 9 h 20"/>
                  <a:gd name="T92" fmla="*/ 8 w 51"/>
                  <a:gd name="T93" fmla="*/ 11 h 20"/>
                  <a:gd name="T94" fmla="*/ 7 w 51"/>
                  <a:gd name="T95" fmla="*/ 10 h 20"/>
                  <a:gd name="T96" fmla="*/ 4 w 51"/>
                  <a:gd name="T97" fmla="*/ 11 h 20"/>
                  <a:gd name="T98" fmla="*/ 2 w 51"/>
                  <a:gd name="T99" fmla="*/ 13 h 20"/>
                  <a:gd name="T100" fmla="*/ 9 w 51"/>
                  <a:gd name="T101" fmla="*/ 12 h 20"/>
                  <a:gd name="T102" fmla="*/ 10 w 51"/>
                  <a:gd name="T103" fmla="*/ 14 h 20"/>
                  <a:gd name="T104" fmla="*/ 10 w 51"/>
                  <a:gd name="T105" fmla="*/ 15 h 20"/>
                  <a:gd name="T106" fmla="*/ 13 w 51"/>
                  <a:gd name="T107" fmla="*/ 15 h 20"/>
                  <a:gd name="T108" fmla="*/ 10 w 51"/>
                  <a:gd name="T109" fmla="*/ 17 h 20"/>
                  <a:gd name="T110" fmla="*/ 7 w 51"/>
                  <a:gd name="T111" fmla="*/ 17 h 20"/>
                  <a:gd name="T112" fmla="*/ 7 w 51"/>
                  <a:gd name="T113" fmla="*/ 19 h 20"/>
                  <a:gd name="T114" fmla="*/ 13 w 51"/>
                  <a:gd name="T115" fmla="*/ 18 h 20"/>
                  <a:gd name="T116" fmla="*/ 17 w 51"/>
                  <a:gd name="T1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" h="20">
                    <a:moveTo>
                      <a:pt x="17" y="19"/>
                    </a:moveTo>
                    <a:cubicBezTo>
                      <a:pt x="17" y="19"/>
                      <a:pt x="18" y="19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20" y="20"/>
                      <a:pt x="20" y="19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3" y="20"/>
                    </a:cubicBezTo>
                    <a:cubicBezTo>
                      <a:pt x="24" y="20"/>
                      <a:pt x="25" y="20"/>
                      <a:pt x="25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20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2" y="17"/>
                      <a:pt x="32" y="17"/>
                    </a:cubicBezTo>
                    <a:cubicBezTo>
                      <a:pt x="32" y="17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7" y="17"/>
                      <a:pt x="37" y="17"/>
                    </a:cubicBezTo>
                    <a:cubicBezTo>
                      <a:pt x="38" y="16"/>
                      <a:pt x="38" y="16"/>
                      <a:pt x="39" y="15"/>
                    </a:cubicBezTo>
                    <a:cubicBezTo>
                      <a:pt x="39" y="15"/>
                      <a:pt x="40" y="15"/>
                      <a:pt x="40" y="14"/>
                    </a:cubicBezTo>
                    <a:cubicBezTo>
                      <a:pt x="41" y="14"/>
                      <a:pt x="42" y="14"/>
                      <a:pt x="43" y="14"/>
                    </a:cubicBezTo>
                    <a:cubicBezTo>
                      <a:pt x="43" y="14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1"/>
                    </a:cubicBezTo>
                    <a:cubicBezTo>
                      <a:pt x="46" y="11"/>
                      <a:pt x="46" y="11"/>
                      <a:pt x="47" y="11"/>
                    </a:cubicBezTo>
                    <a:cubicBezTo>
                      <a:pt x="47" y="11"/>
                      <a:pt x="46" y="11"/>
                      <a:pt x="46" y="10"/>
                    </a:cubicBezTo>
                    <a:cubicBezTo>
                      <a:pt x="46" y="10"/>
                      <a:pt x="46" y="10"/>
                      <a:pt x="47" y="10"/>
                    </a:cubicBezTo>
                    <a:cubicBezTo>
                      <a:pt x="47" y="10"/>
                      <a:pt x="47" y="10"/>
                      <a:pt x="48" y="10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7"/>
                      <a:pt x="50" y="6"/>
                      <a:pt x="50" y="6"/>
                    </a:cubicBezTo>
                    <a:cubicBezTo>
                      <a:pt x="50" y="6"/>
                      <a:pt x="50" y="6"/>
                      <a:pt x="51" y="6"/>
                    </a:cubicBezTo>
                    <a:cubicBezTo>
                      <a:pt x="50" y="6"/>
                      <a:pt x="50" y="6"/>
                      <a:pt x="50" y="5"/>
                    </a:cubicBezTo>
                    <a:cubicBezTo>
                      <a:pt x="49" y="5"/>
                      <a:pt x="48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5" y="5"/>
                    </a:cubicBezTo>
                    <a:cubicBezTo>
                      <a:pt x="45" y="5"/>
                      <a:pt x="45" y="4"/>
                      <a:pt x="45" y="4"/>
                    </a:cubicBezTo>
                    <a:cubicBezTo>
                      <a:pt x="45" y="4"/>
                      <a:pt x="45" y="4"/>
                      <a:pt x="46" y="3"/>
                    </a:cubicBezTo>
                    <a:cubicBezTo>
                      <a:pt x="46" y="3"/>
                      <a:pt x="46" y="3"/>
                      <a:pt x="47" y="3"/>
                    </a:cubicBezTo>
                    <a:cubicBezTo>
                      <a:pt x="47" y="3"/>
                      <a:pt x="46" y="3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45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44" y="1"/>
                      <a:pt x="43" y="1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1" y="2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8" y="2"/>
                      <a:pt x="37" y="2"/>
                      <a:pt x="37" y="2"/>
                    </a:cubicBezTo>
                    <a:cubicBezTo>
                      <a:pt x="37" y="2"/>
                      <a:pt x="36" y="2"/>
                      <a:pt x="36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3"/>
                      <a:pt x="29" y="3"/>
                      <a:pt x="28" y="4"/>
                    </a:cubicBezTo>
                    <a:cubicBezTo>
                      <a:pt x="29" y="4"/>
                      <a:pt x="29" y="4"/>
                      <a:pt x="30" y="5"/>
                    </a:cubicBezTo>
                    <a:cubicBezTo>
                      <a:pt x="29" y="5"/>
                      <a:pt x="29" y="6"/>
                      <a:pt x="29" y="7"/>
                    </a:cubicBezTo>
                    <a:cubicBezTo>
                      <a:pt x="29" y="6"/>
                      <a:pt x="29" y="6"/>
                      <a:pt x="29" y="5"/>
                    </a:cubicBezTo>
                    <a:cubicBezTo>
                      <a:pt x="28" y="5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4" y="5"/>
                      <a:pt x="23" y="5"/>
                      <a:pt x="23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19" y="3"/>
                      <a:pt x="19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7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2" y="10"/>
                      <a:pt x="12" y="9"/>
                      <a:pt x="12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8"/>
                      <a:pt x="13" y="18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6" y="18"/>
                      <a:pt x="16" y="19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8"/>
                      <a:pt x="17" y="19"/>
                      <a:pt x="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0" name="Freeform 840"/>
              <p:cNvSpPr>
                <a:spLocks/>
              </p:cNvSpPr>
              <p:nvPr/>
            </p:nvSpPr>
            <p:spPr bwMode="auto">
              <a:xfrm>
                <a:off x="2191" y="2109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1" name="Freeform 841"/>
              <p:cNvSpPr>
                <a:spLocks/>
              </p:cNvSpPr>
              <p:nvPr/>
            </p:nvSpPr>
            <p:spPr bwMode="auto">
              <a:xfrm>
                <a:off x="1678" y="2682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2" name="Freeform 842"/>
              <p:cNvSpPr>
                <a:spLocks/>
              </p:cNvSpPr>
              <p:nvPr/>
            </p:nvSpPr>
            <p:spPr bwMode="auto">
              <a:xfrm>
                <a:off x="1711" y="26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3" name="Freeform 843"/>
              <p:cNvSpPr>
                <a:spLocks/>
              </p:cNvSpPr>
              <p:nvPr/>
            </p:nvSpPr>
            <p:spPr bwMode="auto">
              <a:xfrm>
                <a:off x="1699" y="268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4" name="Freeform 844"/>
              <p:cNvSpPr>
                <a:spLocks/>
              </p:cNvSpPr>
              <p:nvPr/>
            </p:nvSpPr>
            <p:spPr bwMode="auto">
              <a:xfrm>
                <a:off x="1711" y="2682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5" name="Freeform 845"/>
              <p:cNvSpPr>
                <a:spLocks/>
              </p:cNvSpPr>
              <p:nvPr/>
            </p:nvSpPr>
            <p:spPr bwMode="auto">
              <a:xfrm>
                <a:off x="1694" y="2675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6" name="Freeform 846"/>
              <p:cNvSpPr>
                <a:spLocks/>
              </p:cNvSpPr>
              <p:nvPr/>
            </p:nvSpPr>
            <p:spPr bwMode="auto">
              <a:xfrm>
                <a:off x="1668" y="2682"/>
                <a:ext cx="8" cy="3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7" name="Freeform 847"/>
              <p:cNvSpPr>
                <a:spLocks/>
              </p:cNvSpPr>
              <p:nvPr/>
            </p:nvSpPr>
            <p:spPr bwMode="auto">
              <a:xfrm>
                <a:off x="1649" y="2680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3 w 8"/>
                  <a:gd name="T3" fmla="*/ 3 h 4"/>
                  <a:gd name="T4" fmla="*/ 3 w 8"/>
                  <a:gd name="T5" fmla="*/ 3 h 4"/>
                  <a:gd name="T6" fmla="*/ 5 w 8"/>
                  <a:gd name="T7" fmla="*/ 3 h 4"/>
                  <a:gd name="T8" fmla="*/ 6 w 8"/>
                  <a:gd name="T9" fmla="*/ 3 h 4"/>
                  <a:gd name="T10" fmla="*/ 7 w 8"/>
                  <a:gd name="T11" fmla="*/ 2 h 4"/>
                  <a:gd name="T12" fmla="*/ 8 w 8"/>
                  <a:gd name="T13" fmla="*/ 1 h 4"/>
                  <a:gd name="T14" fmla="*/ 7 w 8"/>
                  <a:gd name="T15" fmla="*/ 1 h 4"/>
                  <a:gd name="T16" fmla="*/ 7 w 8"/>
                  <a:gd name="T17" fmla="*/ 0 h 4"/>
                  <a:gd name="T18" fmla="*/ 6 w 8"/>
                  <a:gd name="T19" fmla="*/ 0 h 4"/>
                  <a:gd name="T20" fmla="*/ 4 w 8"/>
                  <a:gd name="T21" fmla="*/ 1 h 4"/>
                  <a:gd name="T22" fmla="*/ 1 w 8"/>
                  <a:gd name="T23" fmla="*/ 1 h 4"/>
                  <a:gd name="T24" fmla="*/ 0 w 8"/>
                  <a:gd name="T25" fmla="*/ 2 h 4"/>
                  <a:gd name="T26" fmla="*/ 0 w 8"/>
                  <a:gd name="T27" fmla="*/ 3 h 4"/>
                  <a:gd name="T28" fmla="*/ 0 w 8"/>
                  <a:gd name="T29" fmla="*/ 3 h 4"/>
                  <a:gd name="T30" fmla="*/ 0 w 8"/>
                  <a:gd name="T31" fmla="*/ 3 h 4"/>
                  <a:gd name="T32" fmla="*/ 0 w 8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8" name="Freeform 848"/>
              <p:cNvSpPr>
                <a:spLocks/>
              </p:cNvSpPr>
              <p:nvPr/>
            </p:nvSpPr>
            <p:spPr bwMode="auto">
              <a:xfrm>
                <a:off x="1633" y="268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9" name="Freeform 849"/>
              <p:cNvSpPr>
                <a:spLocks/>
              </p:cNvSpPr>
              <p:nvPr/>
            </p:nvSpPr>
            <p:spPr bwMode="auto">
              <a:xfrm>
                <a:off x="1564" y="2680"/>
                <a:ext cx="74" cy="26"/>
              </a:xfrm>
              <a:custGeom>
                <a:avLst/>
                <a:gdLst>
                  <a:gd name="T0" fmla="*/ 30 w 31"/>
                  <a:gd name="T1" fmla="*/ 2 h 11"/>
                  <a:gd name="T2" fmla="*/ 27 w 31"/>
                  <a:gd name="T3" fmla="*/ 2 h 11"/>
                  <a:gd name="T4" fmla="*/ 25 w 31"/>
                  <a:gd name="T5" fmla="*/ 2 h 11"/>
                  <a:gd name="T6" fmla="*/ 22 w 31"/>
                  <a:gd name="T7" fmla="*/ 1 h 11"/>
                  <a:gd name="T8" fmla="*/ 22 w 31"/>
                  <a:gd name="T9" fmla="*/ 1 h 11"/>
                  <a:gd name="T10" fmla="*/ 26 w 31"/>
                  <a:gd name="T11" fmla="*/ 1 h 11"/>
                  <a:gd name="T12" fmla="*/ 26 w 31"/>
                  <a:gd name="T13" fmla="*/ 0 h 11"/>
                  <a:gd name="T14" fmla="*/ 24 w 31"/>
                  <a:gd name="T15" fmla="*/ 1 h 11"/>
                  <a:gd name="T16" fmla="*/ 22 w 31"/>
                  <a:gd name="T17" fmla="*/ 0 h 11"/>
                  <a:gd name="T18" fmla="*/ 20 w 31"/>
                  <a:gd name="T19" fmla="*/ 0 h 11"/>
                  <a:gd name="T20" fmla="*/ 16 w 31"/>
                  <a:gd name="T21" fmla="*/ 1 h 11"/>
                  <a:gd name="T22" fmla="*/ 13 w 31"/>
                  <a:gd name="T23" fmla="*/ 1 h 11"/>
                  <a:gd name="T24" fmla="*/ 13 w 31"/>
                  <a:gd name="T25" fmla="*/ 2 h 11"/>
                  <a:gd name="T26" fmla="*/ 11 w 31"/>
                  <a:gd name="T27" fmla="*/ 2 h 11"/>
                  <a:gd name="T28" fmla="*/ 8 w 31"/>
                  <a:gd name="T29" fmla="*/ 2 h 11"/>
                  <a:gd name="T30" fmla="*/ 6 w 31"/>
                  <a:gd name="T31" fmla="*/ 3 h 11"/>
                  <a:gd name="T32" fmla="*/ 4 w 31"/>
                  <a:gd name="T33" fmla="*/ 4 h 11"/>
                  <a:gd name="T34" fmla="*/ 8 w 31"/>
                  <a:gd name="T35" fmla="*/ 4 h 11"/>
                  <a:gd name="T36" fmla="*/ 9 w 31"/>
                  <a:gd name="T37" fmla="*/ 5 h 11"/>
                  <a:gd name="T38" fmla="*/ 9 w 31"/>
                  <a:gd name="T39" fmla="*/ 6 h 11"/>
                  <a:gd name="T40" fmla="*/ 11 w 31"/>
                  <a:gd name="T41" fmla="*/ 7 h 11"/>
                  <a:gd name="T42" fmla="*/ 9 w 31"/>
                  <a:gd name="T43" fmla="*/ 8 h 11"/>
                  <a:gd name="T44" fmla="*/ 8 w 31"/>
                  <a:gd name="T45" fmla="*/ 8 h 11"/>
                  <a:gd name="T46" fmla="*/ 6 w 31"/>
                  <a:gd name="T47" fmla="*/ 8 h 11"/>
                  <a:gd name="T48" fmla="*/ 4 w 31"/>
                  <a:gd name="T49" fmla="*/ 9 h 11"/>
                  <a:gd name="T50" fmla="*/ 2 w 31"/>
                  <a:gd name="T51" fmla="*/ 9 h 11"/>
                  <a:gd name="T52" fmla="*/ 1 w 31"/>
                  <a:gd name="T53" fmla="*/ 9 h 11"/>
                  <a:gd name="T54" fmla="*/ 1 w 31"/>
                  <a:gd name="T55" fmla="*/ 10 h 11"/>
                  <a:gd name="T56" fmla="*/ 3 w 31"/>
                  <a:gd name="T57" fmla="*/ 11 h 11"/>
                  <a:gd name="T58" fmla="*/ 4 w 31"/>
                  <a:gd name="T59" fmla="*/ 10 h 11"/>
                  <a:gd name="T60" fmla="*/ 7 w 31"/>
                  <a:gd name="T61" fmla="*/ 9 h 11"/>
                  <a:gd name="T62" fmla="*/ 10 w 31"/>
                  <a:gd name="T63" fmla="*/ 9 h 11"/>
                  <a:gd name="T64" fmla="*/ 12 w 31"/>
                  <a:gd name="T65" fmla="*/ 9 h 11"/>
                  <a:gd name="T66" fmla="*/ 13 w 31"/>
                  <a:gd name="T67" fmla="*/ 8 h 11"/>
                  <a:gd name="T68" fmla="*/ 14 w 31"/>
                  <a:gd name="T69" fmla="*/ 10 h 11"/>
                  <a:gd name="T70" fmla="*/ 15 w 31"/>
                  <a:gd name="T71" fmla="*/ 10 h 11"/>
                  <a:gd name="T72" fmla="*/ 16 w 31"/>
                  <a:gd name="T73" fmla="*/ 9 h 11"/>
                  <a:gd name="T74" fmla="*/ 17 w 31"/>
                  <a:gd name="T75" fmla="*/ 7 h 11"/>
                  <a:gd name="T76" fmla="*/ 18 w 31"/>
                  <a:gd name="T77" fmla="*/ 7 h 11"/>
                  <a:gd name="T78" fmla="*/ 19 w 31"/>
                  <a:gd name="T79" fmla="*/ 6 h 11"/>
                  <a:gd name="T80" fmla="*/ 20 w 31"/>
                  <a:gd name="T81" fmla="*/ 7 h 11"/>
                  <a:gd name="T82" fmla="*/ 22 w 31"/>
                  <a:gd name="T83" fmla="*/ 6 h 11"/>
                  <a:gd name="T84" fmla="*/ 24 w 31"/>
                  <a:gd name="T85" fmla="*/ 4 h 11"/>
                  <a:gd name="T86" fmla="*/ 26 w 31"/>
                  <a:gd name="T87" fmla="*/ 4 h 11"/>
                  <a:gd name="T88" fmla="*/ 28 w 31"/>
                  <a:gd name="T89" fmla="*/ 4 h 11"/>
                  <a:gd name="T90" fmla="*/ 30 w 31"/>
                  <a:gd name="T91" fmla="*/ 3 h 11"/>
                  <a:gd name="T92" fmla="*/ 31 w 31"/>
                  <a:gd name="T9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11">
                    <a:moveTo>
                      <a:pt x="31" y="2"/>
                    </a:moveTo>
                    <a:cubicBezTo>
                      <a:pt x="31" y="2"/>
                      <a:pt x="31" y="2"/>
                      <a:pt x="30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2" y="1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5" y="1"/>
                      <a:pt x="26" y="1"/>
                    </a:cubicBezTo>
                    <a:cubicBezTo>
                      <a:pt x="26" y="1"/>
                      <a:pt x="26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6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9" y="5"/>
                    </a:cubicBezTo>
                    <a:cubicBezTo>
                      <a:pt x="9" y="5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6"/>
                      <a:pt x="22" y="6"/>
                    </a:cubicBezTo>
                    <a:cubicBezTo>
                      <a:pt x="22" y="6"/>
                      <a:pt x="22" y="5"/>
                      <a:pt x="23" y="5"/>
                    </a:cubicBezTo>
                    <a:cubicBezTo>
                      <a:pt x="23" y="5"/>
                      <a:pt x="24" y="5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30" y="4"/>
                    </a:cubicBezTo>
                    <a:cubicBezTo>
                      <a:pt x="30" y="4"/>
                      <a:pt x="30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3"/>
                      <a:pt x="31" y="3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0" name="Freeform 850"/>
              <p:cNvSpPr>
                <a:spLocks/>
              </p:cNvSpPr>
              <p:nvPr/>
            </p:nvSpPr>
            <p:spPr bwMode="auto">
              <a:xfrm>
                <a:off x="2002" y="1747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1 h 2"/>
                  <a:gd name="T16" fmla="*/ 0 w 3"/>
                  <a:gd name="T17" fmla="*/ 2 h 2"/>
                  <a:gd name="T18" fmla="*/ 2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1" name="Freeform 851"/>
              <p:cNvSpPr>
                <a:spLocks/>
              </p:cNvSpPr>
              <p:nvPr/>
            </p:nvSpPr>
            <p:spPr bwMode="auto">
              <a:xfrm>
                <a:off x="2000" y="1740"/>
                <a:ext cx="7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1 w 3"/>
                  <a:gd name="T7" fmla="*/ 2 h 2"/>
                  <a:gd name="T8" fmla="*/ 3 w 3"/>
                  <a:gd name="T9" fmla="*/ 2 h 2"/>
                  <a:gd name="T10" fmla="*/ 3 w 3"/>
                  <a:gd name="T11" fmla="*/ 1 h 2"/>
                  <a:gd name="T12" fmla="*/ 3 w 3"/>
                  <a:gd name="T13" fmla="*/ 1 h 2"/>
                  <a:gd name="T14" fmla="*/ 2 w 3"/>
                  <a:gd name="T15" fmla="*/ 0 h 2"/>
                  <a:gd name="T16" fmla="*/ 2 w 3"/>
                  <a:gd name="T17" fmla="*/ 0 h 2"/>
                  <a:gd name="T18" fmla="*/ 1 w 3"/>
                  <a:gd name="T19" fmla="*/ 0 h 2"/>
                  <a:gd name="T20" fmla="*/ 0 w 3"/>
                  <a:gd name="T21" fmla="*/ 0 h 2"/>
                  <a:gd name="T22" fmla="*/ 0 w 3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2" name="Freeform 852"/>
              <p:cNvSpPr>
                <a:spLocks/>
              </p:cNvSpPr>
              <p:nvPr/>
            </p:nvSpPr>
            <p:spPr bwMode="auto">
              <a:xfrm>
                <a:off x="2002" y="1709"/>
                <a:ext cx="10" cy="5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2 h 2"/>
                  <a:gd name="T4" fmla="*/ 4 w 4"/>
                  <a:gd name="T5" fmla="*/ 1 h 2"/>
                  <a:gd name="T6" fmla="*/ 4 w 4"/>
                  <a:gd name="T7" fmla="*/ 1 h 2"/>
                  <a:gd name="T8" fmla="*/ 3 w 4"/>
                  <a:gd name="T9" fmla="*/ 1 h 2"/>
                  <a:gd name="T10" fmla="*/ 2 w 4"/>
                  <a:gd name="T11" fmla="*/ 1 h 2"/>
                  <a:gd name="T12" fmla="*/ 2 w 4"/>
                  <a:gd name="T13" fmla="*/ 0 h 2"/>
                  <a:gd name="T14" fmla="*/ 1 w 4"/>
                  <a:gd name="T15" fmla="*/ 0 h 2"/>
                  <a:gd name="T16" fmla="*/ 0 w 4"/>
                  <a:gd name="T17" fmla="*/ 0 h 2"/>
                  <a:gd name="T18" fmla="*/ 0 w 4"/>
                  <a:gd name="T19" fmla="*/ 1 h 2"/>
                  <a:gd name="T20" fmla="*/ 1 w 4"/>
                  <a:gd name="T21" fmla="*/ 1 h 2"/>
                  <a:gd name="T22" fmla="*/ 2 w 4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3" name="Freeform 853"/>
              <p:cNvSpPr>
                <a:spLocks/>
              </p:cNvSpPr>
              <p:nvPr/>
            </p:nvSpPr>
            <p:spPr bwMode="auto">
              <a:xfrm>
                <a:off x="2255" y="1732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3 h 4"/>
                  <a:gd name="T6" fmla="*/ 1 w 1"/>
                  <a:gd name="T7" fmla="*/ 2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1 h 4"/>
                  <a:gd name="T14" fmla="*/ 0 w 1"/>
                  <a:gd name="T15" fmla="*/ 1 h 4"/>
                  <a:gd name="T16" fmla="*/ 0 w 1"/>
                  <a:gd name="T17" fmla="*/ 1 h 4"/>
                  <a:gd name="T18" fmla="*/ 0 w 1"/>
                  <a:gd name="T19" fmla="*/ 2 h 4"/>
                  <a:gd name="T20" fmla="*/ 0 w 1"/>
                  <a:gd name="T21" fmla="*/ 3 h 4"/>
                  <a:gd name="T22" fmla="*/ 1 w 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4" name="Freeform 854"/>
              <p:cNvSpPr>
                <a:spLocks/>
              </p:cNvSpPr>
              <p:nvPr/>
            </p:nvSpPr>
            <p:spPr bwMode="auto">
              <a:xfrm>
                <a:off x="1948" y="1728"/>
                <a:ext cx="9" cy="19"/>
              </a:xfrm>
              <a:custGeom>
                <a:avLst/>
                <a:gdLst>
                  <a:gd name="T0" fmla="*/ 2 w 4"/>
                  <a:gd name="T1" fmla="*/ 6 h 8"/>
                  <a:gd name="T2" fmla="*/ 3 w 4"/>
                  <a:gd name="T3" fmla="*/ 7 h 8"/>
                  <a:gd name="T4" fmla="*/ 4 w 4"/>
                  <a:gd name="T5" fmla="*/ 8 h 8"/>
                  <a:gd name="T6" fmla="*/ 4 w 4"/>
                  <a:gd name="T7" fmla="*/ 7 h 8"/>
                  <a:gd name="T8" fmla="*/ 4 w 4"/>
                  <a:gd name="T9" fmla="*/ 6 h 8"/>
                  <a:gd name="T10" fmla="*/ 2 w 4"/>
                  <a:gd name="T11" fmla="*/ 5 h 8"/>
                  <a:gd name="T12" fmla="*/ 2 w 4"/>
                  <a:gd name="T13" fmla="*/ 4 h 8"/>
                  <a:gd name="T14" fmla="*/ 2 w 4"/>
                  <a:gd name="T15" fmla="*/ 3 h 8"/>
                  <a:gd name="T16" fmla="*/ 2 w 4"/>
                  <a:gd name="T17" fmla="*/ 2 h 8"/>
                  <a:gd name="T18" fmla="*/ 2 w 4"/>
                  <a:gd name="T19" fmla="*/ 1 h 8"/>
                  <a:gd name="T20" fmla="*/ 2 w 4"/>
                  <a:gd name="T21" fmla="*/ 0 h 8"/>
                  <a:gd name="T22" fmla="*/ 1 w 4"/>
                  <a:gd name="T23" fmla="*/ 0 h 8"/>
                  <a:gd name="T24" fmla="*/ 0 w 4"/>
                  <a:gd name="T25" fmla="*/ 0 h 8"/>
                  <a:gd name="T26" fmla="*/ 0 w 4"/>
                  <a:gd name="T27" fmla="*/ 2 h 8"/>
                  <a:gd name="T28" fmla="*/ 0 w 4"/>
                  <a:gd name="T29" fmla="*/ 3 h 8"/>
                  <a:gd name="T30" fmla="*/ 0 w 4"/>
                  <a:gd name="T31" fmla="*/ 4 h 8"/>
                  <a:gd name="T32" fmla="*/ 1 w 4"/>
                  <a:gd name="T33" fmla="*/ 5 h 8"/>
                  <a:gd name="T34" fmla="*/ 2 w 4"/>
                  <a:gd name="T3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5" name="Freeform 855"/>
              <p:cNvSpPr>
                <a:spLocks/>
              </p:cNvSpPr>
              <p:nvPr/>
            </p:nvSpPr>
            <p:spPr bwMode="auto">
              <a:xfrm>
                <a:off x="1799" y="178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6" name="Freeform 856"/>
              <p:cNvSpPr>
                <a:spLocks/>
              </p:cNvSpPr>
              <p:nvPr/>
            </p:nvSpPr>
            <p:spPr bwMode="auto">
              <a:xfrm>
                <a:off x="2019" y="170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7" name="Freeform 857"/>
              <p:cNvSpPr>
                <a:spLocks/>
              </p:cNvSpPr>
              <p:nvPr/>
            </p:nvSpPr>
            <p:spPr bwMode="auto">
              <a:xfrm>
                <a:off x="2021" y="1704"/>
                <a:ext cx="9" cy="7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3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1 h 3"/>
                  <a:gd name="T12" fmla="*/ 4 w 4"/>
                  <a:gd name="T13" fmla="*/ 1 h 3"/>
                  <a:gd name="T14" fmla="*/ 3 w 4"/>
                  <a:gd name="T15" fmla="*/ 1 h 3"/>
                  <a:gd name="T16" fmla="*/ 2 w 4"/>
                  <a:gd name="T17" fmla="*/ 0 h 3"/>
                  <a:gd name="T18" fmla="*/ 1 w 4"/>
                  <a:gd name="T19" fmla="*/ 0 h 3"/>
                  <a:gd name="T20" fmla="*/ 1 w 4"/>
                  <a:gd name="T21" fmla="*/ 0 h 3"/>
                  <a:gd name="T22" fmla="*/ 1 w 4"/>
                  <a:gd name="T23" fmla="*/ 1 h 3"/>
                  <a:gd name="T24" fmla="*/ 2 w 4"/>
                  <a:gd name="T25" fmla="*/ 1 h 3"/>
                  <a:gd name="T26" fmla="*/ 1 w 4"/>
                  <a:gd name="T27" fmla="*/ 2 h 3"/>
                  <a:gd name="T28" fmla="*/ 0 w 4"/>
                  <a:gd name="T29" fmla="*/ 1 h 3"/>
                  <a:gd name="T30" fmla="*/ 0 w 4"/>
                  <a:gd name="T31" fmla="*/ 2 h 3"/>
                  <a:gd name="T32" fmla="*/ 0 w 4"/>
                  <a:gd name="T33" fmla="*/ 2 h 3"/>
                  <a:gd name="T34" fmla="*/ 1 w 4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8" name="Freeform 858"/>
              <p:cNvSpPr>
                <a:spLocks/>
              </p:cNvSpPr>
              <p:nvPr/>
            </p:nvSpPr>
            <p:spPr bwMode="auto">
              <a:xfrm>
                <a:off x="2064" y="169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9" name="Freeform 859"/>
              <p:cNvSpPr>
                <a:spLocks/>
              </p:cNvSpPr>
              <p:nvPr/>
            </p:nvSpPr>
            <p:spPr bwMode="auto">
              <a:xfrm>
                <a:off x="2083" y="16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0" name="Freeform 860"/>
              <p:cNvSpPr>
                <a:spLocks/>
              </p:cNvSpPr>
              <p:nvPr/>
            </p:nvSpPr>
            <p:spPr bwMode="auto">
              <a:xfrm>
                <a:off x="2083" y="1690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1" name="Freeform 861"/>
              <p:cNvSpPr>
                <a:spLocks/>
              </p:cNvSpPr>
              <p:nvPr/>
            </p:nvSpPr>
            <p:spPr bwMode="auto">
              <a:xfrm>
                <a:off x="2071" y="1690"/>
                <a:ext cx="9" cy="7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2 w 4"/>
                  <a:gd name="T5" fmla="*/ 3 h 3"/>
                  <a:gd name="T6" fmla="*/ 3 w 4"/>
                  <a:gd name="T7" fmla="*/ 2 h 3"/>
                  <a:gd name="T8" fmla="*/ 4 w 4"/>
                  <a:gd name="T9" fmla="*/ 2 h 3"/>
                  <a:gd name="T10" fmla="*/ 2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w 4"/>
                  <a:gd name="T17" fmla="*/ 1 h 3"/>
                  <a:gd name="T18" fmla="*/ 0 w 4"/>
                  <a:gd name="T19" fmla="*/ 1 h 3"/>
                  <a:gd name="T20" fmla="*/ 0 w 4"/>
                  <a:gd name="T21" fmla="*/ 2 h 3"/>
                  <a:gd name="T22" fmla="*/ 0 w 4"/>
                  <a:gd name="T23" fmla="*/ 2 h 3"/>
                  <a:gd name="T24" fmla="*/ 1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2" name="Freeform 862"/>
              <p:cNvSpPr>
                <a:spLocks/>
              </p:cNvSpPr>
              <p:nvPr/>
            </p:nvSpPr>
            <p:spPr bwMode="auto">
              <a:xfrm>
                <a:off x="2241" y="1737"/>
                <a:ext cx="7" cy="7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2 w 3"/>
                  <a:gd name="T5" fmla="*/ 2 h 3"/>
                  <a:gd name="T6" fmla="*/ 2 w 3"/>
                  <a:gd name="T7" fmla="*/ 1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1 w 3"/>
                  <a:gd name="T15" fmla="*/ 0 h 3"/>
                  <a:gd name="T16" fmla="*/ 0 w 3"/>
                  <a:gd name="T17" fmla="*/ 1 h 3"/>
                  <a:gd name="T18" fmla="*/ 1 w 3"/>
                  <a:gd name="T19" fmla="*/ 2 h 3"/>
                  <a:gd name="T20" fmla="*/ 1 w 3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3" name="Freeform 863"/>
              <p:cNvSpPr>
                <a:spLocks/>
              </p:cNvSpPr>
              <p:nvPr/>
            </p:nvSpPr>
            <p:spPr bwMode="auto">
              <a:xfrm>
                <a:off x="1993" y="1723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2 w 3"/>
                  <a:gd name="T5" fmla="*/ 2 h 2"/>
                  <a:gd name="T6" fmla="*/ 3 w 3"/>
                  <a:gd name="T7" fmla="*/ 2 h 2"/>
                  <a:gd name="T8" fmla="*/ 3 w 3"/>
                  <a:gd name="T9" fmla="*/ 1 h 2"/>
                  <a:gd name="T10" fmla="*/ 2 w 3"/>
                  <a:gd name="T11" fmla="*/ 1 h 2"/>
                  <a:gd name="T12" fmla="*/ 2 w 3"/>
                  <a:gd name="T13" fmla="*/ 0 h 2"/>
                  <a:gd name="T14" fmla="*/ 1 w 3"/>
                  <a:gd name="T15" fmla="*/ 0 h 2"/>
                  <a:gd name="T16" fmla="*/ 0 w 3"/>
                  <a:gd name="T17" fmla="*/ 0 h 2"/>
                  <a:gd name="T18" fmla="*/ 0 w 3"/>
                  <a:gd name="T19" fmla="*/ 0 h 2"/>
                  <a:gd name="T20" fmla="*/ 1 w 3"/>
                  <a:gd name="T21" fmla="*/ 1 h 2"/>
                  <a:gd name="T22" fmla="*/ 1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4" name="Freeform 864"/>
              <p:cNvSpPr>
                <a:spLocks/>
              </p:cNvSpPr>
              <p:nvPr/>
            </p:nvSpPr>
            <p:spPr bwMode="auto">
              <a:xfrm>
                <a:off x="1957" y="173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5" name="Freeform 865"/>
              <p:cNvSpPr>
                <a:spLocks/>
              </p:cNvSpPr>
              <p:nvPr/>
            </p:nvSpPr>
            <p:spPr bwMode="auto">
              <a:xfrm>
                <a:off x="2246" y="1742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1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6" name="Freeform 866"/>
              <p:cNvSpPr>
                <a:spLocks/>
              </p:cNvSpPr>
              <p:nvPr/>
            </p:nvSpPr>
            <p:spPr bwMode="auto">
              <a:xfrm>
                <a:off x="1827" y="2083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0 w 2"/>
                  <a:gd name="T4" fmla="*/ 0 w 2"/>
                  <a:gd name="T5" fmla="*/ 0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7" name="Freeform 867"/>
              <p:cNvSpPr>
                <a:spLocks/>
              </p:cNvSpPr>
              <p:nvPr/>
            </p:nvSpPr>
            <p:spPr bwMode="auto">
              <a:xfrm>
                <a:off x="1825" y="2021"/>
                <a:ext cx="30" cy="19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4 h 8"/>
                  <a:gd name="T4" fmla="*/ 0 w 13"/>
                  <a:gd name="T5" fmla="*/ 4 h 8"/>
                  <a:gd name="T6" fmla="*/ 1 w 13"/>
                  <a:gd name="T7" fmla="*/ 4 h 8"/>
                  <a:gd name="T8" fmla="*/ 0 w 13"/>
                  <a:gd name="T9" fmla="*/ 5 h 8"/>
                  <a:gd name="T10" fmla="*/ 0 w 13"/>
                  <a:gd name="T11" fmla="*/ 5 h 8"/>
                  <a:gd name="T12" fmla="*/ 1 w 13"/>
                  <a:gd name="T13" fmla="*/ 6 h 8"/>
                  <a:gd name="T14" fmla="*/ 4 w 13"/>
                  <a:gd name="T15" fmla="*/ 6 h 8"/>
                  <a:gd name="T16" fmla="*/ 4 w 13"/>
                  <a:gd name="T17" fmla="*/ 6 h 8"/>
                  <a:gd name="T18" fmla="*/ 5 w 13"/>
                  <a:gd name="T19" fmla="*/ 6 h 8"/>
                  <a:gd name="T20" fmla="*/ 7 w 13"/>
                  <a:gd name="T21" fmla="*/ 5 h 8"/>
                  <a:gd name="T22" fmla="*/ 5 w 13"/>
                  <a:gd name="T23" fmla="*/ 6 h 8"/>
                  <a:gd name="T24" fmla="*/ 4 w 13"/>
                  <a:gd name="T25" fmla="*/ 6 h 8"/>
                  <a:gd name="T26" fmla="*/ 3 w 13"/>
                  <a:gd name="T27" fmla="*/ 6 h 8"/>
                  <a:gd name="T28" fmla="*/ 2 w 13"/>
                  <a:gd name="T29" fmla="*/ 6 h 8"/>
                  <a:gd name="T30" fmla="*/ 2 w 13"/>
                  <a:gd name="T31" fmla="*/ 7 h 8"/>
                  <a:gd name="T32" fmla="*/ 3 w 13"/>
                  <a:gd name="T33" fmla="*/ 7 h 8"/>
                  <a:gd name="T34" fmla="*/ 5 w 13"/>
                  <a:gd name="T35" fmla="*/ 7 h 8"/>
                  <a:gd name="T36" fmla="*/ 5 w 13"/>
                  <a:gd name="T37" fmla="*/ 8 h 8"/>
                  <a:gd name="T38" fmla="*/ 6 w 13"/>
                  <a:gd name="T39" fmla="*/ 8 h 8"/>
                  <a:gd name="T40" fmla="*/ 7 w 13"/>
                  <a:gd name="T41" fmla="*/ 7 h 8"/>
                  <a:gd name="T42" fmla="*/ 10 w 13"/>
                  <a:gd name="T43" fmla="*/ 6 h 8"/>
                  <a:gd name="T44" fmla="*/ 11 w 13"/>
                  <a:gd name="T45" fmla="*/ 6 h 8"/>
                  <a:gd name="T46" fmla="*/ 13 w 13"/>
                  <a:gd name="T47" fmla="*/ 5 h 8"/>
                  <a:gd name="T48" fmla="*/ 13 w 13"/>
                  <a:gd name="T49" fmla="*/ 4 h 8"/>
                  <a:gd name="T50" fmla="*/ 12 w 13"/>
                  <a:gd name="T51" fmla="*/ 3 h 8"/>
                  <a:gd name="T52" fmla="*/ 11 w 13"/>
                  <a:gd name="T53" fmla="*/ 3 h 8"/>
                  <a:gd name="T54" fmla="*/ 10 w 13"/>
                  <a:gd name="T55" fmla="*/ 3 h 8"/>
                  <a:gd name="T56" fmla="*/ 9 w 13"/>
                  <a:gd name="T57" fmla="*/ 1 h 8"/>
                  <a:gd name="T58" fmla="*/ 7 w 13"/>
                  <a:gd name="T59" fmla="*/ 0 h 8"/>
                  <a:gd name="T60" fmla="*/ 5 w 13"/>
                  <a:gd name="T61" fmla="*/ 0 h 8"/>
                  <a:gd name="T62" fmla="*/ 4 w 13"/>
                  <a:gd name="T63" fmla="*/ 0 h 8"/>
                  <a:gd name="T64" fmla="*/ 3 w 13"/>
                  <a:gd name="T65" fmla="*/ 0 h 8"/>
                  <a:gd name="T66" fmla="*/ 1 w 13"/>
                  <a:gd name="T67" fmla="*/ 0 h 8"/>
                  <a:gd name="T68" fmla="*/ 1 w 13"/>
                  <a:gd name="T69" fmla="*/ 0 h 8"/>
                  <a:gd name="T70" fmla="*/ 0 w 13"/>
                  <a:gd name="T71" fmla="*/ 1 h 8"/>
                  <a:gd name="T72" fmla="*/ 0 w 13"/>
                  <a:gd name="T73" fmla="*/ 2 h 8"/>
                  <a:gd name="T74" fmla="*/ 1 w 13"/>
                  <a:gd name="T75" fmla="*/ 2 h 8"/>
                  <a:gd name="T76" fmla="*/ 2 w 13"/>
                  <a:gd name="T77" fmla="*/ 3 h 8"/>
                  <a:gd name="T78" fmla="*/ 1 w 13"/>
                  <a:gd name="T79" fmla="*/ 3 h 8"/>
                  <a:gd name="T80" fmla="*/ 0 w 13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8" y="7"/>
                      <a:pt x="9" y="7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8" name="Freeform 868"/>
              <p:cNvSpPr>
                <a:spLocks/>
              </p:cNvSpPr>
              <p:nvPr/>
            </p:nvSpPr>
            <p:spPr bwMode="auto">
              <a:xfrm>
                <a:off x="1827" y="2066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9" name="Freeform 869"/>
              <p:cNvSpPr>
                <a:spLocks/>
              </p:cNvSpPr>
              <p:nvPr/>
            </p:nvSpPr>
            <p:spPr bwMode="auto">
              <a:xfrm>
                <a:off x="1825" y="2017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0" name="Freeform 870"/>
              <p:cNvSpPr>
                <a:spLocks/>
              </p:cNvSpPr>
              <p:nvPr/>
            </p:nvSpPr>
            <p:spPr bwMode="auto">
              <a:xfrm>
                <a:off x="1844" y="211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1" name="Freeform 871"/>
              <p:cNvSpPr>
                <a:spLocks/>
              </p:cNvSpPr>
              <p:nvPr/>
            </p:nvSpPr>
            <p:spPr bwMode="auto">
              <a:xfrm>
                <a:off x="1836" y="205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2" name="Freeform 872"/>
              <p:cNvSpPr>
                <a:spLocks/>
              </p:cNvSpPr>
              <p:nvPr/>
            </p:nvSpPr>
            <p:spPr bwMode="auto">
              <a:xfrm>
                <a:off x="1848" y="204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3" name="Freeform 873"/>
              <p:cNvSpPr>
                <a:spLocks/>
              </p:cNvSpPr>
              <p:nvPr/>
            </p:nvSpPr>
            <p:spPr bwMode="auto">
              <a:xfrm>
                <a:off x="1822" y="208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4" name="Freeform 874"/>
              <p:cNvSpPr>
                <a:spLocks/>
              </p:cNvSpPr>
              <p:nvPr/>
            </p:nvSpPr>
            <p:spPr bwMode="auto">
              <a:xfrm>
                <a:off x="1943" y="214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5" name="Freeform 875"/>
              <p:cNvSpPr>
                <a:spLocks/>
              </p:cNvSpPr>
              <p:nvPr/>
            </p:nvSpPr>
            <p:spPr bwMode="auto">
              <a:xfrm>
                <a:off x="1844" y="211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6" name="Freeform 876"/>
              <p:cNvSpPr>
                <a:spLocks/>
              </p:cNvSpPr>
              <p:nvPr/>
            </p:nvSpPr>
            <p:spPr bwMode="auto">
              <a:xfrm>
                <a:off x="1827" y="208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7" name="Freeform 877"/>
              <p:cNvSpPr>
                <a:spLocks/>
              </p:cNvSpPr>
              <p:nvPr/>
            </p:nvSpPr>
            <p:spPr bwMode="auto">
              <a:xfrm>
                <a:off x="1829" y="1972"/>
                <a:ext cx="10" cy="4"/>
              </a:xfrm>
              <a:custGeom>
                <a:avLst/>
                <a:gdLst>
                  <a:gd name="T0" fmla="*/ 1 w 4"/>
                  <a:gd name="T1" fmla="*/ 1 h 2"/>
                  <a:gd name="T2" fmla="*/ 1 w 4"/>
                  <a:gd name="T3" fmla="*/ 1 h 2"/>
                  <a:gd name="T4" fmla="*/ 0 w 4"/>
                  <a:gd name="T5" fmla="*/ 1 h 2"/>
                  <a:gd name="T6" fmla="*/ 0 w 4"/>
                  <a:gd name="T7" fmla="*/ 2 h 2"/>
                  <a:gd name="T8" fmla="*/ 0 w 4"/>
                  <a:gd name="T9" fmla="*/ 2 h 2"/>
                  <a:gd name="T10" fmla="*/ 1 w 4"/>
                  <a:gd name="T11" fmla="*/ 2 h 2"/>
                  <a:gd name="T12" fmla="*/ 1 w 4"/>
                  <a:gd name="T13" fmla="*/ 2 h 2"/>
                  <a:gd name="T14" fmla="*/ 3 w 4"/>
                  <a:gd name="T15" fmla="*/ 1 h 2"/>
                  <a:gd name="T16" fmla="*/ 4 w 4"/>
                  <a:gd name="T17" fmla="*/ 0 h 2"/>
                  <a:gd name="T18" fmla="*/ 4 w 4"/>
                  <a:gd name="T19" fmla="*/ 0 h 2"/>
                  <a:gd name="T20" fmla="*/ 3 w 4"/>
                  <a:gd name="T21" fmla="*/ 0 h 2"/>
                  <a:gd name="T22" fmla="*/ 2 w 4"/>
                  <a:gd name="T23" fmla="*/ 0 h 2"/>
                  <a:gd name="T24" fmla="*/ 1 w 4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8" name="Freeform 878"/>
              <p:cNvSpPr>
                <a:spLocks/>
              </p:cNvSpPr>
              <p:nvPr/>
            </p:nvSpPr>
            <p:spPr bwMode="auto">
              <a:xfrm>
                <a:off x="1848" y="2057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9" name="Freeform 879"/>
              <p:cNvSpPr>
                <a:spLocks/>
              </p:cNvSpPr>
              <p:nvPr/>
            </p:nvSpPr>
            <p:spPr bwMode="auto">
              <a:xfrm>
                <a:off x="1858" y="2007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0" name="Freeform 880"/>
              <p:cNvSpPr>
                <a:spLocks/>
              </p:cNvSpPr>
              <p:nvPr/>
            </p:nvSpPr>
            <p:spPr bwMode="auto">
              <a:xfrm>
                <a:off x="1822" y="1934"/>
                <a:ext cx="12" cy="2"/>
              </a:xfrm>
              <a:custGeom>
                <a:avLst/>
                <a:gdLst>
                  <a:gd name="T0" fmla="*/ 4 w 5"/>
                  <a:gd name="T1" fmla="*/ 1 h 1"/>
                  <a:gd name="T2" fmla="*/ 5 w 5"/>
                  <a:gd name="T3" fmla="*/ 1 h 1"/>
                  <a:gd name="T4" fmla="*/ 5 w 5"/>
                  <a:gd name="T5" fmla="*/ 0 h 1"/>
                  <a:gd name="T6" fmla="*/ 4 w 5"/>
                  <a:gd name="T7" fmla="*/ 0 h 1"/>
                  <a:gd name="T8" fmla="*/ 2 w 5"/>
                  <a:gd name="T9" fmla="*/ 0 h 1"/>
                  <a:gd name="T10" fmla="*/ 2 w 5"/>
                  <a:gd name="T11" fmla="*/ 0 h 1"/>
                  <a:gd name="T12" fmla="*/ 1 w 5"/>
                  <a:gd name="T13" fmla="*/ 0 h 1"/>
                  <a:gd name="T14" fmla="*/ 0 w 5"/>
                  <a:gd name="T15" fmla="*/ 0 h 1"/>
                  <a:gd name="T16" fmla="*/ 0 w 5"/>
                  <a:gd name="T17" fmla="*/ 0 h 1"/>
                  <a:gd name="T18" fmla="*/ 0 w 5"/>
                  <a:gd name="T19" fmla="*/ 1 h 1"/>
                  <a:gd name="T20" fmla="*/ 1 w 5"/>
                  <a:gd name="T21" fmla="*/ 1 h 1"/>
                  <a:gd name="T22" fmla="*/ 1 w 5"/>
                  <a:gd name="T23" fmla="*/ 1 h 1"/>
                  <a:gd name="T24" fmla="*/ 3 w 5"/>
                  <a:gd name="T25" fmla="*/ 1 h 1"/>
                  <a:gd name="T26" fmla="*/ 4 w 5"/>
                  <a:gd name="T2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1" name="Freeform 881"/>
              <p:cNvSpPr>
                <a:spLocks/>
              </p:cNvSpPr>
              <p:nvPr/>
            </p:nvSpPr>
            <p:spPr bwMode="auto">
              <a:xfrm>
                <a:off x="1827" y="193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2" name="Freeform 882"/>
              <p:cNvSpPr>
                <a:spLocks/>
              </p:cNvSpPr>
              <p:nvPr/>
            </p:nvSpPr>
            <p:spPr bwMode="auto">
              <a:xfrm>
                <a:off x="1699" y="1872"/>
                <a:ext cx="12" cy="3"/>
              </a:xfrm>
              <a:custGeom>
                <a:avLst/>
                <a:gdLst>
                  <a:gd name="T0" fmla="*/ 5 w 5"/>
                  <a:gd name="T1" fmla="*/ 1 h 1"/>
                  <a:gd name="T2" fmla="*/ 4 w 5"/>
                  <a:gd name="T3" fmla="*/ 0 h 1"/>
                  <a:gd name="T4" fmla="*/ 2 w 5"/>
                  <a:gd name="T5" fmla="*/ 0 h 1"/>
                  <a:gd name="T6" fmla="*/ 0 w 5"/>
                  <a:gd name="T7" fmla="*/ 0 h 1"/>
                  <a:gd name="T8" fmla="*/ 0 w 5"/>
                  <a:gd name="T9" fmla="*/ 1 h 1"/>
                  <a:gd name="T10" fmla="*/ 1 w 5"/>
                  <a:gd name="T11" fmla="*/ 1 h 1"/>
                  <a:gd name="T12" fmla="*/ 3 w 5"/>
                  <a:gd name="T13" fmla="*/ 1 h 1"/>
                  <a:gd name="T14" fmla="*/ 4 w 5"/>
                  <a:gd name="T15" fmla="*/ 1 h 1"/>
                  <a:gd name="T16" fmla="*/ 5 w 5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3" name="Freeform 883"/>
              <p:cNvSpPr>
                <a:spLocks/>
              </p:cNvSpPr>
              <p:nvPr/>
            </p:nvSpPr>
            <p:spPr bwMode="auto">
              <a:xfrm>
                <a:off x="1860" y="202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1 w 3"/>
                  <a:gd name="T17" fmla="*/ 1 h 2"/>
                  <a:gd name="T18" fmla="*/ 1 w 3"/>
                  <a:gd name="T19" fmla="*/ 1 h 2"/>
                  <a:gd name="T20" fmla="*/ 1 w 3"/>
                  <a:gd name="T21" fmla="*/ 1 h 2"/>
                  <a:gd name="T22" fmla="*/ 1 w 3"/>
                  <a:gd name="T23" fmla="*/ 2 h 2"/>
                  <a:gd name="T24" fmla="*/ 2 w 3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4" name="Freeform 884"/>
              <p:cNvSpPr>
                <a:spLocks/>
              </p:cNvSpPr>
              <p:nvPr/>
            </p:nvSpPr>
            <p:spPr bwMode="auto">
              <a:xfrm>
                <a:off x="1841" y="2000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1 h 2"/>
                  <a:gd name="T12" fmla="*/ 2 w 2"/>
                  <a:gd name="T13" fmla="*/ 0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5" name="Freeform 885"/>
              <p:cNvSpPr>
                <a:spLocks/>
              </p:cNvSpPr>
              <p:nvPr/>
            </p:nvSpPr>
            <p:spPr bwMode="auto">
              <a:xfrm>
                <a:off x="1851" y="2000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6" name="Freeform 886"/>
              <p:cNvSpPr>
                <a:spLocks/>
              </p:cNvSpPr>
              <p:nvPr/>
            </p:nvSpPr>
            <p:spPr bwMode="auto">
              <a:xfrm>
                <a:off x="1848" y="1993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1 h 2"/>
                  <a:gd name="T4" fmla="*/ 1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2 w 3"/>
                  <a:gd name="T15" fmla="*/ 1 h 2"/>
                  <a:gd name="T16" fmla="*/ 3 w 3"/>
                  <a:gd name="T17" fmla="*/ 1 h 2"/>
                  <a:gd name="T18" fmla="*/ 3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7" name="Freeform 887"/>
              <p:cNvSpPr>
                <a:spLocks/>
              </p:cNvSpPr>
              <p:nvPr/>
            </p:nvSpPr>
            <p:spPr bwMode="auto">
              <a:xfrm>
                <a:off x="1841" y="2047"/>
                <a:ext cx="7" cy="3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1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8" name="Freeform 888"/>
              <p:cNvSpPr>
                <a:spLocks/>
              </p:cNvSpPr>
              <p:nvPr/>
            </p:nvSpPr>
            <p:spPr bwMode="auto">
              <a:xfrm>
                <a:off x="1997" y="2083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1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1 w 3"/>
                  <a:gd name="T15" fmla="*/ 2 h 2"/>
                  <a:gd name="T16" fmla="*/ 2 w 3"/>
                  <a:gd name="T17" fmla="*/ 2 h 2"/>
                  <a:gd name="T18" fmla="*/ 2 w 3"/>
                  <a:gd name="T19" fmla="*/ 2 h 2"/>
                  <a:gd name="T20" fmla="*/ 3 w 3"/>
                  <a:gd name="T21" fmla="*/ 2 h 2"/>
                  <a:gd name="T22" fmla="*/ 3 w 3"/>
                  <a:gd name="T23" fmla="*/ 1 h 2"/>
                  <a:gd name="T24" fmla="*/ 3 w 3"/>
                  <a:gd name="T25" fmla="*/ 1 h 2"/>
                  <a:gd name="T26" fmla="*/ 2 w 3"/>
                  <a:gd name="T2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9" name="Freeform 889"/>
              <p:cNvSpPr>
                <a:spLocks/>
              </p:cNvSpPr>
              <p:nvPr/>
            </p:nvSpPr>
            <p:spPr bwMode="auto">
              <a:xfrm>
                <a:off x="2009" y="208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0" name="Oval 890"/>
              <p:cNvSpPr>
                <a:spLocks noChangeArrowheads="1"/>
              </p:cNvSpPr>
              <p:nvPr/>
            </p:nvSpPr>
            <p:spPr bwMode="auto">
              <a:xfrm>
                <a:off x="1981" y="209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1" name="Freeform 891"/>
              <p:cNvSpPr>
                <a:spLocks/>
              </p:cNvSpPr>
              <p:nvPr/>
            </p:nvSpPr>
            <p:spPr bwMode="auto">
              <a:xfrm>
                <a:off x="1704" y="1683"/>
                <a:ext cx="601" cy="497"/>
              </a:xfrm>
              <a:custGeom>
                <a:avLst/>
                <a:gdLst>
                  <a:gd name="T0" fmla="*/ 193 w 254"/>
                  <a:gd name="T1" fmla="*/ 136 h 210"/>
                  <a:gd name="T2" fmla="*/ 171 w 254"/>
                  <a:gd name="T3" fmla="*/ 135 h 210"/>
                  <a:gd name="T4" fmla="*/ 178 w 254"/>
                  <a:gd name="T5" fmla="*/ 125 h 210"/>
                  <a:gd name="T6" fmla="*/ 200 w 254"/>
                  <a:gd name="T7" fmla="*/ 133 h 210"/>
                  <a:gd name="T8" fmla="*/ 202 w 254"/>
                  <a:gd name="T9" fmla="*/ 123 h 210"/>
                  <a:gd name="T10" fmla="*/ 185 w 254"/>
                  <a:gd name="T11" fmla="*/ 116 h 210"/>
                  <a:gd name="T12" fmla="*/ 183 w 254"/>
                  <a:gd name="T13" fmla="*/ 111 h 210"/>
                  <a:gd name="T14" fmla="*/ 201 w 254"/>
                  <a:gd name="T15" fmla="*/ 108 h 210"/>
                  <a:gd name="T16" fmla="*/ 205 w 254"/>
                  <a:gd name="T17" fmla="*/ 105 h 210"/>
                  <a:gd name="T18" fmla="*/ 209 w 254"/>
                  <a:gd name="T19" fmla="*/ 96 h 210"/>
                  <a:gd name="T20" fmla="*/ 217 w 254"/>
                  <a:gd name="T21" fmla="*/ 92 h 210"/>
                  <a:gd name="T22" fmla="*/ 207 w 254"/>
                  <a:gd name="T23" fmla="*/ 83 h 210"/>
                  <a:gd name="T24" fmla="*/ 224 w 254"/>
                  <a:gd name="T25" fmla="*/ 75 h 210"/>
                  <a:gd name="T26" fmla="*/ 216 w 254"/>
                  <a:gd name="T27" fmla="*/ 67 h 210"/>
                  <a:gd name="T28" fmla="*/ 219 w 254"/>
                  <a:gd name="T29" fmla="*/ 46 h 210"/>
                  <a:gd name="T30" fmla="*/ 234 w 254"/>
                  <a:gd name="T31" fmla="*/ 39 h 210"/>
                  <a:gd name="T32" fmla="*/ 232 w 254"/>
                  <a:gd name="T33" fmla="*/ 26 h 210"/>
                  <a:gd name="T34" fmla="*/ 200 w 254"/>
                  <a:gd name="T35" fmla="*/ 40 h 210"/>
                  <a:gd name="T36" fmla="*/ 209 w 254"/>
                  <a:gd name="T37" fmla="*/ 27 h 210"/>
                  <a:gd name="T38" fmla="*/ 174 w 254"/>
                  <a:gd name="T39" fmla="*/ 27 h 210"/>
                  <a:gd name="T40" fmla="*/ 205 w 254"/>
                  <a:gd name="T41" fmla="*/ 21 h 210"/>
                  <a:gd name="T42" fmla="*/ 206 w 254"/>
                  <a:gd name="T43" fmla="*/ 12 h 210"/>
                  <a:gd name="T44" fmla="*/ 180 w 254"/>
                  <a:gd name="T45" fmla="*/ 10 h 210"/>
                  <a:gd name="T46" fmla="*/ 185 w 254"/>
                  <a:gd name="T47" fmla="*/ 7 h 210"/>
                  <a:gd name="T48" fmla="*/ 171 w 254"/>
                  <a:gd name="T49" fmla="*/ 0 h 210"/>
                  <a:gd name="T50" fmla="*/ 150 w 254"/>
                  <a:gd name="T51" fmla="*/ 8 h 210"/>
                  <a:gd name="T52" fmla="*/ 148 w 254"/>
                  <a:gd name="T53" fmla="*/ 20 h 210"/>
                  <a:gd name="T54" fmla="*/ 138 w 254"/>
                  <a:gd name="T55" fmla="*/ 30 h 210"/>
                  <a:gd name="T56" fmla="*/ 113 w 254"/>
                  <a:gd name="T57" fmla="*/ 27 h 210"/>
                  <a:gd name="T58" fmla="*/ 100 w 254"/>
                  <a:gd name="T59" fmla="*/ 23 h 210"/>
                  <a:gd name="T60" fmla="*/ 75 w 254"/>
                  <a:gd name="T61" fmla="*/ 28 h 210"/>
                  <a:gd name="T62" fmla="*/ 54 w 254"/>
                  <a:gd name="T63" fmla="*/ 36 h 210"/>
                  <a:gd name="T64" fmla="*/ 49 w 254"/>
                  <a:gd name="T65" fmla="*/ 47 h 210"/>
                  <a:gd name="T66" fmla="*/ 11 w 254"/>
                  <a:gd name="T67" fmla="*/ 66 h 210"/>
                  <a:gd name="T68" fmla="*/ 10 w 254"/>
                  <a:gd name="T69" fmla="*/ 77 h 210"/>
                  <a:gd name="T70" fmla="*/ 8 w 254"/>
                  <a:gd name="T71" fmla="*/ 81 h 210"/>
                  <a:gd name="T72" fmla="*/ 16 w 254"/>
                  <a:gd name="T73" fmla="*/ 95 h 210"/>
                  <a:gd name="T74" fmla="*/ 42 w 254"/>
                  <a:gd name="T75" fmla="*/ 93 h 210"/>
                  <a:gd name="T76" fmla="*/ 52 w 254"/>
                  <a:gd name="T77" fmla="*/ 111 h 210"/>
                  <a:gd name="T78" fmla="*/ 54 w 254"/>
                  <a:gd name="T79" fmla="*/ 126 h 210"/>
                  <a:gd name="T80" fmla="*/ 59 w 254"/>
                  <a:gd name="T81" fmla="*/ 132 h 210"/>
                  <a:gd name="T82" fmla="*/ 68 w 254"/>
                  <a:gd name="T83" fmla="*/ 132 h 210"/>
                  <a:gd name="T84" fmla="*/ 70 w 254"/>
                  <a:gd name="T85" fmla="*/ 141 h 210"/>
                  <a:gd name="T86" fmla="*/ 72 w 254"/>
                  <a:gd name="T87" fmla="*/ 146 h 210"/>
                  <a:gd name="T88" fmla="*/ 64 w 254"/>
                  <a:gd name="T89" fmla="*/ 155 h 210"/>
                  <a:gd name="T90" fmla="*/ 55 w 254"/>
                  <a:gd name="T91" fmla="*/ 158 h 210"/>
                  <a:gd name="T92" fmla="*/ 68 w 254"/>
                  <a:gd name="T93" fmla="*/ 160 h 210"/>
                  <a:gd name="T94" fmla="*/ 52 w 254"/>
                  <a:gd name="T95" fmla="*/ 167 h 210"/>
                  <a:gd name="T96" fmla="*/ 64 w 254"/>
                  <a:gd name="T97" fmla="*/ 168 h 210"/>
                  <a:gd name="T98" fmla="*/ 63 w 254"/>
                  <a:gd name="T99" fmla="*/ 175 h 210"/>
                  <a:gd name="T100" fmla="*/ 64 w 254"/>
                  <a:gd name="T101" fmla="*/ 182 h 210"/>
                  <a:gd name="T102" fmla="*/ 60 w 254"/>
                  <a:gd name="T103" fmla="*/ 189 h 210"/>
                  <a:gd name="T104" fmla="*/ 65 w 254"/>
                  <a:gd name="T105" fmla="*/ 197 h 210"/>
                  <a:gd name="T106" fmla="*/ 74 w 254"/>
                  <a:gd name="T107" fmla="*/ 205 h 210"/>
                  <a:gd name="T108" fmla="*/ 83 w 254"/>
                  <a:gd name="T109" fmla="*/ 206 h 210"/>
                  <a:gd name="T110" fmla="*/ 94 w 254"/>
                  <a:gd name="T111" fmla="*/ 206 h 210"/>
                  <a:gd name="T112" fmla="*/ 98 w 254"/>
                  <a:gd name="T113" fmla="*/ 199 h 210"/>
                  <a:gd name="T114" fmla="*/ 104 w 254"/>
                  <a:gd name="T115" fmla="*/ 191 h 210"/>
                  <a:gd name="T116" fmla="*/ 107 w 254"/>
                  <a:gd name="T117" fmla="*/ 184 h 210"/>
                  <a:gd name="T118" fmla="*/ 115 w 254"/>
                  <a:gd name="T119" fmla="*/ 172 h 210"/>
                  <a:gd name="T120" fmla="*/ 129 w 254"/>
                  <a:gd name="T121" fmla="*/ 169 h 210"/>
                  <a:gd name="T122" fmla="*/ 147 w 254"/>
                  <a:gd name="T123" fmla="*/ 158 h 210"/>
                  <a:gd name="T124" fmla="*/ 163 w 254"/>
                  <a:gd name="T125" fmla="*/ 15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4" h="210">
                    <a:moveTo>
                      <a:pt x="185" y="144"/>
                    </a:moveTo>
                    <a:cubicBezTo>
                      <a:pt x="185" y="144"/>
                      <a:pt x="185" y="144"/>
                      <a:pt x="186" y="144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7" y="144"/>
                      <a:pt x="187" y="144"/>
                      <a:pt x="188" y="144"/>
                    </a:cubicBezTo>
                    <a:cubicBezTo>
                      <a:pt x="188" y="144"/>
                      <a:pt x="188" y="143"/>
                      <a:pt x="188" y="143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187" y="143"/>
                      <a:pt x="188" y="143"/>
                      <a:pt x="188" y="143"/>
                    </a:cubicBezTo>
                    <a:cubicBezTo>
                      <a:pt x="188" y="143"/>
                      <a:pt x="188" y="143"/>
                      <a:pt x="188" y="143"/>
                    </a:cubicBezTo>
                    <a:cubicBezTo>
                      <a:pt x="188" y="143"/>
                      <a:pt x="189" y="143"/>
                      <a:pt x="189" y="143"/>
                    </a:cubicBezTo>
                    <a:cubicBezTo>
                      <a:pt x="189" y="143"/>
                      <a:pt x="189" y="143"/>
                      <a:pt x="189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9" y="142"/>
                      <a:pt x="189" y="142"/>
                      <a:pt x="189" y="141"/>
                    </a:cubicBez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90" y="141"/>
                      <a:pt x="190" y="142"/>
                      <a:pt x="190" y="142"/>
                    </a:cubicBezTo>
                    <a:cubicBezTo>
                      <a:pt x="190" y="142"/>
                      <a:pt x="190" y="142"/>
                      <a:pt x="190" y="142"/>
                    </a:cubicBezTo>
                    <a:cubicBezTo>
                      <a:pt x="191" y="142"/>
                      <a:pt x="191" y="142"/>
                      <a:pt x="191" y="14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3" y="140"/>
                    </a:cubicBezTo>
                    <a:cubicBezTo>
                      <a:pt x="193" y="140"/>
                      <a:pt x="193" y="140"/>
                      <a:pt x="193" y="141"/>
                    </a:cubicBezTo>
                    <a:cubicBezTo>
                      <a:pt x="193" y="140"/>
                      <a:pt x="194" y="140"/>
                      <a:pt x="194" y="140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4" y="140"/>
                      <a:pt x="194" y="140"/>
                      <a:pt x="194" y="139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4" y="139"/>
                      <a:pt x="195" y="139"/>
                      <a:pt x="195" y="139"/>
                    </a:cubicBezTo>
                    <a:cubicBezTo>
                      <a:pt x="195" y="139"/>
                      <a:pt x="195" y="139"/>
                      <a:pt x="196" y="139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6" y="139"/>
                      <a:pt x="196" y="138"/>
                      <a:pt x="196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7" y="138"/>
                      <a:pt x="197" y="139"/>
                      <a:pt x="197" y="139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8" y="139"/>
                      <a:pt x="198" y="139"/>
                      <a:pt x="198" y="138"/>
                    </a:cubicBezTo>
                    <a:cubicBezTo>
                      <a:pt x="198" y="138"/>
                      <a:pt x="198" y="138"/>
                      <a:pt x="198" y="138"/>
                    </a:cubicBezTo>
                    <a:cubicBezTo>
                      <a:pt x="197" y="138"/>
                      <a:pt x="197" y="138"/>
                      <a:pt x="197" y="138"/>
                    </a:cubicBezTo>
                    <a:cubicBezTo>
                      <a:pt x="197" y="138"/>
                      <a:pt x="197" y="138"/>
                      <a:pt x="197" y="138"/>
                    </a:cubicBezTo>
                    <a:cubicBezTo>
                      <a:pt x="197" y="137"/>
                      <a:pt x="198" y="137"/>
                      <a:pt x="198" y="137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9" y="137"/>
                      <a:pt x="199" y="137"/>
                      <a:pt x="200" y="137"/>
                    </a:cubicBezTo>
                    <a:cubicBezTo>
                      <a:pt x="200" y="137"/>
                      <a:pt x="200" y="137"/>
                      <a:pt x="201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1" y="136"/>
                      <a:pt x="200" y="136"/>
                      <a:pt x="200" y="136"/>
                    </a:cubicBezTo>
                    <a:cubicBezTo>
                      <a:pt x="199" y="136"/>
                      <a:pt x="199" y="136"/>
                      <a:pt x="198" y="136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197" y="136"/>
                      <a:pt x="197" y="136"/>
                      <a:pt x="196" y="136"/>
                    </a:cubicBezTo>
                    <a:cubicBezTo>
                      <a:pt x="196" y="136"/>
                      <a:pt x="196" y="136"/>
                      <a:pt x="196" y="136"/>
                    </a:cubicBezTo>
                    <a:cubicBezTo>
                      <a:pt x="195" y="136"/>
                      <a:pt x="195" y="136"/>
                      <a:pt x="194" y="136"/>
                    </a:cubicBezTo>
                    <a:cubicBezTo>
                      <a:pt x="194" y="136"/>
                      <a:pt x="193" y="136"/>
                      <a:pt x="193" y="136"/>
                    </a:cubicBezTo>
                    <a:cubicBezTo>
                      <a:pt x="192" y="136"/>
                      <a:pt x="192" y="136"/>
                      <a:pt x="191" y="136"/>
                    </a:cubicBezTo>
                    <a:cubicBezTo>
                      <a:pt x="191" y="135"/>
                      <a:pt x="190" y="135"/>
                      <a:pt x="189" y="135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8" y="135"/>
                      <a:pt x="187" y="135"/>
                      <a:pt x="187" y="135"/>
                    </a:cubicBezTo>
                    <a:cubicBezTo>
                      <a:pt x="187" y="135"/>
                      <a:pt x="186" y="136"/>
                      <a:pt x="186" y="136"/>
                    </a:cubicBezTo>
                    <a:cubicBezTo>
                      <a:pt x="185" y="136"/>
                      <a:pt x="185" y="136"/>
                      <a:pt x="185" y="136"/>
                    </a:cubicBezTo>
                    <a:cubicBezTo>
                      <a:pt x="184" y="136"/>
                      <a:pt x="184" y="136"/>
                      <a:pt x="183" y="136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3" y="136"/>
                      <a:pt x="182" y="136"/>
                      <a:pt x="182" y="136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2" y="136"/>
                      <a:pt x="181" y="136"/>
                      <a:pt x="181" y="136"/>
                    </a:cubicBezTo>
                    <a:cubicBezTo>
                      <a:pt x="181" y="136"/>
                      <a:pt x="180" y="136"/>
                      <a:pt x="180" y="136"/>
                    </a:cubicBezTo>
                    <a:cubicBezTo>
                      <a:pt x="180" y="137"/>
                      <a:pt x="179" y="137"/>
                      <a:pt x="179" y="137"/>
                    </a:cubicBezTo>
                    <a:cubicBezTo>
                      <a:pt x="178" y="138"/>
                      <a:pt x="178" y="138"/>
                      <a:pt x="178" y="138"/>
                    </a:cubicBezTo>
                    <a:cubicBezTo>
                      <a:pt x="178" y="138"/>
                      <a:pt x="178" y="138"/>
                      <a:pt x="178" y="138"/>
                    </a:cubicBezTo>
                    <a:cubicBezTo>
                      <a:pt x="178" y="137"/>
                      <a:pt x="177" y="137"/>
                      <a:pt x="177" y="137"/>
                    </a:cubicBezTo>
                    <a:cubicBezTo>
                      <a:pt x="177" y="137"/>
                      <a:pt x="176" y="137"/>
                      <a:pt x="175" y="138"/>
                    </a:cubicBezTo>
                    <a:cubicBezTo>
                      <a:pt x="175" y="137"/>
                      <a:pt x="175" y="137"/>
                      <a:pt x="174" y="137"/>
                    </a:cubicBezTo>
                    <a:cubicBezTo>
                      <a:pt x="174" y="137"/>
                      <a:pt x="174" y="138"/>
                      <a:pt x="174" y="138"/>
                    </a:cubicBezTo>
                    <a:cubicBezTo>
                      <a:pt x="174" y="137"/>
                      <a:pt x="174" y="137"/>
                      <a:pt x="173" y="137"/>
                    </a:cubicBezTo>
                    <a:cubicBezTo>
                      <a:pt x="174" y="137"/>
                      <a:pt x="174" y="137"/>
                      <a:pt x="174" y="137"/>
                    </a:cubicBezTo>
                    <a:cubicBezTo>
                      <a:pt x="174" y="137"/>
                      <a:pt x="175" y="137"/>
                      <a:pt x="175" y="137"/>
                    </a:cubicBezTo>
                    <a:cubicBezTo>
                      <a:pt x="175" y="137"/>
                      <a:pt x="175" y="137"/>
                      <a:pt x="176" y="137"/>
                    </a:cubicBezTo>
                    <a:cubicBezTo>
                      <a:pt x="176" y="137"/>
                      <a:pt x="176" y="137"/>
                      <a:pt x="176" y="137"/>
                    </a:cubicBezTo>
                    <a:cubicBezTo>
                      <a:pt x="177" y="137"/>
                      <a:pt x="177" y="137"/>
                      <a:pt x="177" y="137"/>
                    </a:cubicBezTo>
                    <a:cubicBezTo>
                      <a:pt x="178" y="137"/>
                      <a:pt x="178" y="137"/>
                      <a:pt x="179" y="137"/>
                    </a:cubicBezTo>
                    <a:cubicBezTo>
                      <a:pt x="179" y="136"/>
                      <a:pt x="179" y="136"/>
                      <a:pt x="180" y="136"/>
                    </a:cubicBezTo>
                    <a:cubicBezTo>
                      <a:pt x="180" y="136"/>
                      <a:pt x="180" y="136"/>
                      <a:pt x="180" y="136"/>
                    </a:cubicBezTo>
                    <a:cubicBezTo>
                      <a:pt x="181" y="136"/>
                      <a:pt x="181" y="136"/>
                      <a:pt x="182" y="136"/>
                    </a:cubicBezTo>
                    <a:cubicBezTo>
                      <a:pt x="182" y="136"/>
                      <a:pt x="182" y="136"/>
                      <a:pt x="183" y="136"/>
                    </a:cubicBezTo>
                    <a:cubicBezTo>
                      <a:pt x="183" y="136"/>
                      <a:pt x="183" y="135"/>
                      <a:pt x="183" y="135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1" y="135"/>
                      <a:pt x="181" y="135"/>
                      <a:pt x="181" y="135"/>
                    </a:cubicBezTo>
                    <a:cubicBezTo>
                      <a:pt x="181" y="135"/>
                      <a:pt x="181" y="135"/>
                      <a:pt x="180" y="135"/>
                    </a:cubicBezTo>
                    <a:cubicBezTo>
                      <a:pt x="180" y="135"/>
                      <a:pt x="180" y="135"/>
                      <a:pt x="179" y="135"/>
                    </a:cubicBezTo>
                    <a:cubicBezTo>
                      <a:pt x="179" y="135"/>
                      <a:pt x="178" y="135"/>
                      <a:pt x="178" y="135"/>
                    </a:cubicBezTo>
                    <a:cubicBezTo>
                      <a:pt x="177" y="135"/>
                      <a:pt x="177" y="135"/>
                      <a:pt x="176" y="135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5" y="135"/>
                      <a:pt x="175" y="135"/>
                      <a:pt x="174" y="135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4" y="135"/>
                      <a:pt x="173" y="135"/>
                      <a:pt x="173" y="135"/>
                    </a:cubicBezTo>
                    <a:cubicBezTo>
                      <a:pt x="173" y="135"/>
                      <a:pt x="173" y="135"/>
                      <a:pt x="172" y="135"/>
                    </a:cubicBezTo>
                    <a:cubicBezTo>
                      <a:pt x="172" y="135"/>
                      <a:pt x="171" y="135"/>
                      <a:pt x="171" y="135"/>
                    </a:cubicBezTo>
                    <a:cubicBezTo>
                      <a:pt x="170" y="136"/>
                      <a:pt x="170" y="136"/>
                      <a:pt x="169" y="136"/>
                    </a:cubicBezTo>
                    <a:cubicBezTo>
                      <a:pt x="169" y="136"/>
                      <a:pt x="169" y="136"/>
                      <a:pt x="169" y="136"/>
                    </a:cubicBezTo>
                    <a:cubicBezTo>
                      <a:pt x="169" y="136"/>
                      <a:pt x="169" y="136"/>
                      <a:pt x="169" y="135"/>
                    </a:cubicBezTo>
                    <a:cubicBezTo>
                      <a:pt x="170" y="135"/>
                      <a:pt x="170" y="135"/>
                      <a:pt x="170" y="135"/>
                    </a:cubicBezTo>
                    <a:cubicBezTo>
                      <a:pt x="170" y="135"/>
                      <a:pt x="171" y="135"/>
                      <a:pt x="171" y="135"/>
                    </a:cubicBezTo>
                    <a:cubicBezTo>
                      <a:pt x="171" y="135"/>
                      <a:pt x="171" y="135"/>
                      <a:pt x="172" y="135"/>
                    </a:cubicBezTo>
                    <a:cubicBezTo>
                      <a:pt x="172" y="134"/>
                      <a:pt x="173" y="134"/>
                      <a:pt x="174" y="134"/>
                    </a:cubicBezTo>
                    <a:cubicBezTo>
                      <a:pt x="174" y="134"/>
                      <a:pt x="174" y="134"/>
                      <a:pt x="174" y="134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5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2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6" y="132"/>
                      <a:pt x="176" y="131"/>
                      <a:pt x="176" y="131"/>
                    </a:cubicBezTo>
                    <a:cubicBezTo>
                      <a:pt x="175" y="131"/>
                      <a:pt x="175" y="131"/>
                      <a:pt x="175" y="131"/>
                    </a:cubicBezTo>
                    <a:cubicBezTo>
                      <a:pt x="175" y="131"/>
                      <a:pt x="174" y="131"/>
                      <a:pt x="174" y="131"/>
                    </a:cubicBezTo>
                    <a:cubicBezTo>
                      <a:pt x="175" y="131"/>
                      <a:pt x="175" y="131"/>
                      <a:pt x="175" y="131"/>
                    </a:cubicBezTo>
                    <a:cubicBezTo>
                      <a:pt x="175" y="131"/>
                      <a:pt x="175" y="131"/>
                      <a:pt x="176" y="131"/>
                    </a:cubicBezTo>
                    <a:cubicBezTo>
                      <a:pt x="176" y="131"/>
                      <a:pt x="176" y="131"/>
                      <a:pt x="176" y="131"/>
                    </a:cubicBezTo>
                    <a:cubicBezTo>
                      <a:pt x="176" y="131"/>
                      <a:pt x="176" y="131"/>
                      <a:pt x="177" y="131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177" y="131"/>
                      <a:pt x="177" y="130"/>
                      <a:pt x="177" y="130"/>
                    </a:cubicBezTo>
                    <a:cubicBezTo>
                      <a:pt x="177" y="130"/>
                      <a:pt x="177" y="130"/>
                      <a:pt x="176" y="130"/>
                    </a:cubicBezTo>
                    <a:cubicBezTo>
                      <a:pt x="176" y="130"/>
                      <a:pt x="176" y="130"/>
                      <a:pt x="176" y="129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7" y="130"/>
                      <a:pt x="177" y="130"/>
                      <a:pt x="177" y="130"/>
                    </a:cubicBezTo>
                    <a:cubicBezTo>
                      <a:pt x="177" y="130"/>
                      <a:pt x="177" y="130"/>
                      <a:pt x="177" y="130"/>
                    </a:cubicBezTo>
                    <a:cubicBezTo>
                      <a:pt x="178" y="130"/>
                      <a:pt x="178" y="131"/>
                      <a:pt x="178" y="131"/>
                    </a:cubicBezTo>
                    <a:cubicBezTo>
                      <a:pt x="178" y="131"/>
                      <a:pt x="179" y="131"/>
                      <a:pt x="179" y="131"/>
                    </a:cubicBezTo>
                    <a:cubicBezTo>
                      <a:pt x="179" y="131"/>
                      <a:pt x="179" y="131"/>
                      <a:pt x="180" y="131"/>
                    </a:cubicBezTo>
                    <a:cubicBezTo>
                      <a:pt x="180" y="131"/>
                      <a:pt x="181" y="131"/>
                      <a:pt x="181" y="131"/>
                    </a:cubicBezTo>
                    <a:cubicBezTo>
                      <a:pt x="182" y="130"/>
                      <a:pt x="183" y="130"/>
                      <a:pt x="184" y="129"/>
                    </a:cubicBezTo>
                    <a:cubicBezTo>
                      <a:pt x="184" y="129"/>
                      <a:pt x="185" y="129"/>
                      <a:pt x="185" y="129"/>
                    </a:cubicBezTo>
                    <a:cubicBezTo>
                      <a:pt x="185" y="129"/>
                      <a:pt x="185" y="129"/>
                      <a:pt x="186" y="129"/>
                    </a:cubicBezTo>
                    <a:cubicBezTo>
                      <a:pt x="186" y="129"/>
                      <a:pt x="186" y="129"/>
                      <a:pt x="186" y="129"/>
                    </a:cubicBezTo>
                    <a:cubicBezTo>
                      <a:pt x="186" y="129"/>
                      <a:pt x="187" y="128"/>
                      <a:pt x="187" y="128"/>
                    </a:cubicBezTo>
                    <a:cubicBezTo>
                      <a:pt x="187" y="128"/>
                      <a:pt x="187" y="128"/>
                      <a:pt x="187" y="128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6" y="127"/>
                      <a:pt x="186" y="127"/>
                    </a:cubicBezTo>
                    <a:cubicBezTo>
                      <a:pt x="186" y="127"/>
                      <a:pt x="186" y="127"/>
                      <a:pt x="186" y="127"/>
                    </a:cubicBezTo>
                    <a:cubicBezTo>
                      <a:pt x="185" y="127"/>
                      <a:pt x="185" y="126"/>
                      <a:pt x="185" y="126"/>
                    </a:cubicBezTo>
                    <a:cubicBezTo>
                      <a:pt x="184" y="126"/>
                      <a:pt x="183" y="126"/>
                      <a:pt x="182" y="126"/>
                    </a:cubicBezTo>
                    <a:cubicBezTo>
                      <a:pt x="182" y="126"/>
                      <a:pt x="182" y="126"/>
                      <a:pt x="182" y="126"/>
                    </a:cubicBezTo>
                    <a:cubicBezTo>
                      <a:pt x="181" y="126"/>
                      <a:pt x="181" y="126"/>
                      <a:pt x="180" y="127"/>
                    </a:cubicBezTo>
                    <a:cubicBezTo>
                      <a:pt x="180" y="126"/>
                      <a:pt x="180" y="126"/>
                      <a:pt x="180" y="126"/>
                    </a:cubicBezTo>
                    <a:cubicBezTo>
                      <a:pt x="180" y="126"/>
                      <a:pt x="180" y="126"/>
                      <a:pt x="180" y="126"/>
                    </a:cubicBezTo>
                    <a:cubicBezTo>
                      <a:pt x="180" y="126"/>
                      <a:pt x="180" y="126"/>
                      <a:pt x="180" y="126"/>
                    </a:cubicBezTo>
                    <a:cubicBezTo>
                      <a:pt x="179" y="126"/>
                      <a:pt x="179" y="126"/>
                      <a:pt x="178" y="126"/>
                    </a:cubicBezTo>
                    <a:cubicBezTo>
                      <a:pt x="178" y="126"/>
                      <a:pt x="178" y="126"/>
                      <a:pt x="178" y="126"/>
                    </a:cubicBezTo>
                    <a:cubicBezTo>
                      <a:pt x="177" y="126"/>
                      <a:pt x="177" y="126"/>
                      <a:pt x="177" y="127"/>
                    </a:cubicBezTo>
                    <a:cubicBezTo>
                      <a:pt x="177" y="127"/>
                      <a:pt x="176" y="127"/>
                      <a:pt x="176" y="127"/>
                    </a:cubicBezTo>
                    <a:cubicBezTo>
                      <a:pt x="176" y="127"/>
                      <a:pt x="176" y="127"/>
                      <a:pt x="175" y="127"/>
                    </a:cubicBezTo>
                    <a:cubicBezTo>
                      <a:pt x="175" y="126"/>
                      <a:pt x="175" y="126"/>
                      <a:pt x="175" y="126"/>
                    </a:cubicBezTo>
                    <a:cubicBezTo>
                      <a:pt x="175" y="126"/>
                      <a:pt x="176" y="126"/>
                      <a:pt x="176" y="126"/>
                    </a:cubicBezTo>
                    <a:cubicBezTo>
                      <a:pt x="176" y="126"/>
                      <a:pt x="176" y="126"/>
                      <a:pt x="177" y="126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8" y="126"/>
                      <a:pt x="178" y="126"/>
                      <a:pt x="178" y="126"/>
                    </a:cubicBezTo>
                    <a:cubicBezTo>
                      <a:pt x="178" y="126"/>
                      <a:pt x="179" y="125"/>
                      <a:pt x="179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5"/>
                      <a:pt x="177" y="124"/>
                      <a:pt x="177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24"/>
                      <a:pt x="177" y="124"/>
                      <a:pt x="177" y="123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7" y="123"/>
                      <a:pt x="177" y="123"/>
                      <a:pt x="177" y="12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22"/>
                      <a:pt x="178" y="122"/>
                      <a:pt x="178" y="123"/>
                    </a:cubicBez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78" y="123"/>
                      <a:pt x="179" y="123"/>
                      <a:pt x="179" y="124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9" y="124"/>
                      <a:pt x="180" y="124"/>
                      <a:pt x="180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1" y="125"/>
                      <a:pt x="181" y="125"/>
                      <a:pt x="181" y="125"/>
                    </a:cubicBezTo>
                    <a:cubicBezTo>
                      <a:pt x="181" y="126"/>
                      <a:pt x="181" y="126"/>
                      <a:pt x="182" y="126"/>
                    </a:cubicBezTo>
                    <a:cubicBezTo>
                      <a:pt x="182" y="126"/>
                      <a:pt x="182" y="125"/>
                      <a:pt x="182" y="125"/>
                    </a:cubicBezTo>
                    <a:cubicBezTo>
                      <a:pt x="182" y="125"/>
                      <a:pt x="183" y="125"/>
                      <a:pt x="183" y="125"/>
                    </a:cubicBezTo>
                    <a:cubicBezTo>
                      <a:pt x="183" y="125"/>
                      <a:pt x="183" y="125"/>
                      <a:pt x="184" y="125"/>
                    </a:cubicBezTo>
                    <a:cubicBezTo>
                      <a:pt x="184" y="125"/>
                      <a:pt x="184" y="125"/>
                      <a:pt x="185" y="125"/>
                    </a:cubicBezTo>
                    <a:cubicBezTo>
                      <a:pt x="185" y="125"/>
                      <a:pt x="185" y="125"/>
                      <a:pt x="185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86" y="125"/>
                      <a:pt x="186" y="125"/>
                      <a:pt x="186" y="126"/>
                    </a:cubicBezTo>
                    <a:cubicBezTo>
                      <a:pt x="187" y="126"/>
                      <a:pt x="187" y="127"/>
                      <a:pt x="188" y="127"/>
                    </a:cubicBezTo>
                    <a:cubicBezTo>
                      <a:pt x="188" y="127"/>
                      <a:pt x="189" y="127"/>
                      <a:pt x="189" y="127"/>
                    </a:cubicBezTo>
                    <a:cubicBezTo>
                      <a:pt x="189" y="127"/>
                      <a:pt x="189" y="127"/>
                      <a:pt x="189" y="127"/>
                    </a:cubicBezTo>
                    <a:cubicBezTo>
                      <a:pt x="190" y="127"/>
                      <a:pt x="190" y="127"/>
                      <a:pt x="190" y="127"/>
                    </a:cubicBezTo>
                    <a:cubicBezTo>
                      <a:pt x="190" y="127"/>
                      <a:pt x="191" y="127"/>
                      <a:pt x="191" y="127"/>
                    </a:cubicBezTo>
                    <a:cubicBezTo>
                      <a:pt x="191" y="127"/>
                      <a:pt x="191" y="127"/>
                      <a:pt x="191" y="127"/>
                    </a:cubicBezTo>
                    <a:cubicBezTo>
                      <a:pt x="191" y="127"/>
                      <a:pt x="191" y="127"/>
                      <a:pt x="191" y="128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91" y="129"/>
                      <a:pt x="191" y="129"/>
                      <a:pt x="191" y="129"/>
                    </a:cubicBezTo>
                    <a:cubicBezTo>
                      <a:pt x="191" y="129"/>
                      <a:pt x="191" y="129"/>
                      <a:pt x="191" y="130"/>
                    </a:cubicBezTo>
                    <a:cubicBezTo>
                      <a:pt x="192" y="130"/>
                      <a:pt x="192" y="130"/>
                      <a:pt x="192" y="130"/>
                    </a:cubicBezTo>
                    <a:cubicBezTo>
                      <a:pt x="192" y="130"/>
                      <a:pt x="192" y="131"/>
                      <a:pt x="192" y="131"/>
                    </a:cubicBezTo>
                    <a:cubicBezTo>
                      <a:pt x="193" y="131"/>
                      <a:pt x="193" y="132"/>
                      <a:pt x="193" y="132"/>
                    </a:cubicBezTo>
                    <a:cubicBezTo>
                      <a:pt x="193" y="132"/>
                      <a:pt x="194" y="132"/>
                      <a:pt x="194" y="132"/>
                    </a:cubicBezTo>
                    <a:cubicBezTo>
                      <a:pt x="194" y="132"/>
                      <a:pt x="195" y="133"/>
                      <a:pt x="195" y="133"/>
                    </a:cubicBezTo>
                    <a:cubicBezTo>
                      <a:pt x="195" y="133"/>
                      <a:pt x="196" y="134"/>
                      <a:pt x="196" y="134"/>
                    </a:cubicBezTo>
                    <a:cubicBezTo>
                      <a:pt x="197" y="134"/>
                      <a:pt x="197" y="134"/>
                      <a:pt x="197" y="134"/>
                    </a:cubicBezTo>
                    <a:cubicBezTo>
                      <a:pt x="197" y="134"/>
                      <a:pt x="197" y="134"/>
                      <a:pt x="198" y="134"/>
                    </a:cubicBezTo>
                    <a:cubicBezTo>
                      <a:pt x="198" y="134"/>
                      <a:pt x="198" y="134"/>
                      <a:pt x="198" y="134"/>
                    </a:cubicBezTo>
                    <a:cubicBezTo>
                      <a:pt x="199" y="134"/>
                      <a:pt x="199" y="134"/>
                      <a:pt x="199" y="134"/>
                    </a:cubicBezTo>
                    <a:cubicBezTo>
                      <a:pt x="199" y="134"/>
                      <a:pt x="199" y="134"/>
                      <a:pt x="199" y="133"/>
                    </a:cubicBezTo>
                    <a:cubicBezTo>
                      <a:pt x="199" y="133"/>
                      <a:pt x="199" y="133"/>
                      <a:pt x="199" y="133"/>
                    </a:cubicBezTo>
                    <a:cubicBezTo>
                      <a:pt x="199" y="133"/>
                      <a:pt x="199" y="132"/>
                      <a:pt x="199" y="132"/>
                    </a:cubicBezTo>
                    <a:cubicBezTo>
                      <a:pt x="199" y="132"/>
                      <a:pt x="199" y="132"/>
                      <a:pt x="199" y="131"/>
                    </a:cubicBezTo>
                    <a:cubicBezTo>
                      <a:pt x="199" y="131"/>
                      <a:pt x="199" y="131"/>
                      <a:pt x="199" y="131"/>
                    </a:cubicBezTo>
                    <a:cubicBezTo>
                      <a:pt x="200" y="130"/>
                      <a:pt x="200" y="130"/>
                      <a:pt x="200" y="130"/>
                    </a:cubicBezTo>
                    <a:cubicBezTo>
                      <a:pt x="200" y="130"/>
                      <a:pt x="200" y="130"/>
                      <a:pt x="200" y="130"/>
                    </a:cubicBezTo>
                    <a:cubicBezTo>
                      <a:pt x="200" y="130"/>
                      <a:pt x="200" y="130"/>
                      <a:pt x="200" y="130"/>
                    </a:cubicBezTo>
                    <a:cubicBezTo>
                      <a:pt x="200" y="131"/>
                      <a:pt x="200" y="131"/>
                      <a:pt x="200" y="131"/>
                    </a:cubicBezTo>
                    <a:cubicBezTo>
                      <a:pt x="200" y="131"/>
                      <a:pt x="200" y="131"/>
                      <a:pt x="200" y="131"/>
                    </a:cubicBezTo>
                    <a:cubicBezTo>
                      <a:pt x="200" y="132"/>
                      <a:pt x="201" y="132"/>
                      <a:pt x="201" y="132"/>
                    </a:cubicBezTo>
                    <a:cubicBezTo>
                      <a:pt x="201" y="132"/>
                      <a:pt x="200" y="133"/>
                      <a:pt x="200" y="133"/>
                    </a:cubicBezTo>
                    <a:cubicBezTo>
                      <a:pt x="200" y="133"/>
                      <a:pt x="200" y="133"/>
                      <a:pt x="200" y="133"/>
                    </a:cubicBezTo>
                    <a:cubicBezTo>
                      <a:pt x="200" y="133"/>
                      <a:pt x="201" y="133"/>
                      <a:pt x="201" y="133"/>
                    </a:cubicBezTo>
                    <a:cubicBezTo>
                      <a:pt x="201" y="133"/>
                      <a:pt x="201" y="133"/>
                      <a:pt x="201" y="133"/>
                    </a:cubicBezTo>
                    <a:cubicBezTo>
                      <a:pt x="201" y="133"/>
                      <a:pt x="202" y="133"/>
                      <a:pt x="202" y="133"/>
                    </a:cubicBez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2" y="133"/>
                      <a:pt x="203" y="133"/>
                      <a:pt x="203" y="133"/>
                    </a:cubicBezTo>
                    <a:cubicBezTo>
                      <a:pt x="203" y="133"/>
                      <a:pt x="203" y="134"/>
                      <a:pt x="202" y="134"/>
                    </a:cubicBezTo>
                    <a:cubicBezTo>
                      <a:pt x="203" y="134"/>
                      <a:pt x="203" y="134"/>
                      <a:pt x="203" y="134"/>
                    </a:cubicBezTo>
                    <a:cubicBezTo>
                      <a:pt x="203" y="134"/>
                      <a:pt x="203" y="134"/>
                      <a:pt x="203" y="134"/>
                    </a:cubicBezTo>
                    <a:cubicBezTo>
                      <a:pt x="203" y="134"/>
                      <a:pt x="204" y="134"/>
                      <a:pt x="204" y="134"/>
                    </a:cubicBezTo>
                    <a:cubicBezTo>
                      <a:pt x="204" y="134"/>
                      <a:pt x="204" y="134"/>
                      <a:pt x="204" y="133"/>
                    </a:cubicBezTo>
                    <a:cubicBezTo>
                      <a:pt x="204" y="133"/>
                      <a:pt x="204" y="133"/>
                      <a:pt x="204" y="133"/>
                    </a:cubicBezTo>
                    <a:cubicBezTo>
                      <a:pt x="204" y="133"/>
                      <a:pt x="204" y="133"/>
                      <a:pt x="204" y="132"/>
                    </a:cubicBezTo>
                    <a:cubicBezTo>
                      <a:pt x="204" y="132"/>
                      <a:pt x="204" y="132"/>
                      <a:pt x="204" y="131"/>
                    </a:cubicBezTo>
                    <a:cubicBezTo>
                      <a:pt x="204" y="131"/>
                      <a:pt x="204" y="131"/>
                      <a:pt x="204" y="131"/>
                    </a:cubicBezTo>
                    <a:cubicBezTo>
                      <a:pt x="204" y="131"/>
                      <a:pt x="204" y="130"/>
                      <a:pt x="204" y="130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3" y="129"/>
                      <a:pt x="203" y="129"/>
                      <a:pt x="203" y="129"/>
                    </a:cubicBezTo>
                    <a:cubicBezTo>
                      <a:pt x="203" y="129"/>
                      <a:pt x="203" y="129"/>
                      <a:pt x="203" y="129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203" y="128"/>
                      <a:pt x="203" y="128"/>
                      <a:pt x="204" y="128"/>
                    </a:cubicBezTo>
                    <a:cubicBezTo>
                      <a:pt x="204" y="128"/>
                      <a:pt x="204" y="128"/>
                      <a:pt x="204" y="128"/>
                    </a:cubicBezTo>
                    <a:cubicBezTo>
                      <a:pt x="204" y="128"/>
                      <a:pt x="204" y="127"/>
                      <a:pt x="204" y="127"/>
                    </a:cubicBezTo>
                    <a:cubicBezTo>
                      <a:pt x="204" y="127"/>
                      <a:pt x="204" y="127"/>
                      <a:pt x="204" y="127"/>
                    </a:cubicBezTo>
                    <a:cubicBezTo>
                      <a:pt x="204" y="127"/>
                      <a:pt x="204" y="127"/>
                      <a:pt x="203" y="127"/>
                    </a:cubicBezTo>
                    <a:cubicBezTo>
                      <a:pt x="203" y="127"/>
                      <a:pt x="203" y="127"/>
                      <a:pt x="203" y="127"/>
                    </a:cubicBezTo>
                    <a:cubicBezTo>
                      <a:pt x="203" y="127"/>
                      <a:pt x="203" y="126"/>
                      <a:pt x="204" y="126"/>
                    </a:cubicBezTo>
                    <a:cubicBezTo>
                      <a:pt x="204" y="126"/>
                      <a:pt x="204" y="126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3" y="125"/>
                      <a:pt x="203" y="125"/>
                      <a:pt x="203" y="126"/>
                    </a:cubicBezTo>
                    <a:cubicBezTo>
                      <a:pt x="203" y="126"/>
                      <a:pt x="202" y="126"/>
                      <a:pt x="202" y="126"/>
                    </a:cubicBezTo>
                    <a:cubicBezTo>
                      <a:pt x="202" y="127"/>
                      <a:pt x="202" y="127"/>
                      <a:pt x="202" y="127"/>
                    </a:cubicBezTo>
                    <a:cubicBezTo>
                      <a:pt x="202" y="127"/>
                      <a:pt x="202" y="127"/>
                      <a:pt x="201" y="127"/>
                    </a:cubicBezTo>
                    <a:cubicBezTo>
                      <a:pt x="201" y="127"/>
                      <a:pt x="201" y="127"/>
                      <a:pt x="201" y="127"/>
                    </a:cubicBezTo>
                    <a:cubicBezTo>
                      <a:pt x="201" y="127"/>
                      <a:pt x="201" y="127"/>
                      <a:pt x="202" y="126"/>
                    </a:cubicBezTo>
                    <a:cubicBezTo>
                      <a:pt x="202" y="126"/>
                      <a:pt x="202" y="126"/>
                      <a:pt x="202" y="126"/>
                    </a:cubicBezTo>
                    <a:cubicBezTo>
                      <a:pt x="201" y="126"/>
                      <a:pt x="201" y="126"/>
                      <a:pt x="201" y="126"/>
                    </a:cubicBezTo>
                    <a:cubicBezTo>
                      <a:pt x="201" y="126"/>
                      <a:pt x="201" y="126"/>
                      <a:pt x="201" y="125"/>
                    </a:cubicBezTo>
                    <a:cubicBezTo>
                      <a:pt x="201" y="125"/>
                      <a:pt x="201" y="125"/>
                      <a:pt x="201" y="125"/>
                    </a:cubicBezTo>
                    <a:cubicBezTo>
                      <a:pt x="202" y="125"/>
                      <a:pt x="202" y="125"/>
                      <a:pt x="202" y="124"/>
                    </a:cubicBezTo>
                    <a:cubicBezTo>
                      <a:pt x="202" y="124"/>
                      <a:pt x="203" y="124"/>
                      <a:pt x="203" y="124"/>
                    </a:cubicBezTo>
                    <a:cubicBezTo>
                      <a:pt x="203" y="124"/>
                      <a:pt x="203" y="124"/>
                      <a:pt x="203" y="123"/>
                    </a:cubicBezTo>
                    <a:cubicBezTo>
                      <a:pt x="203" y="123"/>
                      <a:pt x="203" y="123"/>
                      <a:pt x="203" y="123"/>
                    </a:cubicBezTo>
                    <a:cubicBezTo>
                      <a:pt x="203" y="123"/>
                      <a:pt x="202" y="123"/>
                      <a:pt x="202" y="123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2" y="124"/>
                      <a:pt x="202" y="124"/>
                      <a:pt x="201" y="124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1" y="124"/>
                      <a:pt x="201" y="124"/>
                      <a:pt x="201" y="123"/>
                    </a:cubicBezTo>
                    <a:cubicBezTo>
                      <a:pt x="201" y="123"/>
                      <a:pt x="202" y="123"/>
                      <a:pt x="202" y="123"/>
                    </a:cubicBezTo>
                    <a:cubicBezTo>
                      <a:pt x="202" y="123"/>
                      <a:pt x="201" y="123"/>
                      <a:pt x="201" y="123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0" y="123"/>
                      <a:pt x="200" y="124"/>
                      <a:pt x="200" y="124"/>
                    </a:cubicBezTo>
                    <a:cubicBezTo>
                      <a:pt x="200" y="124"/>
                      <a:pt x="199" y="124"/>
                      <a:pt x="199" y="124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24"/>
                      <a:pt x="200" y="123"/>
                      <a:pt x="200" y="123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23"/>
                      <a:pt x="201" y="122"/>
                      <a:pt x="201" y="122"/>
                    </a:cubicBezTo>
                    <a:cubicBezTo>
                      <a:pt x="201" y="122"/>
                      <a:pt x="201" y="122"/>
                      <a:pt x="201" y="122"/>
                    </a:cubicBezTo>
                    <a:cubicBezTo>
                      <a:pt x="201" y="122"/>
                      <a:pt x="200" y="122"/>
                      <a:pt x="200" y="122"/>
                    </a:cubicBezTo>
                    <a:cubicBezTo>
                      <a:pt x="200" y="122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199" y="121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8" y="121"/>
                      <a:pt x="198" y="121"/>
                      <a:pt x="198" y="120"/>
                    </a:cubicBezTo>
                    <a:cubicBezTo>
                      <a:pt x="198" y="120"/>
                      <a:pt x="197" y="120"/>
                      <a:pt x="197" y="120"/>
                    </a:cubicBezTo>
                    <a:cubicBezTo>
                      <a:pt x="197" y="120"/>
                      <a:pt x="197" y="120"/>
                      <a:pt x="197" y="120"/>
                    </a:cubicBezTo>
                    <a:cubicBezTo>
                      <a:pt x="197" y="120"/>
                      <a:pt x="197" y="120"/>
                      <a:pt x="19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195" y="120"/>
                      <a:pt x="195" y="119"/>
                      <a:pt x="195" y="119"/>
                    </a:cubicBezTo>
                    <a:cubicBezTo>
                      <a:pt x="195" y="119"/>
                      <a:pt x="194" y="119"/>
                      <a:pt x="193" y="119"/>
                    </a:cubicBezTo>
                    <a:cubicBezTo>
                      <a:pt x="193" y="119"/>
                      <a:pt x="193" y="119"/>
                      <a:pt x="193" y="118"/>
                    </a:cubicBezTo>
                    <a:cubicBezTo>
                      <a:pt x="193" y="118"/>
                      <a:pt x="192" y="118"/>
                      <a:pt x="192" y="118"/>
                    </a:cubicBezTo>
                    <a:cubicBezTo>
                      <a:pt x="192" y="118"/>
                      <a:pt x="191" y="118"/>
                      <a:pt x="191" y="118"/>
                    </a:cubicBezTo>
                    <a:cubicBezTo>
                      <a:pt x="191" y="118"/>
                      <a:pt x="190" y="118"/>
                      <a:pt x="190" y="118"/>
                    </a:cubicBezTo>
                    <a:cubicBezTo>
                      <a:pt x="190" y="119"/>
                      <a:pt x="189" y="119"/>
                      <a:pt x="189" y="11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89" y="119"/>
                      <a:pt x="189" y="119"/>
                      <a:pt x="189" y="118"/>
                    </a:cubicBezTo>
                    <a:cubicBezTo>
                      <a:pt x="188" y="118"/>
                      <a:pt x="188" y="118"/>
                      <a:pt x="187" y="118"/>
                    </a:cubicBezTo>
                    <a:cubicBezTo>
                      <a:pt x="187" y="118"/>
                      <a:pt x="187" y="118"/>
                      <a:pt x="186" y="118"/>
                    </a:cubicBezTo>
                    <a:cubicBezTo>
                      <a:pt x="186" y="118"/>
                      <a:pt x="185" y="118"/>
                      <a:pt x="185" y="119"/>
                    </a:cubicBezTo>
                    <a:cubicBezTo>
                      <a:pt x="185" y="118"/>
                      <a:pt x="185" y="118"/>
                      <a:pt x="185" y="118"/>
                    </a:cubicBezTo>
                    <a:cubicBezTo>
                      <a:pt x="185" y="118"/>
                      <a:pt x="185" y="118"/>
                      <a:pt x="185" y="118"/>
                    </a:cubicBezTo>
                    <a:cubicBezTo>
                      <a:pt x="186" y="118"/>
                      <a:pt x="186" y="118"/>
                      <a:pt x="186" y="118"/>
                    </a:cubicBezTo>
                    <a:cubicBezTo>
                      <a:pt x="187" y="118"/>
                      <a:pt x="187" y="118"/>
                      <a:pt x="188" y="118"/>
                    </a:cubicBezTo>
                    <a:cubicBezTo>
                      <a:pt x="188" y="118"/>
                      <a:pt x="188" y="118"/>
                      <a:pt x="189" y="118"/>
                    </a:cubicBezTo>
                    <a:cubicBezTo>
                      <a:pt x="189" y="118"/>
                      <a:pt x="189" y="118"/>
                      <a:pt x="190" y="118"/>
                    </a:cubicBezTo>
                    <a:cubicBezTo>
                      <a:pt x="190" y="118"/>
                      <a:pt x="190" y="118"/>
                      <a:pt x="191" y="118"/>
                    </a:cubicBezTo>
                    <a:cubicBezTo>
                      <a:pt x="191" y="118"/>
                      <a:pt x="191" y="117"/>
                      <a:pt x="191" y="117"/>
                    </a:cubicBezTo>
                    <a:cubicBezTo>
                      <a:pt x="191" y="117"/>
                      <a:pt x="191" y="116"/>
                      <a:pt x="192" y="116"/>
                    </a:cubicBezTo>
                    <a:cubicBezTo>
                      <a:pt x="191" y="116"/>
                      <a:pt x="191" y="116"/>
                      <a:pt x="191" y="116"/>
                    </a:cubicBezTo>
                    <a:cubicBezTo>
                      <a:pt x="191" y="116"/>
                      <a:pt x="191" y="116"/>
                      <a:pt x="191" y="116"/>
                    </a:cubicBezTo>
                    <a:cubicBezTo>
                      <a:pt x="191" y="116"/>
                      <a:pt x="191" y="116"/>
                      <a:pt x="190" y="116"/>
                    </a:cubicBezTo>
                    <a:cubicBezTo>
                      <a:pt x="190" y="115"/>
                      <a:pt x="189" y="115"/>
                      <a:pt x="189" y="115"/>
                    </a:cubicBezTo>
                    <a:cubicBezTo>
                      <a:pt x="189" y="115"/>
                      <a:pt x="189" y="115"/>
                      <a:pt x="188" y="115"/>
                    </a:cubicBezTo>
                    <a:cubicBezTo>
                      <a:pt x="188" y="115"/>
                      <a:pt x="188" y="115"/>
                      <a:pt x="188" y="115"/>
                    </a:cubicBezTo>
                    <a:cubicBezTo>
                      <a:pt x="188" y="115"/>
                      <a:pt x="187" y="115"/>
                      <a:pt x="187" y="116"/>
                    </a:cubicBezTo>
                    <a:cubicBezTo>
                      <a:pt x="187" y="116"/>
                      <a:pt x="187" y="116"/>
                      <a:pt x="187" y="116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6" y="116"/>
                      <a:pt x="185" y="116"/>
                      <a:pt x="185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4" y="116"/>
                      <a:pt x="184" y="116"/>
                      <a:pt x="184" y="116"/>
                    </a:cubicBezTo>
                    <a:cubicBezTo>
                      <a:pt x="184" y="116"/>
                      <a:pt x="183" y="116"/>
                      <a:pt x="183" y="116"/>
                    </a:cubicBezTo>
                    <a:cubicBezTo>
                      <a:pt x="183" y="116"/>
                      <a:pt x="182" y="116"/>
                      <a:pt x="182" y="116"/>
                    </a:cubicBezTo>
                    <a:cubicBezTo>
                      <a:pt x="182" y="116"/>
                      <a:pt x="182" y="116"/>
                      <a:pt x="182" y="116"/>
                    </a:cubicBezTo>
                    <a:cubicBezTo>
                      <a:pt x="182" y="116"/>
                      <a:pt x="182" y="116"/>
                      <a:pt x="182" y="116"/>
                    </a:cubicBezTo>
                    <a:cubicBezTo>
                      <a:pt x="182" y="116"/>
                      <a:pt x="183" y="116"/>
                      <a:pt x="183" y="116"/>
                    </a:cubicBezTo>
                    <a:cubicBezTo>
                      <a:pt x="183" y="116"/>
                      <a:pt x="184" y="115"/>
                      <a:pt x="184" y="115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115"/>
                      <a:pt x="184" y="115"/>
                      <a:pt x="183" y="115"/>
                    </a:cubicBezTo>
                    <a:cubicBezTo>
                      <a:pt x="183" y="115"/>
                      <a:pt x="183" y="115"/>
                      <a:pt x="183" y="115"/>
                    </a:cubicBezTo>
                    <a:cubicBezTo>
                      <a:pt x="182" y="115"/>
                      <a:pt x="182" y="115"/>
                      <a:pt x="182" y="115"/>
                    </a:cubicBezTo>
                    <a:cubicBezTo>
                      <a:pt x="182" y="115"/>
                      <a:pt x="181" y="115"/>
                      <a:pt x="181" y="115"/>
                    </a:cubicBezTo>
                    <a:cubicBezTo>
                      <a:pt x="181" y="115"/>
                      <a:pt x="181" y="115"/>
                      <a:pt x="181" y="115"/>
                    </a:cubicBezTo>
                    <a:cubicBezTo>
                      <a:pt x="181" y="115"/>
                      <a:pt x="181" y="115"/>
                      <a:pt x="182" y="115"/>
                    </a:cubicBezTo>
                    <a:cubicBezTo>
                      <a:pt x="182" y="115"/>
                      <a:pt x="182" y="115"/>
                      <a:pt x="182" y="115"/>
                    </a:cubicBezTo>
                    <a:cubicBezTo>
                      <a:pt x="182" y="115"/>
                      <a:pt x="182" y="115"/>
                      <a:pt x="183" y="115"/>
                    </a:cubicBezTo>
                    <a:cubicBezTo>
                      <a:pt x="183" y="115"/>
                      <a:pt x="183" y="114"/>
                      <a:pt x="183" y="114"/>
                    </a:cubicBezTo>
                    <a:cubicBezTo>
                      <a:pt x="183" y="114"/>
                      <a:pt x="183" y="114"/>
                      <a:pt x="184" y="114"/>
                    </a:cubicBezTo>
                    <a:cubicBezTo>
                      <a:pt x="184" y="114"/>
                      <a:pt x="184" y="114"/>
                      <a:pt x="184" y="114"/>
                    </a:cubicBezTo>
                    <a:cubicBezTo>
                      <a:pt x="185" y="115"/>
                      <a:pt x="185" y="115"/>
                      <a:pt x="185" y="115"/>
                    </a:cubicBezTo>
                    <a:cubicBezTo>
                      <a:pt x="186" y="115"/>
                      <a:pt x="186" y="115"/>
                      <a:pt x="186" y="115"/>
                    </a:cubicBezTo>
                    <a:cubicBezTo>
                      <a:pt x="187" y="115"/>
                      <a:pt x="187" y="115"/>
                      <a:pt x="187" y="115"/>
                    </a:cubicBezTo>
                    <a:cubicBezTo>
                      <a:pt x="187" y="115"/>
                      <a:pt x="188" y="114"/>
                      <a:pt x="188" y="114"/>
                    </a:cubicBezTo>
                    <a:cubicBezTo>
                      <a:pt x="188" y="114"/>
                      <a:pt x="189" y="114"/>
                      <a:pt x="189" y="114"/>
                    </a:cubicBezTo>
                    <a:cubicBezTo>
                      <a:pt x="189" y="114"/>
                      <a:pt x="189" y="114"/>
                      <a:pt x="190" y="114"/>
                    </a:cubicBezTo>
                    <a:cubicBezTo>
                      <a:pt x="190" y="114"/>
                      <a:pt x="190" y="114"/>
                      <a:pt x="190" y="113"/>
                    </a:cubicBezTo>
                    <a:cubicBezTo>
                      <a:pt x="190" y="113"/>
                      <a:pt x="191" y="113"/>
                      <a:pt x="191" y="113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89" y="112"/>
                      <a:pt x="189" y="112"/>
                      <a:pt x="189" y="112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8" y="112"/>
                      <a:pt x="188" y="112"/>
                      <a:pt x="187" y="112"/>
                    </a:cubicBezTo>
                    <a:cubicBezTo>
                      <a:pt x="187" y="112"/>
                      <a:pt x="187" y="112"/>
                      <a:pt x="186" y="112"/>
                    </a:cubicBezTo>
                    <a:cubicBezTo>
                      <a:pt x="186" y="112"/>
                      <a:pt x="186" y="112"/>
                      <a:pt x="185" y="112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4" y="112"/>
                      <a:pt x="184" y="112"/>
                    </a:cubicBezTo>
                    <a:cubicBezTo>
                      <a:pt x="184" y="113"/>
                      <a:pt x="184" y="113"/>
                      <a:pt x="184" y="113"/>
                    </a:cubicBezTo>
                    <a:cubicBezTo>
                      <a:pt x="184" y="113"/>
                      <a:pt x="183" y="113"/>
                      <a:pt x="183" y="113"/>
                    </a:cubicBezTo>
                    <a:cubicBezTo>
                      <a:pt x="183" y="113"/>
                      <a:pt x="182" y="113"/>
                      <a:pt x="182" y="113"/>
                    </a:cubicBezTo>
                    <a:cubicBezTo>
                      <a:pt x="182" y="113"/>
                      <a:pt x="181" y="113"/>
                      <a:pt x="181" y="113"/>
                    </a:cubicBezTo>
                    <a:cubicBezTo>
                      <a:pt x="181" y="113"/>
                      <a:pt x="181" y="113"/>
                      <a:pt x="181" y="113"/>
                    </a:cubicBezTo>
                    <a:cubicBezTo>
                      <a:pt x="181" y="113"/>
                      <a:pt x="181" y="113"/>
                      <a:pt x="181" y="113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80" y="113"/>
                      <a:pt x="179" y="113"/>
                      <a:pt x="179" y="113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79" y="113"/>
                      <a:pt x="179" y="112"/>
                      <a:pt x="180" y="112"/>
                    </a:cubicBezTo>
                    <a:cubicBezTo>
                      <a:pt x="180" y="112"/>
                      <a:pt x="180" y="112"/>
                      <a:pt x="181" y="112"/>
                    </a:cubicBezTo>
                    <a:cubicBezTo>
                      <a:pt x="181" y="112"/>
                      <a:pt x="181" y="112"/>
                      <a:pt x="182" y="112"/>
                    </a:cubicBezTo>
                    <a:cubicBezTo>
                      <a:pt x="182" y="112"/>
                      <a:pt x="183" y="112"/>
                      <a:pt x="184" y="112"/>
                    </a:cubicBezTo>
                    <a:cubicBezTo>
                      <a:pt x="184" y="112"/>
                      <a:pt x="184" y="112"/>
                      <a:pt x="184" y="112"/>
                    </a:cubicBezTo>
                    <a:cubicBezTo>
                      <a:pt x="184" y="112"/>
                      <a:pt x="184" y="111"/>
                      <a:pt x="184" y="111"/>
                    </a:cubicBezTo>
                    <a:cubicBezTo>
                      <a:pt x="184" y="111"/>
                      <a:pt x="184" y="111"/>
                      <a:pt x="183" y="111"/>
                    </a:cubicBezTo>
                    <a:cubicBezTo>
                      <a:pt x="183" y="111"/>
                      <a:pt x="183" y="110"/>
                      <a:pt x="182" y="110"/>
                    </a:cubicBezTo>
                    <a:cubicBezTo>
                      <a:pt x="182" y="110"/>
                      <a:pt x="182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9"/>
                      <a:pt x="181" y="109"/>
                      <a:pt x="182" y="109"/>
                    </a:cubicBezTo>
                    <a:cubicBezTo>
                      <a:pt x="182" y="109"/>
                      <a:pt x="182" y="109"/>
                      <a:pt x="182" y="109"/>
                    </a:cubicBezTo>
                    <a:cubicBezTo>
                      <a:pt x="182" y="109"/>
                      <a:pt x="182" y="110"/>
                      <a:pt x="182" y="110"/>
                    </a:cubicBezTo>
                    <a:cubicBezTo>
                      <a:pt x="182" y="110"/>
                      <a:pt x="182" y="110"/>
                      <a:pt x="183" y="110"/>
                    </a:cubicBezTo>
                    <a:cubicBezTo>
                      <a:pt x="183" y="110"/>
                      <a:pt x="183" y="110"/>
                      <a:pt x="184" y="110"/>
                    </a:cubicBezTo>
                    <a:cubicBezTo>
                      <a:pt x="184" y="111"/>
                      <a:pt x="184" y="111"/>
                      <a:pt x="184" y="111"/>
                    </a:cubicBezTo>
                    <a:cubicBezTo>
                      <a:pt x="184" y="111"/>
                      <a:pt x="185" y="111"/>
                      <a:pt x="185" y="111"/>
                    </a:cubicBezTo>
                    <a:cubicBezTo>
                      <a:pt x="185" y="111"/>
                      <a:pt x="185" y="111"/>
                      <a:pt x="185" y="111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6" y="111"/>
                      <a:pt x="187" y="111"/>
                      <a:pt x="187" y="111"/>
                    </a:cubicBezTo>
                    <a:cubicBezTo>
                      <a:pt x="187" y="111"/>
                      <a:pt x="188" y="111"/>
                      <a:pt x="188" y="111"/>
                    </a:cubicBezTo>
                    <a:cubicBezTo>
                      <a:pt x="188" y="111"/>
                      <a:pt x="188" y="111"/>
                      <a:pt x="189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90" y="110"/>
                      <a:pt x="190" y="110"/>
                      <a:pt x="191" y="110"/>
                    </a:cubicBezTo>
                    <a:cubicBezTo>
                      <a:pt x="191" y="109"/>
                      <a:pt x="191" y="109"/>
                      <a:pt x="191" y="10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109"/>
                      <a:pt x="192" y="109"/>
                      <a:pt x="192" y="108"/>
                    </a:cubicBezTo>
                    <a:cubicBezTo>
                      <a:pt x="192" y="108"/>
                      <a:pt x="191" y="108"/>
                      <a:pt x="191" y="108"/>
                    </a:cubicBezTo>
                    <a:cubicBezTo>
                      <a:pt x="191" y="108"/>
                      <a:pt x="191" y="108"/>
                      <a:pt x="191" y="108"/>
                    </a:cubicBezTo>
                    <a:cubicBezTo>
                      <a:pt x="190" y="107"/>
                      <a:pt x="190" y="107"/>
                      <a:pt x="190" y="106"/>
                    </a:cubicBezTo>
                    <a:cubicBezTo>
                      <a:pt x="189" y="106"/>
                      <a:pt x="189" y="106"/>
                      <a:pt x="189" y="106"/>
                    </a:cubicBezTo>
                    <a:cubicBezTo>
                      <a:pt x="189" y="106"/>
                      <a:pt x="189" y="106"/>
                      <a:pt x="188" y="106"/>
                    </a:cubicBezTo>
                    <a:cubicBezTo>
                      <a:pt x="189" y="106"/>
                      <a:pt x="189" y="106"/>
                      <a:pt x="189" y="106"/>
                    </a:cubicBezTo>
                    <a:cubicBezTo>
                      <a:pt x="189" y="106"/>
                      <a:pt x="189" y="106"/>
                      <a:pt x="189" y="106"/>
                    </a:cubicBezTo>
                    <a:cubicBezTo>
                      <a:pt x="189" y="106"/>
                      <a:pt x="189" y="106"/>
                      <a:pt x="189" y="106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90" y="106"/>
                      <a:pt x="190" y="106"/>
                      <a:pt x="190" y="107"/>
                    </a:cubicBezTo>
                    <a:cubicBezTo>
                      <a:pt x="191" y="107"/>
                      <a:pt x="191" y="107"/>
                      <a:pt x="191" y="108"/>
                    </a:cubicBezTo>
                    <a:cubicBezTo>
                      <a:pt x="192" y="108"/>
                      <a:pt x="193" y="109"/>
                      <a:pt x="193" y="10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09"/>
                      <a:pt x="194" y="108"/>
                      <a:pt x="194" y="108"/>
                    </a:cubicBezTo>
                    <a:cubicBezTo>
                      <a:pt x="194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94" y="106"/>
                      <a:pt x="194" y="106"/>
                      <a:pt x="194" y="106"/>
                    </a:cubicBezTo>
                    <a:cubicBezTo>
                      <a:pt x="195" y="106"/>
                      <a:pt x="195" y="106"/>
                      <a:pt x="195" y="106"/>
                    </a:cubicBezTo>
                    <a:cubicBezTo>
                      <a:pt x="195" y="106"/>
                      <a:pt x="195" y="106"/>
                      <a:pt x="195" y="106"/>
                    </a:cubicBezTo>
                    <a:cubicBezTo>
                      <a:pt x="195" y="106"/>
                      <a:pt x="195" y="106"/>
                      <a:pt x="195" y="107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7" y="107"/>
                      <a:pt x="198" y="107"/>
                      <a:pt x="198" y="107"/>
                    </a:cubicBezTo>
                    <a:cubicBezTo>
                      <a:pt x="199" y="107"/>
                      <a:pt x="200" y="108"/>
                      <a:pt x="200" y="108"/>
                    </a:cubicBezTo>
                    <a:cubicBezTo>
                      <a:pt x="200" y="108"/>
                      <a:pt x="201" y="108"/>
                      <a:pt x="201" y="108"/>
                    </a:cubicBezTo>
                    <a:cubicBezTo>
                      <a:pt x="201" y="108"/>
                      <a:pt x="201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3" y="108"/>
                    </a:cubicBezTo>
                    <a:cubicBezTo>
                      <a:pt x="203" y="108"/>
                      <a:pt x="203" y="108"/>
                      <a:pt x="202" y="108"/>
                    </a:cubicBezTo>
                    <a:cubicBezTo>
                      <a:pt x="202" y="108"/>
                      <a:pt x="201" y="108"/>
                      <a:pt x="201" y="108"/>
                    </a:cubicBezTo>
                    <a:cubicBezTo>
                      <a:pt x="201" y="109"/>
                      <a:pt x="201" y="109"/>
                      <a:pt x="201" y="109"/>
                    </a:cubicBezTo>
                    <a:cubicBezTo>
                      <a:pt x="200" y="108"/>
                      <a:pt x="200" y="108"/>
                      <a:pt x="199" y="108"/>
                    </a:cubicBezTo>
                    <a:cubicBezTo>
                      <a:pt x="199" y="108"/>
                      <a:pt x="198" y="108"/>
                      <a:pt x="197" y="108"/>
                    </a:cubicBezTo>
                    <a:cubicBezTo>
                      <a:pt x="197" y="108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6" y="107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6" y="107"/>
                      <a:pt x="196" y="108"/>
                      <a:pt x="195" y="108"/>
                    </a:cubicBezTo>
                    <a:cubicBezTo>
                      <a:pt x="195" y="108"/>
                      <a:pt x="196" y="108"/>
                      <a:pt x="196" y="108"/>
                    </a:cubicBezTo>
                    <a:cubicBezTo>
                      <a:pt x="196" y="108"/>
                      <a:pt x="196" y="108"/>
                      <a:pt x="196" y="109"/>
                    </a:cubicBezTo>
                    <a:cubicBezTo>
                      <a:pt x="197" y="109"/>
                      <a:pt x="198" y="109"/>
                      <a:pt x="198" y="110"/>
                    </a:cubicBezTo>
                    <a:cubicBezTo>
                      <a:pt x="199" y="110"/>
                      <a:pt x="199" y="110"/>
                      <a:pt x="200" y="110"/>
                    </a:cubicBezTo>
                    <a:cubicBezTo>
                      <a:pt x="200" y="110"/>
                      <a:pt x="201" y="111"/>
                      <a:pt x="201" y="111"/>
                    </a:cubicBezTo>
                    <a:cubicBezTo>
                      <a:pt x="201" y="111"/>
                      <a:pt x="202" y="111"/>
                      <a:pt x="202" y="111"/>
                    </a:cubicBezTo>
                    <a:cubicBezTo>
                      <a:pt x="202" y="111"/>
                      <a:pt x="203" y="111"/>
                      <a:pt x="203" y="111"/>
                    </a:cubicBezTo>
                    <a:cubicBezTo>
                      <a:pt x="203" y="111"/>
                      <a:pt x="203" y="111"/>
                      <a:pt x="204" y="111"/>
                    </a:cubicBezTo>
                    <a:cubicBezTo>
                      <a:pt x="204" y="111"/>
                      <a:pt x="204" y="111"/>
                      <a:pt x="204" y="111"/>
                    </a:cubicBezTo>
                    <a:cubicBezTo>
                      <a:pt x="204" y="111"/>
                      <a:pt x="204" y="110"/>
                      <a:pt x="204" y="110"/>
                    </a:cubicBezTo>
                    <a:cubicBezTo>
                      <a:pt x="204" y="110"/>
                      <a:pt x="204" y="110"/>
                      <a:pt x="205" y="110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10"/>
                      <a:pt x="206" y="110"/>
                      <a:pt x="206" y="110"/>
                    </a:cubicBezTo>
                    <a:cubicBezTo>
                      <a:pt x="206" y="110"/>
                      <a:pt x="206" y="109"/>
                      <a:pt x="206" y="109"/>
                    </a:cubicBezTo>
                    <a:cubicBezTo>
                      <a:pt x="206" y="109"/>
                      <a:pt x="206" y="109"/>
                      <a:pt x="206" y="109"/>
                    </a:cubicBezTo>
                    <a:cubicBezTo>
                      <a:pt x="207" y="109"/>
                      <a:pt x="207" y="109"/>
                      <a:pt x="207" y="109"/>
                    </a:cubicBezTo>
                    <a:cubicBezTo>
                      <a:pt x="207" y="109"/>
                      <a:pt x="208" y="109"/>
                      <a:pt x="208" y="109"/>
                    </a:cubicBezTo>
                    <a:cubicBezTo>
                      <a:pt x="208" y="109"/>
                      <a:pt x="208" y="109"/>
                      <a:pt x="209" y="109"/>
                    </a:cubicBezTo>
                    <a:cubicBezTo>
                      <a:pt x="209" y="109"/>
                      <a:pt x="209" y="109"/>
                      <a:pt x="210" y="109"/>
                    </a:cubicBezTo>
                    <a:cubicBezTo>
                      <a:pt x="210" y="109"/>
                      <a:pt x="210" y="109"/>
                      <a:pt x="211" y="109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11" y="107"/>
                      <a:pt x="211" y="107"/>
                      <a:pt x="211" y="107"/>
                    </a:cubicBezTo>
                    <a:cubicBezTo>
                      <a:pt x="211" y="107"/>
                      <a:pt x="211" y="107"/>
                      <a:pt x="212" y="106"/>
                    </a:cubicBezTo>
                    <a:cubicBezTo>
                      <a:pt x="212" y="106"/>
                      <a:pt x="212" y="106"/>
                      <a:pt x="212" y="106"/>
                    </a:cubicBezTo>
                    <a:cubicBezTo>
                      <a:pt x="212" y="105"/>
                      <a:pt x="212" y="105"/>
                      <a:pt x="212" y="105"/>
                    </a:cubicBezTo>
                    <a:cubicBezTo>
                      <a:pt x="212" y="105"/>
                      <a:pt x="212" y="105"/>
                      <a:pt x="212" y="105"/>
                    </a:cubicBezTo>
                    <a:cubicBezTo>
                      <a:pt x="212" y="105"/>
                      <a:pt x="211" y="105"/>
                      <a:pt x="211" y="105"/>
                    </a:cubicBezTo>
                    <a:cubicBezTo>
                      <a:pt x="211" y="105"/>
                      <a:pt x="211" y="105"/>
                      <a:pt x="210" y="105"/>
                    </a:cubicBezTo>
                    <a:cubicBezTo>
                      <a:pt x="210" y="105"/>
                      <a:pt x="210" y="105"/>
                      <a:pt x="210" y="105"/>
                    </a:cubicBezTo>
                    <a:cubicBezTo>
                      <a:pt x="210" y="105"/>
                      <a:pt x="210" y="105"/>
                      <a:pt x="210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8" y="105"/>
                      <a:pt x="208" y="105"/>
                      <a:pt x="208" y="105"/>
                    </a:cubicBezTo>
                    <a:cubicBezTo>
                      <a:pt x="208" y="105"/>
                      <a:pt x="208" y="105"/>
                      <a:pt x="207" y="105"/>
                    </a:cubicBezTo>
                    <a:cubicBezTo>
                      <a:pt x="207" y="104"/>
                      <a:pt x="207" y="104"/>
                      <a:pt x="207" y="104"/>
                    </a:cubicBezTo>
                    <a:cubicBezTo>
                      <a:pt x="207" y="104"/>
                      <a:pt x="207" y="104"/>
                      <a:pt x="206" y="104"/>
                    </a:cubicBezTo>
                    <a:cubicBezTo>
                      <a:pt x="206" y="104"/>
                      <a:pt x="206" y="104"/>
                      <a:pt x="206" y="104"/>
                    </a:cubicBezTo>
                    <a:cubicBezTo>
                      <a:pt x="206" y="104"/>
                      <a:pt x="206" y="104"/>
                      <a:pt x="206" y="104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05"/>
                      <a:pt x="206" y="106"/>
                      <a:pt x="206" y="106"/>
                    </a:cubicBezTo>
                    <a:cubicBezTo>
                      <a:pt x="206" y="106"/>
                      <a:pt x="206" y="106"/>
                      <a:pt x="206" y="106"/>
                    </a:cubicBezTo>
                    <a:cubicBezTo>
                      <a:pt x="206" y="106"/>
                      <a:pt x="206" y="107"/>
                      <a:pt x="206" y="107"/>
                    </a:cubicBezTo>
                    <a:cubicBezTo>
                      <a:pt x="206" y="107"/>
                      <a:pt x="205" y="107"/>
                      <a:pt x="205" y="107"/>
                    </a:cubicBezTo>
                    <a:cubicBezTo>
                      <a:pt x="205" y="106"/>
                      <a:pt x="206" y="106"/>
                      <a:pt x="206" y="106"/>
                    </a:cubicBezTo>
                    <a:cubicBezTo>
                      <a:pt x="206" y="106"/>
                      <a:pt x="205" y="105"/>
                      <a:pt x="205" y="105"/>
                    </a:cubicBezTo>
                    <a:cubicBezTo>
                      <a:pt x="205" y="105"/>
                      <a:pt x="205" y="105"/>
                      <a:pt x="205" y="105"/>
                    </a:cubicBezTo>
                    <a:cubicBezTo>
                      <a:pt x="205" y="105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5" y="103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1"/>
                      <a:pt x="204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7" y="99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8" y="100"/>
                      <a:pt x="208" y="100"/>
                      <a:pt x="208" y="100"/>
                    </a:cubicBezTo>
                    <a:cubicBezTo>
                      <a:pt x="209" y="100"/>
                      <a:pt x="209" y="100"/>
                      <a:pt x="209" y="100"/>
                    </a:cubicBezTo>
                    <a:cubicBezTo>
                      <a:pt x="209" y="100"/>
                      <a:pt x="210" y="100"/>
                      <a:pt x="210" y="100"/>
                    </a:cubicBezTo>
                    <a:cubicBezTo>
                      <a:pt x="210" y="100"/>
                      <a:pt x="210" y="100"/>
                      <a:pt x="211" y="100"/>
                    </a:cubicBezTo>
                    <a:cubicBezTo>
                      <a:pt x="211" y="100"/>
                      <a:pt x="211" y="100"/>
                      <a:pt x="212" y="100"/>
                    </a:cubicBezTo>
                    <a:cubicBezTo>
                      <a:pt x="212" y="100"/>
                      <a:pt x="213" y="100"/>
                      <a:pt x="213" y="101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213" y="101"/>
                      <a:pt x="213" y="101"/>
                      <a:pt x="214" y="102"/>
                    </a:cubicBezTo>
                    <a:cubicBezTo>
                      <a:pt x="214" y="102"/>
                      <a:pt x="214" y="102"/>
                      <a:pt x="214" y="102"/>
                    </a:cubicBezTo>
                    <a:cubicBezTo>
                      <a:pt x="214" y="102"/>
                      <a:pt x="214" y="102"/>
                      <a:pt x="214" y="102"/>
                    </a:cubicBezTo>
                    <a:cubicBezTo>
                      <a:pt x="215" y="102"/>
                      <a:pt x="215" y="102"/>
                      <a:pt x="215" y="102"/>
                    </a:cubicBezTo>
                    <a:cubicBezTo>
                      <a:pt x="215" y="102"/>
                      <a:pt x="216" y="102"/>
                      <a:pt x="216" y="102"/>
                    </a:cubicBezTo>
                    <a:cubicBezTo>
                      <a:pt x="217" y="102"/>
                      <a:pt x="217" y="101"/>
                      <a:pt x="217" y="101"/>
                    </a:cubicBezTo>
                    <a:cubicBezTo>
                      <a:pt x="217" y="101"/>
                      <a:pt x="218" y="100"/>
                      <a:pt x="218" y="100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0"/>
                      <a:pt x="217" y="99"/>
                      <a:pt x="217" y="99"/>
                    </a:cubicBezTo>
                    <a:cubicBezTo>
                      <a:pt x="217" y="99"/>
                      <a:pt x="217" y="99"/>
                      <a:pt x="217" y="99"/>
                    </a:cubicBezTo>
                    <a:cubicBezTo>
                      <a:pt x="217" y="99"/>
                      <a:pt x="217" y="99"/>
                      <a:pt x="217" y="98"/>
                    </a:cubicBezTo>
                    <a:cubicBezTo>
                      <a:pt x="217" y="98"/>
                      <a:pt x="216" y="98"/>
                      <a:pt x="216" y="98"/>
                    </a:cubicBezTo>
                    <a:cubicBezTo>
                      <a:pt x="216" y="99"/>
                      <a:pt x="216" y="99"/>
                      <a:pt x="215" y="99"/>
                    </a:cubicBezTo>
                    <a:cubicBezTo>
                      <a:pt x="215" y="99"/>
                      <a:pt x="215" y="99"/>
                      <a:pt x="215" y="99"/>
                    </a:cubicBezTo>
                    <a:cubicBezTo>
                      <a:pt x="215" y="99"/>
                      <a:pt x="214" y="99"/>
                      <a:pt x="214" y="99"/>
                    </a:cubicBezTo>
                    <a:cubicBezTo>
                      <a:pt x="213" y="99"/>
                      <a:pt x="213" y="98"/>
                      <a:pt x="213" y="98"/>
                    </a:cubicBezTo>
                    <a:cubicBezTo>
                      <a:pt x="212" y="98"/>
                      <a:pt x="212" y="98"/>
                      <a:pt x="211" y="98"/>
                    </a:cubicBezTo>
                    <a:cubicBezTo>
                      <a:pt x="211" y="98"/>
                      <a:pt x="211" y="98"/>
                      <a:pt x="211" y="98"/>
                    </a:cubicBezTo>
                    <a:cubicBezTo>
                      <a:pt x="211" y="98"/>
                      <a:pt x="211" y="98"/>
                      <a:pt x="210" y="98"/>
                    </a:cubicBezTo>
                    <a:cubicBezTo>
                      <a:pt x="210" y="98"/>
                      <a:pt x="210" y="98"/>
                      <a:pt x="210" y="98"/>
                    </a:cubicBezTo>
                    <a:cubicBezTo>
                      <a:pt x="210" y="98"/>
                      <a:pt x="211" y="98"/>
                      <a:pt x="211" y="98"/>
                    </a:cubicBezTo>
                    <a:cubicBezTo>
                      <a:pt x="211" y="98"/>
                      <a:pt x="211" y="97"/>
                      <a:pt x="211" y="97"/>
                    </a:cubicBezTo>
                    <a:cubicBezTo>
                      <a:pt x="211" y="97"/>
                      <a:pt x="211" y="96"/>
                      <a:pt x="211" y="96"/>
                    </a:cubicBezTo>
                    <a:cubicBezTo>
                      <a:pt x="211" y="96"/>
                      <a:pt x="212" y="96"/>
                      <a:pt x="212" y="96"/>
                    </a:cubicBezTo>
                    <a:cubicBezTo>
                      <a:pt x="212" y="96"/>
                      <a:pt x="212" y="95"/>
                      <a:pt x="212" y="95"/>
                    </a:cubicBezTo>
                    <a:cubicBezTo>
                      <a:pt x="211" y="95"/>
                      <a:pt x="211" y="95"/>
                      <a:pt x="210" y="95"/>
                    </a:cubicBezTo>
                    <a:cubicBezTo>
                      <a:pt x="210" y="95"/>
                      <a:pt x="210" y="95"/>
                      <a:pt x="210" y="95"/>
                    </a:cubicBezTo>
                    <a:cubicBezTo>
                      <a:pt x="209" y="95"/>
                      <a:pt x="209" y="96"/>
                      <a:pt x="209" y="96"/>
                    </a:cubicBezTo>
                    <a:cubicBezTo>
                      <a:pt x="208" y="96"/>
                      <a:pt x="208" y="96"/>
                      <a:pt x="208" y="96"/>
                    </a:cubicBezTo>
                    <a:cubicBezTo>
                      <a:pt x="207" y="96"/>
                      <a:pt x="207" y="96"/>
                      <a:pt x="206" y="96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206" y="95"/>
                      <a:pt x="206" y="95"/>
                      <a:pt x="205" y="95"/>
                    </a:cubicBezTo>
                    <a:cubicBezTo>
                      <a:pt x="205" y="94"/>
                      <a:pt x="205" y="94"/>
                      <a:pt x="205" y="94"/>
                    </a:cubicBezTo>
                    <a:cubicBezTo>
                      <a:pt x="206" y="94"/>
                      <a:pt x="206" y="94"/>
                      <a:pt x="206" y="94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206" y="95"/>
                      <a:pt x="206" y="95"/>
                      <a:pt x="207" y="95"/>
                    </a:cubicBezTo>
                    <a:cubicBezTo>
                      <a:pt x="207" y="96"/>
                      <a:pt x="207" y="96"/>
                      <a:pt x="207" y="96"/>
                    </a:cubicBezTo>
                    <a:cubicBezTo>
                      <a:pt x="208" y="96"/>
                      <a:pt x="208" y="96"/>
                      <a:pt x="208" y="96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9" y="95"/>
                      <a:pt x="210" y="95"/>
                      <a:pt x="210" y="95"/>
                    </a:cubicBezTo>
                    <a:cubicBezTo>
                      <a:pt x="210" y="95"/>
                      <a:pt x="211" y="94"/>
                      <a:pt x="211" y="94"/>
                    </a:cubicBezTo>
                    <a:cubicBezTo>
                      <a:pt x="211" y="95"/>
                      <a:pt x="211" y="95"/>
                      <a:pt x="212" y="95"/>
                    </a:cubicBezTo>
                    <a:cubicBezTo>
                      <a:pt x="212" y="95"/>
                      <a:pt x="212" y="95"/>
                      <a:pt x="212" y="95"/>
                    </a:cubicBezTo>
                    <a:cubicBezTo>
                      <a:pt x="212" y="95"/>
                      <a:pt x="212" y="94"/>
                      <a:pt x="212" y="94"/>
                    </a:cubicBezTo>
                    <a:cubicBezTo>
                      <a:pt x="212" y="94"/>
                      <a:pt x="212" y="94"/>
                      <a:pt x="212" y="94"/>
                    </a:cubicBezTo>
                    <a:cubicBezTo>
                      <a:pt x="211" y="94"/>
                      <a:pt x="211" y="93"/>
                      <a:pt x="210" y="93"/>
                    </a:cubicBezTo>
                    <a:cubicBezTo>
                      <a:pt x="209" y="93"/>
                      <a:pt x="209" y="92"/>
                      <a:pt x="208" y="92"/>
                    </a:cubicBezTo>
                    <a:cubicBezTo>
                      <a:pt x="208" y="92"/>
                      <a:pt x="207" y="92"/>
                      <a:pt x="207" y="92"/>
                    </a:cubicBezTo>
                    <a:cubicBezTo>
                      <a:pt x="206" y="92"/>
                      <a:pt x="206" y="92"/>
                      <a:pt x="205" y="92"/>
                    </a:cubicBezTo>
                    <a:cubicBezTo>
                      <a:pt x="205" y="92"/>
                      <a:pt x="204" y="91"/>
                      <a:pt x="204" y="91"/>
                    </a:cubicBezTo>
                    <a:cubicBezTo>
                      <a:pt x="204" y="91"/>
                      <a:pt x="204" y="91"/>
                      <a:pt x="204" y="91"/>
                    </a:cubicBezTo>
                    <a:cubicBezTo>
                      <a:pt x="204" y="91"/>
                      <a:pt x="204" y="90"/>
                      <a:pt x="204" y="90"/>
                    </a:cubicBezTo>
                    <a:cubicBezTo>
                      <a:pt x="204" y="90"/>
                      <a:pt x="204" y="91"/>
                      <a:pt x="204" y="91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5" y="91"/>
                      <a:pt x="206" y="92"/>
                      <a:pt x="206" y="92"/>
                    </a:cubicBezTo>
                    <a:cubicBezTo>
                      <a:pt x="206" y="92"/>
                      <a:pt x="207" y="92"/>
                      <a:pt x="207" y="92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07" y="91"/>
                      <a:pt x="207" y="90"/>
                      <a:pt x="206" y="90"/>
                    </a:cubicBezTo>
                    <a:cubicBezTo>
                      <a:pt x="206" y="90"/>
                      <a:pt x="206" y="90"/>
                      <a:pt x="206" y="90"/>
                    </a:cubicBezTo>
                    <a:cubicBezTo>
                      <a:pt x="206" y="90"/>
                      <a:pt x="206" y="90"/>
                      <a:pt x="206" y="90"/>
                    </a:cubicBezTo>
                    <a:cubicBezTo>
                      <a:pt x="206" y="90"/>
                      <a:pt x="206" y="90"/>
                      <a:pt x="206" y="90"/>
                    </a:cubicBezTo>
                    <a:cubicBezTo>
                      <a:pt x="207" y="90"/>
                      <a:pt x="207" y="90"/>
                      <a:pt x="207" y="90"/>
                    </a:cubicBezTo>
                    <a:cubicBezTo>
                      <a:pt x="207" y="90"/>
                      <a:pt x="208" y="91"/>
                      <a:pt x="208" y="91"/>
                    </a:cubicBezTo>
                    <a:cubicBezTo>
                      <a:pt x="208" y="91"/>
                      <a:pt x="209" y="91"/>
                      <a:pt x="209" y="91"/>
                    </a:cubicBezTo>
                    <a:cubicBezTo>
                      <a:pt x="209" y="91"/>
                      <a:pt x="209" y="92"/>
                      <a:pt x="209" y="92"/>
                    </a:cubicBezTo>
                    <a:cubicBezTo>
                      <a:pt x="209" y="92"/>
                      <a:pt x="210" y="92"/>
                      <a:pt x="210" y="92"/>
                    </a:cubicBezTo>
                    <a:cubicBezTo>
                      <a:pt x="210" y="92"/>
                      <a:pt x="211" y="93"/>
                      <a:pt x="211" y="93"/>
                    </a:cubicBezTo>
                    <a:cubicBezTo>
                      <a:pt x="212" y="93"/>
                      <a:pt x="212" y="93"/>
                      <a:pt x="212" y="94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213" y="94"/>
                      <a:pt x="213" y="93"/>
                      <a:pt x="214" y="93"/>
                    </a:cubicBezTo>
                    <a:cubicBezTo>
                      <a:pt x="214" y="93"/>
                      <a:pt x="214" y="93"/>
                      <a:pt x="214" y="93"/>
                    </a:cubicBezTo>
                    <a:cubicBezTo>
                      <a:pt x="214" y="94"/>
                      <a:pt x="214" y="94"/>
                      <a:pt x="215" y="94"/>
                    </a:cubicBezTo>
                    <a:cubicBezTo>
                      <a:pt x="214" y="94"/>
                      <a:pt x="214" y="94"/>
                      <a:pt x="214" y="94"/>
                    </a:cubicBezTo>
                    <a:cubicBezTo>
                      <a:pt x="214" y="94"/>
                      <a:pt x="214" y="95"/>
                      <a:pt x="214" y="95"/>
                    </a:cubicBez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95"/>
                      <a:pt x="215" y="95"/>
                      <a:pt x="216" y="95"/>
                    </a:cubicBezTo>
                    <a:cubicBezTo>
                      <a:pt x="216" y="95"/>
                      <a:pt x="216" y="95"/>
                      <a:pt x="216" y="94"/>
                    </a:cubicBezTo>
                    <a:cubicBezTo>
                      <a:pt x="216" y="94"/>
                      <a:pt x="217" y="94"/>
                      <a:pt x="217" y="93"/>
                    </a:cubicBezTo>
                    <a:cubicBezTo>
                      <a:pt x="217" y="93"/>
                      <a:pt x="217" y="93"/>
                      <a:pt x="217" y="93"/>
                    </a:cubicBezTo>
                    <a:cubicBezTo>
                      <a:pt x="217" y="93"/>
                      <a:pt x="217" y="93"/>
                      <a:pt x="217" y="92"/>
                    </a:cubicBezTo>
                    <a:cubicBezTo>
                      <a:pt x="217" y="92"/>
                      <a:pt x="217" y="92"/>
                      <a:pt x="217" y="92"/>
                    </a:cubicBezTo>
                    <a:cubicBezTo>
                      <a:pt x="217" y="92"/>
                      <a:pt x="217" y="92"/>
                      <a:pt x="217" y="91"/>
                    </a:cubicBezTo>
                    <a:cubicBezTo>
                      <a:pt x="217" y="91"/>
                      <a:pt x="217" y="91"/>
                      <a:pt x="217" y="91"/>
                    </a:cubicBezTo>
                    <a:cubicBezTo>
                      <a:pt x="217" y="90"/>
                      <a:pt x="217" y="90"/>
                      <a:pt x="216" y="90"/>
                    </a:cubicBezTo>
                    <a:cubicBezTo>
                      <a:pt x="216" y="90"/>
                      <a:pt x="216" y="90"/>
                      <a:pt x="216" y="90"/>
                    </a:cubicBezTo>
                    <a:cubicBezTo>
                      <a:pt x="217" y="90"/>
                      <a:pt x="217" y="90"/>
                      <a:pt x="217" y="89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8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8" y="90"/>
                      <a:pt x="218" y="89"/>
                      <a:pt x="218" y="89"/>
                    </a:cubicBezTo>
                    <a:cubicBezTo>
                      <a:pt x="217" y="89"/>
                      <a:pt x="217" y="89"/>
                      <a:pt x="217" y="89"/>
                    </a:cubicBezTo>
                    <a:cubicBezTo>
                      <a:pt x="217" y="89"/>
                      <a:pt x="216" y="88"/>
                      <a:pt x="216" y="88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14" y="88"/>
                      <a:pt x="214" y="88"/>
                      <a:pt x="213" y="87"/>
                    </a:cubicBezTo>
                    <a:cubicBezTo>
                      <a:pt x="213" y="87"/>
                      <a:pt x="213" y="87"/>
                      <a:pt x="213" y="87"/>
                    </a:cubicBezTo>
                    <a:cubicBezTo>
                      <a:pt x="212" y="87"/>
                      <a:pt x="211" y="87"/>
                      <a:pt x="211" y="87"/>
                    </a:cubicBezTo>
                    <a:cubicBezTo>
                      <a:pt x="210" y="87"/>
                      <a:pt x="210" y="87"/>
                      <a:pt x="210" y="88"/>
                    </a:cubicBezTo>
                    <a:cubicBezTo>
                      <a:pt x="210" y="88"/>
                      <a:pt x="209" y="88"/>
                      <a:pt x="209" y="88"/>
                    </a:cubicBezTo>
                    <a:cubicBezTo>
                      <a:pt x="209" y="87"/>
                      <a:pt x="209" y="87"/>
                      <a:pt x="209" y="87"/>
                    </a:cubicBezTo>
                    <a:cubicBezTo>
                      <a:pt x="209" y="87"/>
                      <a:pt x="209" y="87"/>
                      <a:pt x="209" y="87"/>
                    </a:cubicBezTo>
                    <a:cubicBezTo>
                      <a:pt x="209" y="87"/>
                      <a:pt x="209" y="87"/>
                      <a:pt x="209" y="87"/>
                    </a:cubicBezTo>
                    <a:cubicBezTo>
                      <a:pt x="209" y="87"/>
                      <a:pt x="209" y="87"/>
                      <a:pt x="209" y="87"/>
                    </a:cubicBezTo>
                    <a:cubicBezTo>
                      <a:pt x="209" y="87"/>
                      <a:pt x="209" y="87"/>
                      <a:pt x="210" y="87"/>
                    </a:cubicBezTo>
                    <a:cubicBezTo>
                      <a:pt x="210" y="87"/>
                      <a:pt x="210" y="87"/>
                      <a:pt x="211" y="87"/>
                    </a:cubicBezTo>
                    <a:cubicBezTo>
                      <a:pt x="211" y="87"/>
                      <a:pt x="212" y="87"/>
                      <a:pt x="212" y="87"/>
                    </a:cubicBezTo>
                    <a:cubicBezTo>
                      <a:pt x="213" y="87"/>
                      <a:pt x="213" y="87"/>
                      <a:pt x="213" y="87"/>
                    </a:cubicBezTo>
                    <a:cubicBezTo>
                      <a:pt x="213" y="87"/>
                      <a:pt x="213" y="87"/>
                      <a:pt x="214" y="87"/>
                    </a:cubicBezTo>
                    <a:cubicBezTo>
                      <a:pt x="214" y="87"/>
                      <a:pt x="214" y="87"/>
                      <a:pt x="214" y="86"/>
                    </a:cubicBezTo>
                    <a:cubicBezTo>
                      <a:pt x="215" y="86"/>
                      <a:pt x="215" y="86"/>
                      <a:pt x="215" y="87"/>
                    </a:cubicBezTo>
                    <a:cubicBezTo>
                      <a:pt x="215" y="87"/>
                      <a:pt x="216" y="87"/>
                      <a:pt x="216" y="87"/>
                    </a:cubicBezTo>
                    <a:cubicBezTo>
                      <a:pt x="216" y="87"/>
                      <a:pt x="216" y="87"/>
                      <a:pt x="216" y="86"/>
                    </a:cubicBezTo>
                    <a:cubicBezTo>
                      <a:pt x="216" y="86"/>
                      <a:pt x="216" y="86"/>
                      <a:pt x="217" y="86"/>
                    </a:cubicBezTo>
                    <a:cubicBezTo>
                      <a:pt x="217" y="86"/>
                      <a:pt x="216" y="86"/>
                      <a:pt x="216" y="86"/>
                    </a:cubicBezTo>
                    <a:cubicBezTo>
                      <a:pt x="216" y="86"/>
                      <a:pt x="216" y="85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16" y="85"/>
                      <a:pt x="216" y="85"/>
                      <a:pt x="215" y="85"/>
                    </a:cubicBezTo>
                    <a:cubicBezTo>
                      <a:pt x="215" y="85"/>
                      <a:pt x="215" y="85"/>
                      <a:pt x="215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3" y="85"/>
                      <a:pt x="213" y="85"/>
                      <a:pt x="212" y="85"/>
                    </a:cubicBezTo>
                    <a:cubicBezTo>
                      <a:pt x="212" y="85"/>
                      <a:pt x="212" y="85"/>
                      <a:pt x="212" y="85"/>
                    </a:cubicBezTo>
                    <a:cubicBezTo>
                      <a:pt x="212" y="85"/>
                      <a:pt x="211" y="85"/>
                      <a:pt x="211" y="85"/>
                    </a:cubicBezTo>
                    <a:cubicBezTo>
                      <a:pt x="211" y="85"/>
                      <a:pt x="210" y="85"/>
                      <a:pt x="210" y="85"/>
                    </a:cubicBezTo>
                    <a:cubicBezTo>
                      <a:pt x="210" y="85"/>
                      <a:pt x="210" y="85"/>
                      <a:pt x="209" y="85"/>
                    </a:cubicBezTo>
                    <a:cubicBezTo>
                      <a:pt x="209" y="85"/>
                      <a:pt x="209" y="85"/>
                      <a:pt x="209" y="85"/>
                    </a:cubicBezTo>
                    <a:cubicBezTo>
                      <a:pt x="209" y="85"/>
                      <a:pt x="209" y="85"/>
                      <a:pt x="209" y="85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8" y="84"/>
                      <a:pt x="208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3"/>
                    </a:cubicBezTo>
                    <a:cubicBezTo>
                      <a:pt x="206" y="83"/>
                      <a:pt x="207" y="83"/>
                      <a:pt x="207" y="83"/>
                    </a:cubicBezTo>
                    <a:cubicBezTo>
                      <a:pt x="207" y="83"/>
                      <a:pt x="208" y="83"/>
                      <a:pt x="208" y="83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8" y="83"/>
                      <a:pt x="208" y="82"/>
                      <a:pt x="208" y="82"/>
                    </a:cubicBezTo>
                    <a:cubicBezTo>
                      <a:pt x="208" y="82"/>
                      <a:pt x="208" y="82"/>
                      <a:pt x="208" y="82"/>
                    </a:cubicBezTo>
                    <a:cubicBezTo>
                      <a:pt x="208" y="82"/>
                      <a:pt x="208" y="82"/>
                      <a:pt x="208" y="82"/>
                    </a:cubicBezTo>
                    <a:cubicBezTo>
                      <a:pt x="208" y="82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08" y="81"/>
                      <a:pt x="208" y="81"/>
                      <a:pt x="208" y="80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09" y="80"/>
                      <a:pt x="209" y="80"/>
                      <a:pt x="209" y="80"/>
                    </a:cubicBezTo>
                    <a:cubicBezTo>
                      <a:pt x="209" y="80"/>
                      <a:pt x="209" y="81"/>
                      <a:pt x="209" y="81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1"/>
                      <a:pt x="210" y="81"/>
                      <a:pt x="210" y="81"/>
                    </a:cubicBezTo>
                    <a:cubicBezTo>
                      <a:pt x="210" y="81"/>
                      <a:pt x="210" y="81"/>
                      <a:pt x="211" y="81"/>
                    </a:cubicBezTo>
                    <a:cubicBezTo>
                      <a:pt x="211" y="80"/>
                      <a:pt x="212" y="80"/>
                      <a:pt x="212" y="80"/>
                    </a:cubicBezTo>
                    <a:cubicBezTo>
                      <a:pt x="212" y="80"/>
                      <a:pt x="213" y="80"/>
                      <a:pt x="213" y="80"/>
                    </a:cubicBezTo>
                    <a:cubicBezTo>
                      <a:pt x="213" y="80"/>
                      <a:pt x="213" y="79"/>
                      <a:pt x="213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2" y="79"/>
                      <a:pt x="212" y="79"/>
                      <a:pt x="212" y="79"/>
                    </a:cubicBezTo>
                    <a:cubicBezTo>
                      <a:pt x="211" y="79"/>
                      <a:pt x="211" y="79"/>
                      <a:pt x="211" y="79"/>
                    </a:cubicBezTo>
                    <a:cubicBezTo>
                      <a:pt x="211" y="79"/>
                      <a:pt x="211" y="79"/>
                      <a:pt x="210" y="79"/>
                    </a:cubicBezTo>
                    <a:cubicBezTo>
                      <a:pt x="211" y="79"/>
                      <a:pt x="211" y="79"/>
                      <a:pt x="211" y="79"/>
                    </a:cubicBezTo>
                    <a:cubicBezTo>
                      <a:pt x="212" y="79"/>
                      <a:pt x="212" y="79"/>
                      <a:pt x="212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3" y="79"/>
                      <a:pt x="213" y="79"/>
                      <a:pt x="213" y="78"/>
                    </a:cubicBezTo>
                    <a:cubicBezTo>
                      <a:pt x="213" y="78"/>
                      <a:pt x="213" y="78"/>
                      <a:pt x="213" y="78"/>
                    </a:cubicBezTo>
                    <a:cubicBezTo>
                      <a:pt x="213" y="78"/>
                      <a:pt x="214" y="78"/>
                      <a:pt x="214" y="78"/>
                    </a:cubicBezTo>
                    <a:cubicBezTo>
                      <a:pt x="214" y="78"/>
                      <a:pt x="215" y="78"/>
                      <a:pt x="215" y="78"/>
                    </a:cubicBezTo>
                    <a:cubicBezTo>
                      <a:pt x="215" y="78"/>
                      <a:pt x="215" y="78"/>
                      <a:pt x="216" y="78"/>
                    </a:cubicBezTo>
                    <a:cubicBezTo>
                      <a:pt x="216" y="78"/>
                      <a:pt x="216" y="79"/>
                      <a:pt x="216" y="79"/>
                    </a:cubicBezTo>
                    <a:cubicBezTo>
                      <a:pt x="216" y="78"/>
                      <a:pt x="217" y="78"/>
                      <a:pt x="217" y="78"/>
                    </a:cubicBezTo>
                    <a:cubicBezTo>
                      <a:pt x="217" y="78"/>
                      <a:pt x="217" y="78"/>
                      <a:pt x="217" y="78"/>
                    </a:cubicBezTo>
                    <a:cubicBezTo>
                      <a:pt x="217" y="79"/>
                      <a:pt x="218" y="79"/>
                      <a:pt x="218" y="79"/>
                    </a:cubicBezTo>
                    <a:cubicBezTo>
                      <a:pt x="218" y="79"/>
                      <a:pt x="218" y="79"/>
                      <a:pt x="218" y="79"/>
                    </a:cubicBezTo>
                    <a:cubicBezTo>
                      <a:pt x="218" y="79"/>
                      <a:pt x="218" y="80"/>
                      <a:pt x="218" y="80"/>
                    </a:cubicBezTo>
                    <a:cubicBezTo>
                      <a:pt x="218" y="80"/>
                      <a:pt x="219" y="80"/>
                      <a:pt x="219" y="80"/>
                    </a:cubicBezTo>
                    <a:cubicBezTo>
                      <a:pt x="219" y="80"/>
                      <a:pt x="219" y="80"/>
                      <a:pt x="219" y="80"/>
                    </a:cubicBezTo>
                    <a:cubicBezTo>
                      <a:pt x="220" y="80"/>
                      <a:pt x="220" y="80"/>
                      <a:pt x="220" y="80"/>
                    </a:cubicBezTo>
                    <a:cubicBezTo>
                      <a:pt x="220" y="80"/>
                      <a:pt x="220" y="80"/>
                      <a:pt x="220" y="80"/>
                    </a:cubicBezTo>
                    <a:cubicBezTo>
                      <a:pt x="221" y="80"/>
                      <a:pt x="221" y="80"/>
                      <a:pt x="222" y="80"/>
                    </a:cubicBezTo>
                    <a:cubicBezTo>
                      <a:pt x="222" y="80"/>
                      <a:pt x="222" y="81"/>
                      <a:pt x="222" y="81"/>
                    </a:cubicBezTo>
                    <a:cubicBezTo>
                      <a:pt x="222" y="81"/>
                      <a:pt x="223" y="81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3" y="80"/>
                      <a:pt x="223" y="80"/>
                      <a:pt x="224" y="79"/>
                    </a:cubicBezTo>
                    <a:cubicBezTo>
                      <a:pt x="224" y="79"/>
                      <a:pt x="224" y="79"/>
                      <a:pt x="224" y="78"/>
                    </a:cubicBezTo>
                    <a:cubicBezTo>
                      <a:pt x="224" y="78"/>
                      <a:pt x="224" y="78"/>
                      <a:pt x="224" y="78"/>
                    </a:cubicBezTo>
                    <a:cubicBezTo>
                      <a:pt x="224" y="78"/>
                      <a:pt x="224" y="78"/>
                      <a:pt x="224" y="77"/>
                    </a:cubicBezTo>
                    <a:cubicBezTo>
                      <a:pt x="224" y="77"/>
                      <a:pt x="224" y="77"/>
                      <a:pt x="224" y="76"/>
                    </a:cubicBezTo>
                    <a:cubicBezTo>
                      <a:pt x="224" y="76"/>
                      <a:pt x="224" y="76"/>
                      <a:pt x="225" y="76"/>
                    </a:cubicBezTo>
                    <a:cubicBezTo>
                      <a:pt x="225" y="76"/>
                      <a:pt x="225" y="76"/>
                      <a:pt x="225" y="75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4" y="75"/>
                      <a:pt x="224" y="75"/>
                      <a:pt x="223" y="75"/>
                    </a:cubicBezTo>
                    <a:cubicBezTo>
                      <a:pt x="223" y="75"/>
                      <a:pt x="223" y="74"/>
                      <a:pt x="223" y="74"/>
                    </a:cubicBezTo>
                    <a:cubicBezTo>
                      <a:pt x="222" y="74"/>
                      <a:pt x="222" y="74"/>
                      <a:pt x="222" y="74"/>
                    </a:cubicBezTo>
                    <a:cubicBezTo>
                      <a:pt x="222" y="74"/>
                      <a:pt x="222" y="74"/>
                      <a:pt x="222" y="74"/>
                    </a:cubicBezTo>
                    <a:cubicBezTo>
                      <a:pt x="222" y="74"/>
                      <a:pt x="222" y="74"/>
                      <a:pt x="222" y="74"/>
                    </a:cubicBezTo>
                    <a:cubicBezTo>
                      <a:pt x="222" y="74"/>
                      <a:pt x="221" y="74"/>
                      <a:pt x="221" y="74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5"/>
                      <a:pt x="220" y="75"/>
                      <a:pt x="220" y="75"/>
                    </a:cubicBezTo>
                    <a:cubicBezTo>
                      <a:pt x="220" y="75"/>
                      <a:pt x="219" y="75"/>
                      <a:pt x="219" y="75"/>
                    </a:cubicBezTo>
                    <a:cubicBezTo>
                      <a:pt x="219" y="75"/>
                      <a:pt x="219" y="75"/>
                      <a:pt x="219" y="75"/>
                    </a:cubicBezTo>
                    <a:cubicBezTo>
                      <a:pt x="219" y="75"/>
                      <a:pt x="219" y="75"/>
                      <a:pt x="219" y="75"/>
                    </a:cubicBezTo>
                    <a:cubicBezTo>
                      <a:pt x="219" y="75"/>
                      <a:pt x="219" y="75"/>
                      <a:pt x="219" y="74"/>
                    </a:cubicBezTo>
                    <a:cubicBezTo>
                      <a:pt x="219" y="74"/>
                      <a:pt x="218" y="74"/>
                      <a:pt x="218" y="74"/>
                    </a:cubicBezTo>
                    <a:cubicBezTo>
                      <a:pt x="218" y="74"/>
                      <a:pt x="218" y="74"/>
                      <a:pt x="217" y="74"/>
                    </a:cubicBezTo>
                    <a:cubicBezTo>
                      <a:pt x="217" y="74"/>
                      <a:pt x="217" y="74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cubicBezTo>
                      <a:pt x="216" y="74"/>
                      <a:pt x="216" y="74"/>
                      <a:pt x="217" y="74"/>
                    </a:cubicBezTo>
                    <a:cubicBezTo>
                      <a:pt x="217" y="74"/>
                      <a:pt x="217" y="74"/>
                      <a:pt x="217" y="73"/>
                    </a:cubicBezTo>
                    <a:cubicBezTo>
                      <a:pt x="216" y="73"/>
                      <a:pt x="216" y="73"/>
                      <a:pt x="216" y="73"/>
                    </a:cubicBezTo>
                    <a:cubicBezTo>
                      <a:pt x="216" y="73"/>
                      <a:pt x="216" y="73"/>
                      <a:pt x="215" y="73"/>
                    </a:cubicBezTo>
                    <a:cubicBezTo>
                      <a:pt x="215" y="73"/>
                      <a:pt x="216" y="73"/>
                      <a:pt x="216" y="73"/>
                    </a:cubicBezTo>
                    <a:cubicBezTo>
                      <a:pt x="216" y="73"/>
                      <a:pt x="216" y="73"/>
                      <a:pt x="216" y="73"/>
                    </a:cubicBezTo>
                    <a:cubicBezTo>
                      <a:pt x="216" y="73"/>
                      <a:pt x="217" y="73"/>
                      <a:pt x="217" y="73"/>
                    </a:cubicBezTo>
                    <a:cubicBezTo>
                      <a:pt x="217" y="73"/>
                      <a:pt x="217" y="73"/>
                      <a:pt x="217" y="72"/>
                    </a:cubicBezTo>
                    <a:cubicBezTo>
                      <a:pt x="217" y="72"/>
                      <a:pt x="216" y="72"/>
                      <a:pt x="216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6" y="71"/>
                      <a:pt x="217" y="71"/>
                    </a:cubicBezTo>
                    <a:cubicBezTo>
                      <a:pt x="217" y="71"/>
                      <a:pt x="217" y="71"/>
                      <a:pt x="217" y="71"/>
                    </a:cubicBezTo>
                    <a:cubicBezTo>
                      <a:pt x="217" y="71"/>
                      <a:pt x="217" y="71"/>
                      <a:pt x="218" y="71"/>
                    </a:cubicBezTo>
                    <a:cubicBezTo>
                      <a:pt x="218" y="71"/>
                      <a:pt x="218" y="72"/>
                      <a:pt x="218" y="72"/>
                    </a:cubicBezTo>
                    <a:cubicBezTo>
                      <a:pt x="218" y="72"/>
                      <a:pt x="219" y="72"/>
                      <a:pt x="219" y="72"/>
                    </a:cubicBezTo>
                    <a:cubicBezTo>
                      <a:pt x="219" y="73"/>
                      <a:pt x="220" y="73"/>
                      <a:pt x="220" y="73"/>
                    </a:cubicBezTo>
                    <a:cubicBezTo>
                      <a:pt x="220" y="73"/>
                      <a:pt x="220" y="73"/>
                      <a:pt x="221" y="73"/>
                    </a:cubicBezTo>
                    <a:cubicBezTo>
                      <a:pt x="221" y="72"/>
                      <a:pt x="221" y="72"/>
                      <a:pt x="221" y="72"/>
                    </a:cubicBezTo>
                    <a:cubicBezTo>
                      <a:pt x="221" y="72"/>
                      <a:pt x="221" y="72"/>
                      <a:pt x="220" y="71"/>
                    </a:cubicBezTo>
                    <a:cubicBezTo>
                      <a:pt x="220" y="71"/>
                      <a:pt x="220" y="71"/>
                      <a:pt x="219" y="71"/>
                    </a:cubicBezTo>
                    <a:cubicBezTo>
                      <a:pt x="219" y="71"/>
                      <a:pt x="219" y="71"/>
                      <a:pt x="218" y="70"/>
                    </a:cubicBezTo>
                    <a:cubicBezTo>
                      <a:pt x="218" y="70"/>
                      <a:pt x="218" y="70"/>
                      <a:pt x="217" y="70"/>
                    </a:cubicBezTo>
                    <a:cubicBezTo>
                      <a:pt x="217" y="70"/>
                      <a:pt x="217" y="70"/>
                      <a:pt x="217" y="69"/>
                    </a:cubicBezTo>
                    <a:cubicBezTo>
                      <a:pt x="217" y="69"/>
                      <a:pt x="216" y="69"/>
                      <a:pt x="216" y="69"/>
                    </a:cubicBezTo>
                    <a:cubicBezTo>
                      <a:pt x="216" y="69"/>
                      <a:pt x="216" y="69"/>
                      <a:pt x="215" y="69"/>
                    </a:cubicBezTo>
                    <a:cubicBezTo>
                      <a:pt x="215" y="69"/>
                      <a:pt x="215" y="68"/>
                      <a:pt x="21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68"/>
                      <a:pt x="214" y="67"/>
                      <a:pt x="214" y="67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5" y="66"/>
                      <a:pt x="215" y="66"/>
                      <a:pt x="215" y="66"/>
                    </a:cubicBezTo>
                    <a:cubicBezTo>
                      <a:pt x="215" y="66"/>
                      <a:pt x="215" y="66"/>
                      <a:pt x="216" y="66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16" y="66"/>
                      <a:pt x="217" y="66"/>
                      <a:pt x="217" y="66"/>
                    </a:cubicBezTo>
                    <a:cubicBezTo>
                      <a:pt x="217" y="66"/>
                      <a:pt x="216" y="67"/>
                      <a:pt x="216" y="67"/>
                    </a:cubicBezTo>
                    <a:cubicBezTo>
                      <a:pt x="216" y="67"/>
                      <a:pt x="216" y="67"/>
                      <a:pt x="216" y="67"/>
                    </a:cubicBezTo>
                    <a:cubicBezTo>
                      <a:pt x="217" y="67"/>
                      <a:pt x="217" y="67"/>
                      <a:pt x="217" y="67"/>
                    </a:cubicBezTo>
                    <a:cubicBezTo>
                      <a:pt x="217" y="67"/>
                      <a:pt x="217" y="67"/>
                      <a:pt x="217" y="67"/>
                    </a:cubicBezTo>
                    <a:cubicBezTo>
                      <a:pt x="217" y="68"/>
                      <a:pt x="217" y="68"/>
                      <a:pt x="217" y="68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19" y="68"/>
                      <a:pt x="219" y="68"/>
                      <a:pt x="219" y="67"/>
                    </a:cubicBezTo>
                    <a:cubicBezTo>
                      <a:pt x="219" y="67"/>
                      <a:pt x="220" y="67"/>
                      <a:pt x="220" y="66"/>
                    </a:cubicBezTo>
                    <a:cubicBezTo>
                      <a:pt x="220" y="66"/>
                      <a:pt x="220" y="66"/>
                      <a:pt x="220" y="66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20" y="65"/>
                      <a:pt x="220" y="65"/>
                      <a:pt x="221" y="65"/>
                    </a:cubicBezTo>
                    <a:cubicBezTo>
                      <a:pt x="220" y="64"/>
                      <a:pt x="220" y="64"/>
                      <a:pt x="220" y="64"/>
                    </a:cubicBezTo>
                    <a:cubicBezTo>
                      <a:pt x="220" y="64"/>
                      <a:pt x="221" y="63"/>
                      <a:pt x="221" y="63"/>
                    </a:cubicBezTo>
                    <a:cubicBezTo>
                      <a:pt x="221" y="63"/>
                      <a:pt x="221" y="63"/>
                      <a:pt x="222" y="63"/>
                    </a:cubicBezTo>
                    <a:cubicBezTo>
                      <a:pt x="222" y="63"/>
                      <a:pt x="222" y="62"/>
                      <a:pt x="222" y="62"/>
                    </a:cubicBezTo>
                    <a:cubicBezTo>
                      <a:pt x="222" y="62"/>
                      <a:pt x="222" y="61"/>
                      <a:pt x="222" y="61"/>
                    </a:cubicBezTo>
                    <a:cubicBezTo>
                      <a:pt x="222" y="61"/>
                      <a:pt x="221" y="61"/>
                      <a:pt x="221" y="61"/>
                    </a:cubicBezTo>
                    <a:cubicBezTo>
                      <a:pt x="221" y="60"/>
                      <a:pt x="222" y="60"/>
                      <a:pt x="222" y="59"/>
                    </a:cubicBezTo>
                    <a:cubicBezTo>
                      <a:pt x="222" y="59"/>
                      <a:pt x="222" y="59"/>
                      <a:pt x="222" y="58"/>
                    </a:cubicBezTo>
                    <a:cubicBezTo>
                      <a:pt x="222" y="58"/>
                      <a:pt x="222" y="58"/>
                      <a:pt x="222" y="57"/>
                    </a:cubicBezTo>
                    <a:cubicBezTo>
                      <a:pt x="222" y="57"/>
                      <a:pt x="223" y="57"/>
                      <a:pt x="223" y="57"/>
                    </a:cubicBezTo>
                    <a:cubicBezTo>
                      <a:pt x="223" y="57"/>
                      <a:pt x="223" y="56"/>
                      <a:pt x="223" y="56"/>
                    </a:cubicBezTo>
                    <a:cubicBezTo>
                      <a:pt x="223" y="56"/>
                      <a:pt x="223" y="56"/>
                      <a:pt x="223" y="55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3" y="54"/>
                      <a:pt x="224" y="54"/>
                      <a:pt x="224" y="54"/>
                    </a:cubicBezTo>
                    <a:cubicBezTo>
                      <a:pt x="224" y="54"/>
                      <a:pt x="224" y="53"/>
                      <a:pt x="225" y="53"/>
                    </a:cubicBezTo>
                    <a:cubicBezTo>
                      <a:pt x="225" y="53"/>
                      <a:pt x="226" y="52"/>
                      <a:pt x="227" y="51"/>
                    </a:cubicBezTo>
                    <a:cubicBezTo>
                      <a:pt x="227" y="51"/>
                      <a:pt x="227" y="51"/>
                      <a:pt x="227" y="50"/>
                    </a:cubicBezTo>
                    <a:cubicBezTo>
                      <a:pt x="228" y="50"/>
                      <a:pt x="229" y="50"/>
                      <a:pt x="229" y="49"/>
                    </a:cubicBezTo>
                    <a:cubicBezTo>
                      <a:pt x="229" y="49"/>
                      <a:pt x="229" y="49"/>
                      <a:pt x="229" y="49"/>
                    </a:cubicBezTo>
                    <a:cubicBezTo>
                      <a:pt x="230" y="49"/>
                      <a:pt x="230" y="48"/>
                      <a:pt x="230" y="48"/>
                    </a:cubicBezTo>
                    <a:cubicBezTo>
                      <a:pt x="231" y="48"/>
                      <a:pt x="231" y="48"/>
                      <a:pt x="231" y="47"/>
                    </a:cubicBezTo>
                    <a:cubicBezTo>
                      <a:pt x="231" y="47"/>
                      <a:pt x="232" y="47"/>
                      <a:pt x="232" y="47"/>
                    </a:cubicBezTo>
                    <a:cubicBezTo>
                      <a:pt x="232" y="46"/>
                      <a:pt x="232" y="46"/>
                      <a:pt x="233" y="46"/>
                    </a:cubicBezTo>
                    <a:cubicBezTo>
                      <a:pt x="233" y="46"/>
                      <a:pt x="232" y="46"/>
                      <a:pt x="232" y="46"/>
                    </a:cubicBezTo>
                    <a:cubicBezTo>
                      <a:pt x="232" y="46"/>
                      <a:pt x="232" y="46"/>
                      <a:pt x="232" y="46"/>
                    </a:cubicBezTo>
                    <a:cubicBezTo>
                      <a:pt x="231" y="46"/>
                      <a:pt x="231" y="46"/>
                      <a:pt x="230" y="46"/>
                    </a:cubicBezTo>
                    <a:cubicBezTo>
                      <a:pt x="230" y="45"/>
                      <a:pt x="230" y="45"/>
                      <a:pt x="230" y="45"/>
                    </a:cubicBezTo>
                    <a:cubicBezTo>
                      <a:pt x="230" y="45"/>
                      <a:pt x="230" y="45"/>
                      <a:pt x="229" y="45"/>
                    </a:cubicBezTo>
                    <a:cubicBezTo>
                      <a:pt x="229" y="45"/>
                      <a:pt x="229" y="45"/>
                      <a:pt x="229" y="45"/>
                    </a:cubicBezTo>
                    <a:cubicBezTo>
                      <a:pt x="228" y="45"/>
                      <a:pt x="227" y="45"/>
                      <a:pt x="227" y="46"/>
                    </a:cubicBezTo>
                    <a:cubicBezTo>
                      <a:pt x="226" y="46"/>
                      <a:pt x="226" y="46"/>
                      <a:pt x="225" y="46"/>
                    </a:cubicBezTo>
                    <a:cubicBezTo>
                      <a:pt x="225" y="46"/>
                      <a:pt x="224" y="46"/>
                      <a:pt x="224" y="46"/>
                    </a:cubicBezTo>
                    <a:cubicBezTo>
                      <a:pt x="224" y="47"/>
                      <a:pt x="223" y="47"/>
                      <a:pt x="223" y="47"/>
                    </a:cubicBezTo>
                    <a:cubicBezTo>
                      <a:pt x="223" y="47"/>
                      <a:pt x="222" y="47"/>
                      <a:pt x="222" y="48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21" y="48"/>
                      <a:pt x="221" y="48"/>
                      <a:pt x="221" y="48"/>
                    </a:cubicBezTo>
                    <a:cubicBezTo>
                      <a:pt x="221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19" y="48"/>
                    </a:cubicBezTo>
                    <a:cubicBezTo>
                      <a:pt x="219" y="47"/>
                      <a:pt x="219" y="47"/>
                      <a:pt x="219" y="47"/>
                    </a:cubicBezTo>
                    <a:cubicBezTo>
                      <a:pt x="220" y="47"/>
                      <a:pt x="220" y="47"/>
                      <a:pt x="220" y="47"/>
                    </a:cubicBezTo>
                    <a:cubicBezTo>
                      <a:pt x="220" y="47"/>
                      <a:pt x="220" y="47"/>
                      <a:pt x="221" y="47"/>
                    </a:cubicBezTo>
                    <a:cubicBezTo>
                      <a:pt x="221" y="47"/>
                      <a:pt x="220" y="47"/>
                      <a:pt x="220" y="46"/>
                    </a:cubicBezTo>
                    <a:cubicBezTo>
                      <a:pt x="220" y="46"/>
                      <a:pt x="220" y="46"/>
                      <a:pt x="220" y="46"/>
                    </a:cubicBezTo>
                    <a:cubicBezTo>
                      <a:pt x="220" y="46"/>
                      <a:pt x="220" y="46"/>
                      <a:pt x="219" y="46"/>
                    </a:cubicBezTo>
                    <a:cubicBezTo>
                      <a:pt x="219" y="46"/>
                      <a:pt x="219" y="46"/>
                      <a:pt x="219" y="46"/>
                    </a:cubicBezTo>
                    <a:cubicBezTo>
                      <a:pt x="219" y="46"/>
                      <a:pt x="219" y="46"/>
                      <a:pt x="220" y="46"/>
                    </a:cubicBezTo>
                    <a:cubicBezTo>
                      <a:pt x="220" y="46"/>
                      <a:pt x="220" y="45"/>
                      <a:pt x="220" y="45"/>
                    </a:cubicBezTo>
                    <a:cubicBezTo>
                      <a:pt x="220" y="45"/>
                      <a:pt x="221" y="45"/>
                      <a:pt x="221" y="45"/>
                    </a:cubicBezTo>
                    <a:cubicBezTo>
                      <a:pt x="221" y="44"/>
                      <a:pt x="222" y="44"/>
                      <a:pt x="222" y="44"/>
                    </a:cubicBezTo>
                    <a:cubicBezTo>
                      <a:pt x="222" y="44"/>
                      <a:pt x="223" y="43"/>
                      <a:pt x="223" y="43"/>
                    </a:cubicBezTo>
                    <a:cubicBezTo>
                      <a:pt x="223" y="43"/>
                      <a:pt x="224" y="43"/>
                      <a:pt x="224" y="43"/>
                    </a:cubicBezTo>
                    <a:cubicBezTo>
                      <a:pt x="224" y="43"/>
                      <a:pt x="225" y="43"/>
                      <a:pt x="225" y="43"/>
                    </a:cubicBezTo>
                    <a:cubicBezTo>
                      <a:pt x="226" y="44"/>
                      <a:pt x="227" y="44"/>
                      <a:pt x="228" y="44"/>
                    </a:cubicBezTo>
                    <a:cubicBezTo>
                      <a:pt x="228" y="44"/>
                      <a:pt x="228" y="44"/>
                      <a:pt x="229" y="45"/>
                    </a:cubicBezTo>
                    <a:cubicBezTo>
                      <a:pt x="229" y="45"/>
                      <a:pt x="230" y="45"/>
                      <a:pt x="231" y="44"/>
                    </a:cubicBezTo>
                    <a:cubicBezTo>
                      <a:pt x="231" y="44"/>
                      <a:pt x="231" y="44"/>
                      <a:pt x="232" y="44"/>
                    </a:cubicBezTo>
                    <a:cubicBezTo>
                      <a:pt x="232" y="44"/>
                      <a:pt x="233" y="44"/>
                      <a:pt x="233" y="44"/>
                    </a:cubicBezTo>
                    <a:cubicBezTo>
                      <a:pt x="234" y="44"/>
                      <a:pt x="234" y="44"/>
                      <a:pt x="235" y="44"/>
                    </a:cubicBezTo>
                    <a:cubicBezTo>
                      <a:pt x="235" y="44"/>
                      <a:pt x="236" y="44"/>
                      <a:pt x="236" y="43"/>
                    </a:cubicBezTo>
                    <a:cubicBezTo>
                      <a:pt x="236" y="43"/>
                      <a:pt x="236" y="43"/>
                      <a:pt x="236" y="43"/>
                    </a:cubicBezTo>
                    <a:cubicBezTo>
                      <a:pt x="236" y="43"/>
                      <a:pt x="236" y="43"/>
                      <a:pt x="236" y="43"/>
                    </a:cubicBezTo>
                    <a:cubicBezTo>
                      <a:pt x="236" y="43"/>
                      <a:pt x="236" y="43"/>
                      <a:pt x="236" y="43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8" y="42"/>
                      <a:pt x="238" y="42"/>
                      <a:pt x="238" y="42"/>
                    </a:cubicBezTo>
                    <a:cubicBezTo>
                      <a:pt x="238" y="42"/>
                      <a:pt x="238" y="41"/>
                      <a:pt x="238" y="41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7" y="41"/>
                      <a:pt x="237" y="41"/>
                      <a:pt x="236" y="41"/>
                    </a:cubicBezTo>
                    <a:cubicBezTo>
                      <a:pt x="236" y="41"/>
                      <a:pt x="236" y="40"/>
                      <a:pt x="236" y="40"/>
                    </a:cubicBezTo>
                    <a:cubicBezTo>
                      <a:pt x="236" y="40"/>
                      <a:pt x="235" y="40"/>
                      <a:pt x="235" y="40"/>
                    </a:cubicBezTo>
                    <a:cubicBezTo>
                      <a:pt x="235" y="40"/>
                      <a:pt x="235" y="40"/>
                      <a:pt x="234" y="40"/>
                    </a:cubicBezTo>
                    <a:cubicBezTo>
                      <a:pt x="234" y="40"/>
                      <a:pt x="234" y="41"/>
                      <a:pt x="234" y="41"/>
                    </a:cubicBezTo>
                    <a:cubicBezTo>
                      <a:pt x="233" y="41"/>
                      <a:pt x="233" y="41"/>
                      <a:pt x="233" y="41"/>
                    </a:cubicBezTo>
                    <a:cubicBezTo>
                      <a:pt x="233" y="41"/>
                      <a:pt x="233" y="41"/>
                      <a:pt x="232" y="40"/>
                    </a:cubicBezTo>
                    <a:cubicBezTo>
                      <a:pt x="231" y="40"/>
                      <a:pt x="231" y="41"/>
                      <a:pt x="230" y="41"/>
                    </a:cubicBezTo>
                    <a:cubicBezTo>
                      <a:pt x="229" y="41"/>
                      <a:pt x="229" y="41"/>
                      <a:pt x="228" y="40"/>
                    </a:cubicBezTo>
                    <a:cubicBezTo>
                      <a:pt x="228" y="40"/>
                      <a:pt x="228" y="40"/>
                      <a:pt x="227" y="40"/>
                    </a:cubicBezTo>
                    <a:cubicBezTo>
                      <a:pt x="227" y="40"/>
                      <a:pt x="227" y="40"/>
                      <a:pt x="226" y="40"/>
                    </a:cubicBezTo>
                    <a:cubicBezTo>
                      <a:pt x="226" y="40"/>
                      <a:pt x="226" y="40"/>
                      <a:pt x="226" y="41"/>
                    </a:cubicBezTo>
                    <a:cubicBezTo>
                      <a:pt x="225" y="41"/>
                      <a:pt x="224" y="41"/>
                      <a:pt x="223" y="41"/>
                    </a:cubicBezTo>
                    <a:cubicBezTo>
                      <a:pt x="223" y="41"/>
                      <a:pt x="223" y="41"/>
                      <a:pt x="222" y="41"/>
                    </a:cubicBezTo>
                    <a:cubicBezTo>
                      <a:pt x="222" y="41"/>
                      <a:pt x="222" y="41"/>
                      <a:pt x="221" y="41"/>
                    </a:cubicBezTo>
                    <a:cubicBezTo>
                      <a:pt x="222" y="41"/>
                      <a:pt x="222" y="40"/>
                      <a:pt x="222" y="40"/>
                    </a:cubicBezTo>
                    <a:cubicBezTo>
                      <a:pt x="223" y="40"/>
                      <a:pt x="223" y="40"/>
                      <a:pt x="223" y="41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5" y="40"/>
                      <a:pt x="225" y="40"/>
                      <a:pt x="226" y="40"/>
                    </a:cubicBezTo>
                    <a:cubicBezTo>
                      <a:pt x="226" y="40"/>
                      <a:pt x="226" y="40"/>
                      <a:pt x="227" y="40"/>
                    </a:cubicBezTo>
                    <a:cubicBezTo>
                      <a:pt x="227" y="40"/>
                      <a:pt x="227" y="40"/>
                      <a:pt x="228" y="40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9" y="40"/>
                      <a:pt x="229" y="40"/>
                      <a:pt x="229" y="40"/>
                    </a:cubicBezTo>
                    <a:cubicBezTo>
                      <a:pt x="229" y="40"/>
                      <a:pt x="229" y="40"/>
                      <a:pt x="230" y="40"/>
                    </a:cubicBezTo>
                    <a:cubicBezTo>
                      <a:pt x="230" y="40"/>
                      <a:pt x="230" y="40"/>
                      <a:pt x="230" y="40"/>
                    </a:cubicBezTo>
                    <a:cubicBezTo>
                      <a:pt x="230" y="39"/>
                      <a:pt x="231" y="39"/>
                      <a:pt x="231" y="39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1" y="39"/>
                      <a:pt x="232" y="39"/>
                      <a:pt x="232" y="39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4" y="39"/>
                    </a:cubicBezTo>
                    <a:cubicBezTo>
                      <a:pt x="234" y="39"/>
                      <a:pt x="234" y="39"/>
                      <a:pt x="234" y="39"/>
                    </a:cubicBezTo>
                    <a:cubicBezTo>
                      <a:pt x="234" y="39"/>
                      <a:pt x="234" y="39"/>
                      <a:pt x="234" y="39"/>
                    </a:cubicBezTo>
                    <a:cubicBezTo>
                      <a:pt x="235" y="39"/>
                      <a:pt x="235" y="39"/>
                      <a:pt x="235" y="39"/>
                    </a:cubicBezTo>
                    <a:cubicBezTo>
                      <a:pt x="235" y="39"/>
                      <a:pt x="236" y="39"/>
                      <a:pt x="236" y="39"/>
                    </a:cubicBezTo>
                    <a:cubicBezTo>
                      <a:pt x="236" y="39"/>
                      <a:pt x="237" y="39"/>
                      <a:pt x="237" y="39"/>
                    </a:cubicBezTo>
                    <a:cubicBezTo>
                      <a:pt x="237" y="39"/>
                      <a:pt x="237" y="39"/>
                      <a:pt x="238" y="39"/>
                    </a:cubicBezTo>
                    <a:cubicBezTo>
                      <a:pt x="238" y="39"/>
                      <a:pt x="238" y="39"/>
                      <a:pt x="238" y="39"/>
                    </a:cubicBezTo>
                    <a:cubicBezTo>
                      <a:pt x="239" y="39"/>
                      <a:pt x="239" y="39"/>
                      <a:pt x="239" y="39"/>
                    </a:cubicBezTo>
                    <a:cubicBezTo>
                      <a:pt x="240" y="39"/>
                      <a:pt x="240" y="39"/>
                      <a:pt x="241" y="39"/>
                    </a:cubicBezTo>
                    <a:cubicBezTo>
                      <a:pt x="241" y="38"/>
                      <a:pt x="242" y="38"/>
                      <a:pt x="242" y="38"/>
                    </a:cubicBezTo>
                    <a:cubicBezTo>
                      <a:pt x="243" y="38"/>
                      <a:pt x="243" y="38"/>
                      <a:pt x="243" y="38"/>
                    </a:cubicBezTo>
                    <a:cubicBezTo>
                      <a:pt x="243" y="38"/>
                      <a:pt x="244" y="38"/>
                      <a:pt x="244" y="38"/>
                    </a:cubicBezTo>
                    <a:cubicBezTo>
                      <a:pt x="244" y="38"/>
                      <a:pt x="244" y="38"/>
                      <a:pt x="244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44" y="37"/>
                      <a:pt x="243" y="36"/>
                      <a:pt x="243" y="36"/>
                    </a:cubicBezTo>
                    <a:cubicBezTo>
                      <a:pt x="243" y="36"/>
                      <a:pt x="243" y="36"/>
                      <a:pt x="243" y="36"/>
                    </a:cubicBezTo>
                    <a:cubicBezTo>
                      <a:pt x="243" y="36"/>
                      <a:pt x="243" y="36"/>
                      <a:pt x="243" y="36"/>
                    </a:cubicBezTo>
                    <a:cubicBezTo>
                      <a:pt x="243" y="36"/>
                      <a:pt x="243" y="36"/>
                      <a:pt x="243" y="35"/>
                    </a:cubicBezTo>
                    <a:cubicBezTo>
                      <a:pt x="243" y="35"/>
                      <a:pt x="243" y="35"/>
                      <a:pt x="243" y="35"/>
                    </a:cubicBezTo>
                    <a:cubicBezTo>
                      <a:pt x="244" y="35"/>
                      <a:pt x="244" y="34"/>
                      <a:pt x="244" y="34"/>
                    </a:cubicBezTo>
                    <a:cubicBezTo>
                      <a:pt x="244" y="34"/>
                      <a:pt x="245" y="34"/>
                      <a:pt x="245" y="34"/>
                    </a:cubicBezTo>
                    <a:cubicBezTo>
                      <a:pt x="245" y="34"/>
                      <a:pt x="246" y="35"/>
                      <a:pt x="247" y="35"/>
                    </a:cubicBezTo>
                    <a:cubicBezTo>
                      <a:pt x="247" y="35"/>
                      <a:pt x="247" y="35"/>
                      <a:pt x="247" y="35"/>
                    </a:cubicBezTo>
                    <a:cubicBezTo>
                      <a:pt x="248" y="35"/>
                      <a:pt x="248" y="35"/>
                      <a:pt x="248" y="35"/>
                    </a:cubicBezTo>
                    <a:cubicBezTo>
                      <a:pt x="248" y="35"/>
                      <a:pt x="248" y="34"/>
                      <a:pt x="248" y="34"/>
                    </a:cubicBezTo>
                    <a:cubicBezTo>
                      <a:pt x="249" y="34"/>
                      <a:pt x="249" y="34"/>
                      <a:pt x="250" y="33"/>
                    </a:cubicBezTo>
                    <a:cubicBezTo>
                      <a:pt x="250" y="33"/>
                      <a:pt x="250" y="33"/>
                      <a:pt x="251" y="33"/>
                    </a:cubicBezTo>
                    <a:cubicBezTo>
                      <a:pt x="251" y="33"/>
                      <a:pt x="251" y="33"/>
                      <a:pt x="251" y="32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32"/>
                      <a:pt x="252" y="32"/>
                      <a:pt x="253" y="32"/>
                    </a:cubicBezTo>
                    <a:cubicBezTo>
                      <a:pt x="253" y="31"/>
                      <a:pt x="253" y="31"/>
                      <a:pt x="254" y="31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31"/>
                      <a:pt x="254" y="30"/>
                      <a:pt x="254" y="30"/>
                    </a:cubicBezTo>
                    <a:cubicBezTo>
                      <a:pt x="254" y="30"/>
                      <a:pt x="254" y="29"/>
                      <a:pt x="254" y="29"/>
                    </a:cubicBezTo>
                    <a:cubicBezTo>
                      <a:pt x="254" y="29"/>
                      <a:pt x="253" y="29"/>
                      <a:pt x="253" y="28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2" y="28"/>
                      <a:pt x="251" y="28"/>
                      <a:pt x="251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0" y="27"/>
                      <a:pt x="250" y="26"/>
                      <a:pt x="250" y="26"/>
                    </a:cubicBezTo>
                    <a:cubicBezTo>
                      <a:pt x="250" y="26"/>
                      <a:pt x="249" y="26"/>
                      <a:pt x="249" y="26"/>
                    </a:cubicBezTo>
                    <a:cubicBezTo>
                      <a:pt x="249" y="26"/>
                      <a:pt x="248" y="26"/>
                      <a:pt x="248" y="26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7" y="25"/>
                      <a:pt x="247" y="25"/>
                      <a:pt x="246" y="25"/>
                    </a:cubicBezTo>
                    <a:cubicBezTo>
                      <a:pt x="246" y="25"/>
                      <a:pt x="246" y="25"/>
                      <a:pt x="245" y="25"/>
                    </a:cubicBezTo>
                    <a:cubicBezTo>
                      <a:pt x="245" y="25"/>
                      <a:pt x="244" y="25"/>
                      <a:pt x="243" y="25"/>
                    </a:cubicBezTo>
                    <a:cubicBezTo>
                      <a:pt x="243" y="25"/>
                      <a:pt x="242" y="25"/>
                      <a:pt x="242" y="25"/>
                    </a:cubicBezTo>
                    <a:cubicBezTo>
                      <a:pt x="241" y="25"/>
                      <a:pt x="241" y="25"/>
                      <a:pt x="240" y="25"/>
                    </a:cubicBezTo>
                    <a:cubicBezTo>
                      <a:pt x="240" y="25"/>
                      <a:pt x="240" y="25"/>
                      <a:pt x="240" y="25"/>
                    </a:cubicBezTo>
                    <a:cubicBezTo>
                      <a:pt x="239" y="25"/>
                      <a:pt x="239" y="25"/>
                      <a:pt x="238" y="25"/>
                    </a:cubicBezTo>
                    <a:cubicBezTo>
                      <a:pt x="238" y="25"/>
                      <a:pt x="237" y="25"/>
                      <a:pt x="237" y="25"/>
                    </a:cubicBezTo>
                    <a:cubicBezTo>
                      <a:pt x="236" y="25"/>
                      <a:pt x="236" y="26"/>
                      <a:pt x="236" y="26"/>
                    </a:cubicBezTo>
                    <a:cubicBezTo>
                      <a:pt x="236" y="26"/>
                      <a:pt x="235" y="26"/>
                      <a:pt x="235" y="26"/>
                    </a:cubicBezTo>
                    <a:cubicBezTo>
                      <a:pt x="234" y="26"/>
                      <a:pt x="234" y="26"/>
                      <a:pt x="234" y="26"/>
                    </a:cubicBezTo>
                    <a:cubicBezTo>
                      <a:pt x="234" y="26"/>
                      <a:pt x="233" y="26"/>
                      <a:pt x="233" y="25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3" y="26"/>
                      <a:pt x="232" y="26"/>
                      <a:pt x="232" y="26"/>
                    </a:cubicBezTo>
                    <a:cubicBezTo>
                      <a:pt x="232" y="26"/>
                      <a:pt x="232" y="26"/>
                      <a:pt x="233" y="27"/>
                    </a:cubicBezTo>
                    <a:cubicBezTo>
                      <a:pt x="232" y="27"/>
                      <a:pt x="232" y="27"/>
                      <a:pt x="232" y="27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8"/>
                      <a:pt x="232" y="28"/>
                      <a:pt x="231" y="28"/>
                    </a:cubicBezTo>
                    <a:cubicBezTo>
                      <a:pt x="231" y="28"/>
                      <a:pt x="231" y="28"/>
                      <a:pt x="231" y="28"/>
                    </a:cubicBezTo>
                    <a:cubicBezTo>
                      <a:pt x="231" y="28"/>
                      <a:pt x="232" y="28"/>
                      <a:pt x="232" y="29"/>
                    </a:cubicBezTo>
                    <a:cubicBezTo>
                      <a:pt x="232" y="29"/>
                      <a:pt x="232" y="29"/>
                      <a:pt x="231" y="29"/>
                    </a:cubicBezTo>
                    <a:cubicBezTo>
                      <a:pt x="231" y="29"/>
                      <a:pt x="231" y="29"/>
                      <a:pt x="230" y="29"/>
                    </a:cubicBezTo>
                    <a:cubicBezTo>
                      <a:pt x="230" y="29"/>
                      <a:pt x="230" y="29"/>
                      <a:pt x="229" y="29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8" y="29"/>
                      <a:pt x="228" y="29"/>
                      <a:pt x="228" y="29"/>
                    </a:cubicBezTo>
                    <a:cubicBezTo>
                      <a:pt x="228" y="29"/>
                      <a:pt x="228" y="28"/>
                      <a:pt x="228" y="28"/>
                    </a:cubicBezTo>
                    <a:cubicBezTo>
                      <a:pt x="228" y="29"/>
                      <a:pt x="228" y="29"/>
                      <a:pt x="227" y="29"/>
                    </a:cubicBezTo>
                    <a:cubicBezTo>
                      <a:pt x="227" y="29"/>
                      <a:pt x="227" y="29"/>
                      <a:pt x="227" y="29"/>
                    </a:cubicBezTo>
                    <a:cubicBezTo>
                      <a:pt x="228" y="29"/>
                      <a:pt x="228" y="30"/>
                      <a:pt x="228" y="30"/>
                    </a:cubicBezTo>
                    <a:cubicBezTo>
                      <a:pt x="228" y="30"/>
                      <a:pt x="227" y="30"/>
                      <a:pt x="227" y="30"/>
                    </a:cubicBezTo>
                    <a:cubicBezTo>
                      <a:pt x="227" y="30"/>
                      <a:pt x="227" y="31"/>
                      <a:pt x="227" y="31"/>
                    </a:cubicBezTo>
                    <a:cubicBezTo>
                      <a:pt x="227" y="31"/>
                      <a:pt x="227" y="31"/>
                      <a:pt x="227" y="31"/>
                    </a:cubicBezTo>
                    <a:cubicBezTo>
                      <a:pt x="227" y="31"/>
                      <a:pt x="227" y="31"/>
                      <a:pt x="227" y="31"/>
                    </a:cubicBezTo>
                    <a:cubicBezTo>
                      <a:pt x="227" y="31"/>
                      <a:pt x="227" y="30"/>
                      <a:pt x="227" y="30"/>
                    </a:cubicBezTo>
                    <a:cubicBezTo>
                      <a:pt x="227" y="30"/>
                      <a:pt x="227" y="30"/>
                      <a:pt x="227" y="30"/>
                    </a:cubicBezTo>
                    <a:cubicBezTo>
                      <a:pt x="226" y="29"/>
                      <a:pt x="226" y="29"/>
                      <a:pt x="226" y="29"/>
                    </a:cubicBezTo>
                    <a:cubicBezTo>
                      <a:pt x="226" y="29"/>
                      <a:pt x="226" y="29"/>
                      <a:pt x="226" y="29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28"/>
                      <a:pt x="226" y="27"/>
                      <a:pt x="226" y="27"/>
                    </a:cubicBezTo>
                    <a:cubicBezTo>
                      <a:pt x="226" y="27"/>
                      <a:pt x="225" y="27"/>
                      <a:pt x="225" y="27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25" y="28"/>
                      <a:pt x="224" y="28"/>
                      <a:pt x="224" y="28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24" y="29"/>
                      <a:pt x="224" y="29"/>
                      <a:pt x="224" y="30"/>
                    </a:cubicBezTo>
                    <a:cubicBezTo>
                      <a:pt x="223" y="30"/>
                      <a:pt x="223" y="30"/>
                      <a:pt x="222" y="31"/>
                    </a:cubicBezTo>
                    <a:cubicBezTo>
                      <a:pt x="222" y="31"/>
                      <a:pt x="222" y="31"/>
                      <a:pt x="221" y="31"/>
                    </a:cubicBezTo>
                    <a:cubicBezTo>
                      <a:pt x="221" y="31"/>
                      <a:pt x="221" y="31"/>
                      <a:pt x="220" y="31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20" y="32"/>
                      <a:pt x="219" y="32"/>
                      <a:pt x="219" y="32"/>
                    </a:cubicBezTo>
                    <a:cubicBezTo>
                      <a:pt x="219" y="32"/>
                      <a:pt x="218" y="32"/>
                      <a:pt x="218" y="32"/>
                    </a:cubicBezTo>
                    <a:cubicBezTo>
                      <a:pt x="217" y="33"/>
                      <a:pt x="217" y="33"/>
                      <a:pt x="217" y="33"/>
                    </a:cubicBezTo>
                    <a:cubicBezTo>
                      <a:pt x="216" y="33"/>
                      <a:pt x="216" y="34"/>
                      <a:pt x="215" y="34"/>
                    </a:cubicBezTo>
                    <a:cubicBezTo>
                      <a:pt x="215" y="34"/>
                      <a:pt x="214" y="34"/>
                      <a:pt x="214" y="34"/>
                    </a:cubicBezTo>
                    <a:cubicBezTo>
                      <a:pt x="213" y="34"/>
                      <a:pt x="213" y="34"/>
                      <a:pt x="212" y="34"/>
                    </a:cubicBezTo>
                    <a:cubicBezTo>
                      <a:pt x="212" y="34"/>
                      <a:pt x="212" y="34"/>
                      <a:pt x="212" y="34"/>
                    </a:cubicBezTo>
                    <a:cubicBezTo>
                      <a:pt x="212" y="34"/>
                      <a:pt x="212" y="35"/>
                      <a:pt x="211" y="35"/>
                    </a:cubicBezTo>
                    <a:cubicBezTo>
                      <a:pt x="211" y="35"/>
                      <a:pt x="211" y="35"/>
                      <a:pt x="210" y="35"/>
                    </a:cubicBezTo>
                    <a:cubicBezTo>
                      <a:pt x="210" y="35"/>
                      <a:pt x="210" y="35"/>
                      <a:pt x="210" y="35"/>
                    </a:cubicBezTo>
                    <a:cubicBezTo>
                      <a:pt x="209" y="35"/>
                      <a:pt x="209" y="35"/>
                      <a:pt x="209" y="35"/>
                    </a:cubicBezTo>
                    <a:cubicBezTo>
                      <a:pt x="208" y="35"/>
                      <a:pt x="208" y="36"/>
                      <a:pt x="207" y="36"/>
                    </a:cubicBezTo>
                    <a:cubicBezTo>
                      <a:pt x="207" y="36"/>
                      <a:pt x="206" y="37"/>
                      <a:pt x="205" y="37"/>
                    </a:cubicBezTo>
                    <a:cubicBezTo>
                      <a:pt x="205" y="37"/>
                      <a:pt x="205" y="38"/>
                      <a:pt x="205" y="38"/>
                    </a:cubicBezTo>
                    <a:cubicBezTo>
                      <a:pt x="205" y="38"/>
                      <a:pt x="205" y="38"/>
                      <a:pt x="205" y="38"/>
                    </a:cubicBezTo>
                    <a:cubicBezTo>
                      <a:pt x="204" y="38"/>
                      <a:pt x="203" y="39"/>
                      <a:pt x="203" y="39"/>
                    </a:cubicBezTo>
                    <a:cubicBezTo>
                      <a:pt x="202" y="39"/>
                      <a:pt x="202" y="40"/>
                      <a:pt x="202" y="40"/>
                    </a:cubicBezTo>
                    <a:cubicBezTo>
                      <a:pt x="202" y="40"/>
                      <a:pt x="201" y="40"/>
                      <a:pt x="201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201" y="40"/>
                      <a:pt x="200" y="40"/>
                      <a:pt x="200" y="40"/>
                    </a:cubicBezTo>
                    <a:cubicBezTo>
                      <a:pt x="199" y="40"/>
                      <a:pt x="199" y="41"/>
                      <a:pt x="199" y="41"/>
                    </a:cubicBezTo>
                    <a:cubicBezTo>
                      <a:pt x="199" y="41"/>
                      <a:pt x="198" y="42"/>
                      <a:pt x="198" y="42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8" y="43"/>
                      <a:pt x="197" y="43"/>
                      <a:pt x="197" y="43"/>
                    </a:cubicBezTo>
                    <a:cubicBezTo>
                      <a:pt x="197" y="43"/>
                      <a:pt x="197" y="43"/>
                      <a:pt x="197" y="43"/>
                    </a:cubicBezTo>
                    <a:cubicBezTo>
                      <a:pt x="197" y="42"/>
                      <a:pt x="197" y="42"/>
                      <a:pt x="198" y="42"/>
                    </a:cubicBezTo>
                    <a:cubicBezTo>
                      <a:pt x="197" y="42"/>
                      <a:pt x="197" y="41"/>
                      <a:pt x="197" y="41"/>
                    </a:cubicBezTo>
                    <a:cubicBezTo>
                      <a:pt x="197" y="41"/>
                      <a:pt x="197" y="41"/>
                      <a:pt x="197" y="40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8" y="40"/>
                      <a:pt x="198" y="40"/>
                      <a:pt x="199" y="40"/>
                    </a:cubicBezTo>
                    <a:cubicBezTo>
                      <a:pt x="199" y="40"/>
                      <a:pt x="200" y="39"/>
                      <a:pt x="200" y="39"/>
                    </a:cubicBezTo>
                    <a:cubicBezTo>
                      <a:pt x="200" y="39"/>
                      <a:pt x="201" y="39"/>
                      <a:pt x="201" y="39"/>
                    </a:cubicBezTo>
                    <a:cubicBezTo>
                      <a:pt x="201" y="39"/>
                      <a:pt x="202" y="39"/>
                      <a:pt x="202" y="38"/>
                    </a:cubicBezTo>
                    <a:cubicBezTo>
                      <a:pt x="203" y="38"/>
                      <a:pt x="203" y="38"/>
                      <a:pt x="204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4" y="37"/>
                      <a:pt x="205" y="36"/>
                      <a:pt x="205" y="36"/>
                    </a:cubicBezTo>
                    <a:cubicBezTo>
                      <a:pt x="205" y="36"/>
                      <a:pt x="206" y="36"/>
                      <a:pt x="206" y="35"/>
                    </a:cubicBezTo>
                    <a:cubicBezTo>
                      <a:pt x="206" y="35"/>
                      <a:pt x="206" y="35"/>
                      <a:pt x="206" y="35"/>
                    </a:cubicBezTo>
                    <a:cubicBezTo>
                      <a:pt x="206" y="35"/>
                      <a:pt x="206" y="34"/>
                      <a:pt x="206" y="34"/>
                    </a:cubicBezTo>
                    <a:cubicBezTo>
                      <a:pt x="206" y="34"/>
                      <a:pt x="206" y="34"/>
                      <a:pt x="207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7" y="34"/>
                      <a:pt x="207" y="34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9" y="34"/>
                      <a:pt x="209" y="33"/>
                      <a:pt x="209" y="33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0" y="33"/>
                      <a:pt x="210" y="32"/>
                      <a:pt x="210" y="32"/>
                    </a:cubicBezTo>
                    <a:cubicBezTo>
                      <a:pt x="210" y="32"/>
                      <a:pt x="210" y="32"/>
                      <a:pt x="211" y="32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2" y="32"/>
                      <a:pt x="212" y="32"/>
                      <a:pt x="212" y="31"/>
                    </a:cubicBezTo>
                    <a:cubicBezTo>
                      <a:pt x="212" y="31"/>
                      <a:pt x="213" y="31"/>
                      <a:pt x="213" y="31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14" y="31"/>
                      <a:pt x="214" y="31"/>
                      <a:pt x="214" y="31"/>
                    </a:cubicBezTo>
                    <a:cubicBezTo>
                      <a:pt x="215" y="30"/>
                      <a:pt x="216" y="30"/>
                      <a:pt x="217" y="29"/>
                    </a:cubicBezTo>
                    <a:cubicBezTo>
                      <a:pt x="218" y="29"/>
                      <a:pt x="218" y="29"/>
                      <a:pt x="218" y="28"/>
                    </a:cubicBezTo>
                    <a:cubicBezTo>
                      <a:pt x="218" y="28"/>
                      <a:pt x="218" y="28"/>
                      <a:pt x="218" y="28"/>
                    </a:cubicBezTo>
                    <a:cubicBezTo>
                      <a:pt x="218" y="27"/>
                      <a:pt x="219" y="27"/>
                      <a:pt x="219" y="26"/>
                    </a:cubicBezTo>
                    <a:cubicBezTo>
                      <a:pt x="219" y="26"/>
                      <a:pt x="220" y="26"/>
                      <a:pt x="220" y="25"/>
                    </a:cubicBezTo>
                    <a:cubicBezTo>
                      <a:pt x="220" y="25"/>
                      <a:pt x="220" y="25"/>
                      <a:pt x="220" y="25"/>
                    </a:cubicBezTo>
                    <a:cubicBezTo>
                      <a:pt x="220" y="24"/>
                      <a:pt x="220" y="24"/>
                      <a:pt x="220" y="23"/>
                    </a:cubicBezTo>
                    <a:cubicBezTo>
                      <a:pt x="220" y="23"/>
                      <a:pt x="220" y="23"/>
                      <a:pt x="219" y="23"/>
                    </a:cubicBezTo>
                    <a:cubicBezTo>
                      <a:pt x="219" y="23"/>
                      <a:pt x="219" y="23"/>
                      <a:pt x="219" y="23"/>
                    </a:cubicBezTo>
                    <a:cubicBezTo>
                      <a:pt x="218" y="23"/>
                      <a:pt x="218" y="23"/>
                      <a:pt x="217" y="23"/>
                    </a:cubicBezTo>
                    <a:cubicBezTo>
                      <a:pt x="217" y="23"/>
                      <a:pt x="216" y="23"/>
                      <a:pt x="216" y="23"/>
                    </a:cubicBezTo>
                    <a:cubicBezTo>
                      <a:pt x="215" y="23"/>
                      <a:pt x="215" y="23"/>
                      <a:pt x="214" y="23"/>
                    </a:cubicBezTo>
                    <a:cubicBezTo>
                      <a:pt x="214" y="23"/>
                      <a:pt x="213" y="23"/>
                      <a:pt x="213" y="23"/>
                    </a:cubicBezTo>
                    <a:cubicBezTo>
                      <a:pt x="213" y="23"/>
                      <a:pt x="212" y="23"/>
                      <a:pt x="212" y="23"/>
                    </a:cubicBezTo>
                    <a:cubicBezTo>
                      <a:pt x="212" y="23"/>
                      <a:pt x="212" y="24"/>
                      <a:pt x="212" y="24"/>
                    </a:cubicBezTo>
                    <a:cubicBezTo>
                      <a:pt x="212" y="24"/>
                      <a:pt x="212" y="24"/>
                      <a:pt x="212" y="24"/>
                    </a:cubicBezTo>
                    <a:cubicBezTo>
                      <a:pt x="212" y="24"/>
                      <a:pt x="212" y="24"/>
                      <a:pt x="212" y="25"/>
                    </a:cubicBezTo>
                    <a:cubicBezTo>
                      <a:pt x="212" y="25"/>
                      <a:pt x="212" y="25"/>
                      <a:pt x="212" y="26"/>
                    </a:cubicBezTo>
                    <a:cubicBezTo>
                      <a:pt x="212" y="26"/>
                      <a:pt x="212" y="26"/>
                      <a:pt x="212" y="27"/>
                    </a:cubicBezTo>
                    <a:cubicBezTo>
                      <a:pt x="211" y="27"/>
                      <a:pt x="211" y="27"/>
                      <a:pt x="211" y="28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10" y="27"/>
                      <a:pt x="209" y="27"/>
                      <a:pt x="209" y="27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9" y="28"/>
                      <a:pt x="208" y="28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08" y="28"/>
                      <a:pt x="207" y="28"/>
                      <a:pt x="207" y="28"/>
                    </a:cubicBezTo>
                    <a:cubicBezTo>
                      <a:pt x="207" y="28"/>
                      <a:pt x="206" y="28"/>
                      <a:pt x="206" y="28"/>
                    </a:cubicBezTo>
                    <a:cubicBezTo>
                      <a:pt x="206" y="28"/>
                      <a:pt x="204" y="27"/>
                      <a:pt x="204" y="27"/>
                    </a:cubicBezTo>
                    <a:cubicBezTo>
                      <a:pt x="204" y="27"/>
                      <a:pt x="202" y="28"/>
                      <a:pt x="202" y="28"/>
                    </a:cubicBezTo>
                    <a:cubicBezTo>
                      <a:pt x="202" y="28"/>
                      <a:pt x="201" y="28"/>
                      <a:pt x="201" y="28"/>
                    </a:cubicBezTo>
                    <a:cubicBezTo>
                      <a:pt x="200" y="28"/>
                      <a:pt x="200" y="28"/>
                      <a:pt x="199" y="28"/>
                    </a:cubicBezTo>
                    <a:cubicBezTo>
                      <a:pt x="199" y="28"/>
                      <a:pt x="198" y="29"/>
                      <a:pt x="198" y="29"/>
                    </a:cubicBezTo>
                    <a:cubicBezTo>
                      <a:pt x="198" y="29"/>
                      <a:pt x="198" y="29"/>
                      <a:pt x="197" y="29"/>
                    </a:cubicBezTo>
                    <a:cubicBezTo>
                      <a:pt x="197" y="28"/>
                      <a:pt x="197" y="28"/>
                      <a:pt x="197" y="28"/>
                    </a:cubicBezTo>
                    <a:cubicBezTo>
                      <a:pt x="197" y="28"/>
                      <a:pt x="197" y="28"/>
                      <a:pt x="197" y="28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7" y="27"/>
                      <a:pt x="198" y="27"/>
                      <a:pt x="198" y="27"/>
                    </a:cubicBezTo>
                    <a:cubicBezTo>
                      <a:pt x="198" y="27"/>
                      <a:pt x="198" y="27"/>
                      <a:pt x="198" y="27"/>
                    </a:cubicBezTo>
                    <a:cubicBezTo>
                      <a:pt x="198" y="27"/>
                      <a:pt x="198" y="27"/>
                      <a:pt x="198" y="27"/>
                    </a:cubicBezTo>
                    <a:cubicBezTo>
                      <a:pt x="199" y="27"/>
                      <a:pt x="199" y="27"/>
                      <a:pt x="199" y="27"/>
                    </a:cubicBezTo>
                    <a:cubicBezTo>
                      <a:pt x="199" y="26"/>
                      <a:pt x="200" y="26"/>
                      <a:pt x="200" y="26"/>
                    </a:cubicBezTo>
                    <a:cubicBezTo>
                      <a:pt x="201" y="26"/>
                      <a:pt x="202" y="26"/>
                      <a:pt x="203" y="26"/>
                    </a:cubicBezTo>
                    <a:cubicBezTo>
                      <a:pt x="204" y="26"/>
                      <a:pt x="204" y="26"/>
                      <a:pt x="204" y="26"/>
                    </a:cubicBezTo>
                    <a:cubicBezTo>
                      <a:pt x="204" y="25"/>
                      <a:pt x="204" y="25"/>
                      <a:pt x="205" y="25"/>
                    </a:cubicBezTo>
                    <a:cubicBezTo>
                      <a:pt x="205" y="25"/>
                      <a:pt x="205" y="24"/>
                      <a:pt x="205" y="24"/>
                    </a:cubicBezTo>
                    <a:cubicBezTo>
                      <a:pt x="205" y="24"/>
                      <a:pt x="205" y="24"/>
                      <a:pt x="205" y="24"/>
                    </a:cubicBezTo>
                    <a:cubicBezTo>
                      <a:pt x="206" y="24"/>
                      <a:pt x="206" y="23"/>
                      <a:pt x="206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4" y="23"/>
                      <a:pt x="204" y="23"/>
                    </a:cubicBezTo>
                    <a:cubicBezTo>
                      <a:pt x="203" y="23"/>
                      <a:pt x="203" y="23"/>
                      <a:pt x="202" y="23"/>
                    </a:cubicBezTo>
                    <a:cubicBezTo>
                      <a:pt x="201" y="23"/>
                      <a:pt x="200" y="23"/>
                      <a:pt x="200" y="23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198" y="23"/>
                      <a:pt x="198" y="22"/>
                      <a:pt x="198" y="22"/>
                    </a:cubicBezTo>
                    <a:cubicBezTo>
                      <a:pt x="197" y="23"/>
                      <a:pt x="196" y="23"/>
                      <a:pt x="195" y="23"/>
                    </a:cubicBezTo>
                    <a:cubicBezTo>
                      <a:pt x="194" y="23"/>
                      <a:pt x="194" y="23"/>
                      <a:pt x="193" y="23"/>
                    </a:cubicBezTo>
                    <a:cubicBezTo>
                      <a:pt x="193" y="23"/>
                      <a:pt x="193" y="23"/>
                      <a:pt x="192" y="23"/>
                    </a:cubicBezTo>
                    <a:cubicBezTo>
                      <a:pt x="192" y="23"/>
                      <a:pt x="191" y="23"/>
                      <a:pt x="191" y="23"/>
                    </a:cubicBezTo>
                    <a:cubicBezTo>
                      <a:pt x="190" y="23"/>
                      <a:pt x="190" y="23"/>
                      <a:pt x="189" y="23"/>
                    </a:cubicBezTo>
                    <a:cubicBezTo>
                      <a:pt x="189" y="23"/>
                      <a:pt x="189" y="23"/>
                      <a:pt x="189" y="23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7" y="23"/>
                      <a:pt x="186" y="23"/>
                      <a:pt x="186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6" y="24"/>
                      <a:pt x="186" y="25"/>
                      <a:pt x="185" y="25"/>
                    </a:cubicBezTo>
                    <a:cubicBezTo>
                      <a:pt x="185" y="25"/>
                      <a:pt x="185" y="25"/>
                      <a:pt x="185" y="25"/>
                    </a:cubicBezTo>
                    <a:cubicBezTo>
                      <a:pt x="185" y="25"/>
                      <a:pt x="185" y="24"/>
                      <a:pt x="185" y="24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5" y="24"/>
                      <a:pt x="185" y="24"/>
                      <a:pt x="184" y="24"/>
                    </a:cubicBezTo>
                    <a:cubicBezTo>
                      <a:pt x="183" y="24"/>
                      <a:pt x="183" y="25"/>
                      <a:pt x="182" y="25"/>
                    </a:cubicBezTo>
                    <a:cubicBezTo>
                      <a:pt x="181" y="25"/>
                      <a:pt x="181" y="25"/>
                      <a:pt x="180" y="25"/>
                    </a:cubicBezTo>
                    <a:cubicBezTo>
                      <a:pt x="180" y="25"/>
                      <a:pt x="180" y="26"/>
                      <a:pt x="180" y="26"/>
                    </a:cubicBezTo>
                    <a:cubicBezTo>
                      <a:pt x="179" y="26"/>
                      <a:pt x="179" y="26"/>
                      <a:pt x="179" y="26"/>
                    </a:cubicBezTo>
                    <a:cubicBezTo>
                      <a:pt x="179" y="26"/>
                      <a:pt x="178" y="26"/>
                      <a:pt x="178" y="26"/>
                    </a:cubicBezTo>
                    <a:cubicBezTo>
                      <a:pt x="178" y="26"/>
                      <a:pt x="177" y="26"/>
                      <a:pt x="177" y="26"/>
                    </a:cubicBezTo>
                    <a:cubicBezTo>
                      <a:pt x="177" y="26"/>
                      <a:pt x="176" y="27"/>
                      <a:pt x="176" y="27"/>
                    </a:cubicBezTo>
                    <a:cubicBezTo>
                      <a:pt x="176" y="27"/>
                      <a:pt x="176" y="27"/>
                      <a:pt x="175" y="27"/>
                    </a:cubicBezTo>
                    <a:cubicBezTo>
                      <a:pt x="175" y="27"/>
                      <a:pt x="175" y="27"/>
                      <a:pt x="174" y="27"/>
                    </a:cubicBezTo>
                    <a:cubicBezTo>
                      <a:pt x="174" y="28"/>
                      <a:pt x="174" y="28"/>
                      <a:pt x="174" y="28"/>
                    </a:cubicBezTo>
                    <a:cubicBezTo>
                      <a:pt x="174" y="28"/>
                      <a:pt x="174" y="28"/>
                      <a:pt x="174" y="28"/>
                    </a:cubicBezTo>
                    <a:cubicBezTo>
                      <a:pt x="174" y="28"/>
                      <a:pt x="173" y="28"/>
                      <a:pt x="173" y="28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73" y="28"/>
                      <a:pt x="173" y="28"/>
                      <a:pt x="173" y="27"/>
                    </a:cubicBezTo>
                    <a:cubicBezTo>
                      <a:pt x="173" y="27"/>
                      <a:pt x="173" y="27"/>
                      <a:pt x="172" y="27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72" y="27"/>
                      <a:pt x="172" y="26"/>
                      <a:pt x="172" y="26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75" y="25"/>
                      <a:pt x="175" y="25"/>
                      <a:pt x="175" y="25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5"/>
                      <a:pt x="177" y="24"/>
                      <a:pt x="177" y="24"/>
                    </a:cubicBezTo>
                    <a:cubicBezTo>
                      <a:pt x="177" y="24"/>
                      <a:pt x="177" y="24"/>
                      <a:pt x="178" y="24"/>
                    </a:cubicBezTo>
                    <a:cubicBezTo>
                      <a:pt x="178" y="24"/>
                      <a:pt x="179" y="24"/>
                      <a:pt x="179" y="24"/>
                    </a:cubicBezTo>
                    <a:cubicBezTo>
                      <a:pt x="180" y="24"/>
                      <a:pt x="180" y="23"/>
                      <a:pt x="180" y="23"/>
                    </a:cubicBezTo>
                    <a:cubicBezTo>
                      <a:pt x="181" y="23"/>
                      <a:pt x="181" y="23"/>
                      <a:pt x="181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4" y="22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3" y="22"/>
                      <a:pt x="183" y="22"/>
                      <a:pt x="183" y="21"/>
                    </a:cubicBezTo>
                    <a:cubicBezTo>
                      <a:pt x="183" y="21"/>
                      <a:pt x="182" y="22"/>
                      <a:pt x="182" y="22"/>
                    </a:cubicBezTo>
                    <a:cubicBezTo>
                      <a:pt x="182" y="22"/>
                      <a:pt x="182" y="22"/>
                      <a:pt x="181" y="22"/>
                    </a:cubicBezTo>
                    <a:cubicBezTo>
                      <a:pt x="181" y="21"/>
                      <a:pt x="181" y="21"/>
                      <a:pt x="182" y="2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3" y="21"/>
                      <a:pt x="183" y="21"/>
                      <a:pt x="184" y="21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2"/>
                      <a:pt x="186" y="21"/>
                      <a:pt x="186" y="21"/>
                    </a:cubicBezTo>
                    <a:cubicBezTo>
                      <a:pt x="187" y="21"/>
                      <a:pt x="187" y="21"/>
                      <a:pt x="188" y="21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0"/>
                      <a:pt x="190" y="20"/>
                      <a:pt x="190" y="20"/>
                    </a:cubicBezTo>
                    <a:cubicBezTo>
                      <a:pt x="190" y="20"/>
                      <a:pt x="191" y="20"/>
                      <a:pt x="191" y="21"/>
                    </a:cubicBezTo>
                    <a:cubicBezTo>
                      <a:pt x="191" y="21"/>
                      <a:pt x="192" y="21"/>
                      <a:pt x="192" y="21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4" y="20"/>
                      <a:pt x="195" y="20"/>
                      <a:pt x="195" y="20"/>
                    </a:cubicBezTo>
                    <a:cubicBezTo>
                      <a:pt x="196" y="20"/>
                      <a:pt x="196" y="20"/>
                      <a:pt x="197" y="20"/>
                    </a:cubicBezTo>
                    <a:cubicBezTo>
                      <a:pt x="197" y="20"/>
                      <a:pt x="197" y="20"/>
                      <a:pt x="197" y="21"/>
                    </a:cubicBezTo>
                    <a:cubicBezTo>
                      <a:pt x="197" y="20"/>
                      <a:pt x="197" y="20"/>
                      <a:pt x="198" y="20"/>
                    </a:cubicBezTo>
                    <a:cubicBezTo>
                      <a:pt x="198" y="21"/>
                      <a:pt x="199" y="21"/>
                      <a:pt x="199" y="21"/>
                    </a:cubicBezTo>
                    <a:cubicBezTo>
                      <a:pt x="199" y="21"/>
                      <a:pt x="200" y="21"/>
                      <a:pt x="200" y="21"/>
                    </a:cubicBezTo>
                    <a:cubicBezTo>
                      <a:pt x="200" y="21"/>
                      <a:pt x="201" y="21"/>
                      <a:pt x="201" y="21"/>
                    </a:cubicBezTo>
                    <a:cubicBezTo>
                      <a:pt x="201" y="21"/>
                      <a:pt x="202" y="21"/>
                      <a:pt x="202" y="21"/>
                    </a:cubicBezTo>
                    <a:cubicBezTo>
                      <a:pt x="202" y="21"/>
                      <a:pt x="202" y="21"/>
                      <a:pt x="203" y="21"/>
                    </a:cubicBezTo>
                    <a:cubicBezTo>
                      <a:pt x="203" y="21"/>
                      <a:pt x="203" y="21"/>
                      <a:pt x="204" y="21"/>
                    </a:cubicBezTo>
                    <a:cubicBezTo>
                      <a:pt x="204" y="21"/>
                      <a:pt x="204" y="21"/>
                      <a:pt x="204" y="21"/>
                    </a:cubicBezTo>
                    <a:cubicBezTo>
                      <a:pt x="205" y="21"/>
                      <a:pt x="205" y="21"/>
                      <a:pt x="205" y="21"/>
                    </a:cubicBezTo>
                    <a:cubicBezTo>
                      <a:pt x="205" y="21"/>
                      <a:pt x="206" y="21"/>
                      <a:pt x="206" y="21"/>
                    </a:cubicBezTo>
                    <a:cubicBezTo>
                      <a:pt x="207" y="21"/>
                      <a:pt x="207" y="20"/>
                      <a:pt x="208" y="20"/>
                    </a:cubicBezTo>
                    <a:cubicBezTo>
                      <a:pt x="208" y="20"/>
                      <a:pt x="208" y="20"/>
                      <a:pt x="208" y="20"/>
                    </a:cubicBezTo>
                    <a:cubicBezTo>
                      <a:pt x="209" y="20"/>
                      <a:pt x="209" y="20"/>
                      <a:pt x="210" y="20"/>
                    </a:cubicBezTo>
                    <a:cubicBezTo>
                      <a:pt x="210" y="20"/>
                      <a:pt x="210" y="20"/>
                      <a:pt x="210" y="20"/>
                    </a:cubicBez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211" y="20"/>
                      <a:pt x="212" y="20"/>
                    </a:cubicBezTo>
                    <a:cubicBezTo>
                      <a:pt x="212" y="20"/>
                      <a:pt x="213" y="20"/>
                      <a:pt x="213" y="20"/>
                    </a:cubicBezTo>
                    <a:cubicBezTo>
                      <a:pt x="213" y="20"/>
                      <a:pt x="214" y="20"/>
                      <a:pt x="214" y="20"/>
                    </a:cubicBezTo>
                    <a:cubicBezTo>
                      <a:pt x="214" y="20"/>
                      <a:pt x="214" y="19"/>
                      <a:pt x="214" y="19"/>
                    </a:cubicBezTo>
                    <a:cubicBezTo>
                      <a:pt x="214" y="19"/>
                      <a:pt x="214" y="19"/>
                      <a:pt x="214" y="19"/>
                    </a:cubicBezTo>
                    <a:cubicBezTo>
                      <a:pt x="213" y="19"/>
                      <a:pt x="213" y="19"/>
                      <a:pt x="213" y="19"/>
                    </a:cubicBezTo>
                    <a:cubicBezTo>
                      <a:pt x="214" y="19"/>
                      <a:pt x="214" y="19"/>
                      <a:pt x="214" y="19"/>
                    </a:cubicBezTo>
                    <a:cubicBezTo>
                      <a:pt x="214" y="19"/>
                      <a:pt x="214" y="19"/>
                      <a:pt x="214" y="19"/>
                    </a:cubicBezTo>
                    <a:cubicBezTo>
                      <a:pt x="215" y="19"/>
                      <a:pt x="215" y="19"/>
                      <a:pt x="215" y="19"/>
                    </a:cubicBezTo>
                    <a:cubicBezTo>
                      <a:pt x="215" y="19"/>
                      <a:pt x="216" y="19"/>
                      <a:pt x="216" y="19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7" y="19"/>
                      <a:pt x="217" y="19"/>
                      <a:pt x="218" y="19"/>
                    </a:cubicBezTo>
                    <a:cubicBezTo>
                      <a:pt x="219" y="19"/>
                      <a:pt x="219" y="19"/>
                      <a:pt x="220" y="18"/>
                    </a:cubicBezTo>
                    <a:cubicBezTo>
                      <a:pt x="220" y="18"/>
                      <a:pt x="221" y="18"/>
                      <a:pt x="221" y="18"/>
                    </a:cubicBezTo>
                    <a:cubicBezTo>
                      <a:pt x="221" y="18"/>
                      <a:pt x="221" y="18"/>
                      <a:pt x="221" y="18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4" y="17"/>
                      <a:pt x="224" y="17"/>
                      <a:pt x="224" y="16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25" y="15"/>
                      <a:pt x="226" y="15"/>
                      <a:pt x="226" y="15"/>
                    </a:cubicBezTo>
                    <a:cubicBezTo>
                      <a:pt x="226" y="15"/>
                      <a:pt x="226" y="14"/>
                      <a:pt x="226" y="14"/>
                    </a:cubicBezTo>
                    <a:cubicBezTo>
                      <a:pt x="226" y="14"/>
                      <a:pt x="225" y="14"/>
                      <a:pt x="225" y="14"/>
                    </a:cubicBezTo>
                    <a:cubicBezTo>
                      <a:pt x="225" y="14"/>
                      <a:pt x="225" y="14"/>
                      <a:pt x="224" y="13"/>
                    </a:cubicBezTo>
                    <a:cubicBezTo>
                      <a:pt x="224" y="13"/>
                      <a:pt x="223" y="13"/>
                      <a:pt x="223" y="13"/>
                    </a:cubicBezTo>
                    <a:cubicBezTo>
                      <a:pt x="222" y="13"/>
                      <a:pt x="222" y="13"/>
                      <a:pt x="221" y="13"/>
                    </a:cubicBezTo>
                    <a:cubicBezTo>
                      <a:pt x="221" y="13"/>
                      <a:pt x="221" y="12"/>
                      <a:pt x="221" y="12"/>
                    </a:cubicBezTo>
                    <a:cubicBezTo>
                      <a:pt x="221" y="12"/>
                      <a:pt x="221" y="12"/>
                      <a:pt x="221" y="12"/>
                    </a:cubicBezTo>
                    <a:cubicBezTo>
                      <a:pt x="220" y="12"/>
                      <a:pt x="219" y="12"/>
                      <a:pt x="219" y="12"/>
                    </a:cubicBezTo>
                    <a:cubicBezTo>
                      <a:pt x="219" y="12"/>
                      <a:pt x="218" y="12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7" y="11"/>
                      <a:pt x="217" y="11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17" y="11"/>
                      <a:pt x="216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6" y="11"/>
                      <a:pt x="215" y="11"/>
                      <a:pt x="215" y="11"/>
                    </a:cubicBezTo>
                    <a:cubicBezTo>
                      <a:pt x="215" y="11"/>
                      <a:pt x="215" y="11"/>
                      <a:pt x="215" y="10"/>
                    </a:cubicBezTo>
                    <a:cubicBezTo>
                      <a:pt x="214" y="11"/>
                      <a:pt x="213" y="11"/>
                      <a:pt x="212" y="11"/>
                    </a:cubicBezTo>
                    <a:cubicBezTo>
                      <a:pt x="212" y="11"/>
                      <a:pt x="212" y="11"/>
                      <a:pt x="211" y="11"/>
                    </a:cubicBezTo>
                    <a:cubicBezTo>
                      <a:pt x="211" y="11"/>
                      <a:pt x="211" y="11"/>
                      <a:pt x="211" y="11"/>
                    </a:cubicBezTo>
                    <a:cubicBezTo>
                      <a:pt x="211" y="11"/>
                      <a:pt x="211" y="11"/>
                      <a:pt x="211" y="12"/>
                    </a:cubicBezTo>
                    <a:cubicBezTo>
                      <a:pt x="211" y="11"/>
                      <a:pt x="211" y="11"/>
                      <a:pt x="211" y="11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09" y="12"/>
                      <a:pt x="209" y="12"/>
                      <a:pt x="208" y="12"/>
                    </a:cubicBezTo>
                    <a:cubicBezTo>
                      <a:pt x="208" y="12"/>
                      <a:pt x="208" y="12"/>
                      <a:pt x="207" y="12"/>
                    </a:cubicBezTo>
                    <a:cubicBezTo>
                      <a:pt x="207" y="12"/>
                      <a:pt x="206" y="12"/>
                      <a:pt x="206" y="12"/>
                    </a:cubicBezTo>
                    <a:cubicBezTo>
                      <a:pt x="206" y="12"/>
                      <a:pt x="205" y="12"/>
                      <a:pt x="205" y="12"/>
                    </a:cubicBezTo>
                    <a:cubicBezTo>
                      <a:pt x="204" y="12"/>
                      <a:pt x="204" y="12"/>
                      <a:pt x="204" y="12"/>
                    </a:cubicBezTo>
                    <a:cubicBezTo>
                      <a:pt x="204" y="12"/>
                      <a:pt x="203" y="11"/>
                      <a:pt x="203" y="11"/>
                    </a:cubicBezTo>
                    <a:cubicBezTo>
                      <a:pt x="203" y="11"/>
                      <a:pt x="203" y="11"/>
                      <a:pt x="203" y="11"/>
                    </a:cubicBezTo>
                    <a:cubicBezTo>
                      <a:pt x="204" y="11"/>
                      <a:pt x="204" y="11"/>
                      <a:pt x="204" y="11"/>
                    </a:cubicBezTo>
                    <a:cubicBezTo>
                      <a:pt x="204" y="11"/>
                      <a:pt x="204" y="11"/>
                      <a:pt x="205" y="11"/>
                    </a:cubicBezTo>
                    <a:cubicBezTo>
                      <a:pt x="205" y="11"/>
                      <a:pt x="205" y="11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5" y="11"/>
                      <a:pt x="205" y="11"/>
                      <a:pt x="205" y="10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5" y="10"/>
                      <a:pt x="206" y="10"/>
                      <a:pt x="206" y="10"/>
                    </a:cubicBezTo>
                    <a:cubicBezTo>
                      <a:pt x="206" y="10"/>
                      <a:pt x="206" y="10"/>
                      <a:pt x="207" y="10"/>
                    </a:cubicBezTo>
                    <a:cubicBezTo>
                      <a:pt x="207" y="10"/>
                      <a:pt x="207" y="10"/>
                      <a:pt x="208" y="10"/>
                    </a:cubicBezTo>
                    <a:cubicBezTo>
                      <a:pt x="208" y="10"/>
                      <a:pt x="209" y="10"/>
                      <a:pt x="210" y="10"/>
                    </a:cubicBezTo>
                    <a:cubicBezTo>
                      <a:pt x="210" y="10"/>
                      <a:pt x="211" y="9"/>
                      <a:pt x="211" y="9"/>
                    </a:cubicBezTo>
                    <a:cubicBezTo>
                      <a:pt x="211" y="9"/>
                      <a:pt x="211" y="9"/>
                      <a:pt x="211" y="9"/>
                    </a:cubicBezTo>
                    <a:cubicBezTo>
                      <a:pt x="211" y="9"/>
                      <a:pt x="211" y="8"/>
                      <a:pt x="211" y="8"/>
                    </a:cubicBezTo>
                    <a:cubicBezTo>
                      <a:pt x="211" y="8"/>
                      <a:pt x="210" y="8"/>
                      <a:pt x="210" y="8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11" y="8"/>
                      <a:pt x="211" y="7"/>
                    </a:cubicBezTo>
                    <a:cubicBezTo>
                      <a:pt x="211" y="7"/>
                      <a:pt x="211" y="7"/>
                      <a:pt x="211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09" y="7"/>
                      <a:pt x="209" y="6"/>
                      <a:pt x="209" y="6"/>
                    </a:cubicBezTo>
                    <a:cubicBezTo>
                      <a:pt x="209" y="6"/>
                      <a:pt x="209" y="6"/>
                      <a:pt x="208" y="6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7" y="6"/>
                      <a:pt x="207" y="7"/>
                      <a:pt x="207" y="7"/>
                    </a:cubicBezTo>
                    <a:cubicBezTo>
                      <a:pt x="206" y="7"/>
                      <a:pt x="206" y="7"/>
                      <a:pt x="205" y="8"/>
                    </a:cubicBezTo>
                    <a:cubicBezTo>
                      <a:pt x="205" y="8"/>
                      <a:pt x="204" y="8"/>
                      <a:pt x="204" y="8"/>
                    </a:cubicBezTo>
                    <a:cubicBezTo>
                      <a:pt x="204" y="8"/>
                      <a:pt x="204" y="8"/>
                      <a:pt x="203" y="8"/>
                    </a:cubicBezTo>
                    <a:cubicBezTo>
                      <a:pt x="203" y="8"/>
                      <a:pt x="203" y="8"/>
                      <a:pt x="202" y="8"/>
                    </a:cubicBezTo>
                    <a:cubicBezTo>
                      <a:pt x="202" y="8"/>
                      <a:pt x="202" y="8"/>
                      <a:pt x="202" y="8"/>
                    </a:cubicBezTo>
                    <a:cubicBezTo>
                      <a:pt x="202" y="8"/>
                      <a:pt x="201" y="8"/>
                      <a:pt x="201" y="8"/>
                    </a:cubicBezTo>
                    <a:cubicBezTo>
                      <a:pt x="201" y="8"/>
                      <a:pt x="201" y="8"/>
                      <a:pt x="201" y="8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200" y="8"/>
                      <a:pt x="199" y="8"/>
                      <a:pt x="199" y="8"/>
                    </a:cubicBezTo>
                    <a:cubicBezTo>
                      <a:pt x="199" y="8"/>
                      <a:pt x="199" y="8"/>
                      <a:pt x="198" y="8"/>
                    </a:cubicBezTo>
                    <a:cubicBezTo>
                      <a:pt x="198" y="8"/>
                      <a:pt x="198" y="8"/>
                      <a:pt x="197" y="8"/>
                    </a:cubicBezTo>
                    <a:cubicBezTo>
                      <a:pt x="197" y="8"/>
                      <a:pt x="197" y="8"/>
                      <a:pt x="196" y="8"/>
                    </a:cubicBezTo>
                    <a:cubicBezTo>
                      <a:pt x="196" y="8"/>
                      <a:pt x="196" y="8"/>
                      <a:pt x="195" y="7"/>
                    </a:cubicBezTo>
                    <a:cubicBezTo>
                      <a:pt x="195" y="7"/>
                      <a:pt x="195" y="7"/>
                      <a:pt x="194" y="7"/>
                    </a:cubicBezTo>
                    <a:cubicBezTo>
                      <a:pt x="194" y="7"/>
                      <a:pt x="193" y="7"/>
                      <a:pt x="193" y="7"/>
                    </a:cubicBezTo>
                    <a:cubicBezTo>
                      <a:pt x="192" y="7"/>
                      <a:pt x="192" y="7"/>
                      <a:pt x="191" y="7"/>
                    </a:cubicBezTo>
                    <a:cubicBezTo>
                      <a:pt x="190" y="7"/>
                      <a:pt x="190" y="7"/>
                      <a:pt x="189" y="7"/>
                    </a:cubicBezTo>
                    <a:cubicBezTo>
                      <a:pt x="189" y="7"/>
                      <a:pt x="188" y="7"/>
                      <a:pt x="188" y="8"/>
                    </a:cubicBezTo>
                    <a:cubicBezTo>
                      <a:pt x="187" y="8"/>
                      <a:pt x="187" y="8"/>
                      <a:pt x="186" y="8"/>
                    </a:cubicBezTo>
                    <a:cubicBezTo>
                      <a:pt x="186" y="8"/>
                      <a:pt x="185" y="8"/>
                      <a:pt x="185" y="8"/>
                    </a:cubicBezTo>
                    <a:cubicBezTo>
                      <a:pt x="184" y="8"/>
                      <a:pt x="184" y="8"/>
                      <a:pt x="183" y="9"/>
                    </a:cubicBezTo>
                    <a:cubicBezTo>
                      <a:pt x="183" y="9"/>
                      <a:pt x="182" y="9"/>
                      <a:pt x="182" y="9"/>
                    </a:cubicBezTo>
                    <a:cubicBezTo>
                      <a:pt x="182" y="9"/>
                      <a:pt x="181" y="9"/>
                      <a:pt x="181" y="9"/>
                    </a:cubicBezTo>
                    <a:cubicBezTo>
                      <a:pt x="181" y="9"/>
                      <a:pt x="181" y="9"/>
                      <a:pt x="180" y="9"/>
                    </a:cubicBezTo>
                    <a:cubicBezTo>
                      <a:pt x="181" y="9"/>
                      <a:pt x="181" y="10"/>
                      <a:pt x="181" y="10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81" y="10"/>
                      <a:pt x="181" y="10"/>
                      <a:pt x="180" y="10"/>
                    </a:cubicBezTo>
                    <a:cubicBezTo>
                      <a:pt x="180" y="10"/>
                      <a:pt x="180" y="10"/>
                      <a:pt x="180" y="10"/>
                    </a:cubicBezTo>
                    <a:cubicBezTo>
                      <a:pt x="180" y="10"/>
                      <a:pt x="179" y="10"/>
                      <a:pt x="179" y="9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78" y="9"/>
                      <a:pt x="178" y="9"/>
                      <a:pt x="177" y="9"/>
                    </a:cubicBezTo>
                    <a:cubicBezTo>
                      <a:pt x="177" y="9"/>
                      <a:pt x="177" y="9"/>
                      <a:pt x="176" y="9"/>
                    </a:cubicBezTo>
                    <a:cubicBezTo>
                      <a:pt x="176" y="9"/>
                      <a:pt x="175" y="9"/>
                      <a:pt x="175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73" y="10"/>
                      <a:pt x="173" y="10"/>
                    </a:cubicBezTo>
                    <a:cubicBezTo>
                      <a:pt x="173" y="10"/>
                      <a:pt x="172" y="11"/>
                      <a:pt x="172" y="11"/>
                    </a:cubicBezTo>
                    <a:cubicBezTo>
                      <a:pt x="172" y="11"/>
                      <a:pt x="172" y="11"/>
                      <a:pt x="172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1" y="12"/>
                      <a:pt x="171" y="12"/>
                      <a:pt x="170" y="12"/>
                    </a:cubicBezTo>
                    <a:cubicBezTo>
                      <a:pt x="171" y="12"/>
                      <a:pt x="171" y="12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0" y="11"/>
                      <a:pt x="170" y="11"/>
                    </a:cubicBezTo>
                    <a:cubicBezTo>
                      <a:pt x="170" y="11"/>
                      <a:pt x="169" y="11"/>
                      <a:pt x="169" y="11"/>
                    </a:cubicBezTo>
                    <a:cubicBezTo>
                      <a:pt x="169" y="11"/>
                      <a:pt x="168" y="11"/>
                      <a:pt x="168" y="11"/>
                    </a:cubicBezTo>
                    <a:cubicBezTo>
                      <a:pt x="168" y="11"/>
                      <a:pt x="168" y="12"/>
                      <a:pt x="168" y="12"/>
                    </a:cubicBezTo>
                    <a:cubicBezTo>
                      <a:pt x="168" y="12"/>
                      <a:pt x="168" y="12"/>
                      <a:pt x="168" y="12"/>
                    </a:cubicBezTo>
                    <a:cubicBezTo>
                      <a:pt x="168" y="12"/>
                      <a:pt x="168" y="13"/>
                      <a:pt x="168" y="13"/>
                    </a:cubicBezTo>
                    <a:cubicBezTo>
                      <a:pt x="168" y="13"/>
                      <a:pt x="167" y="13"/>
                      <a:pt x="167" y="13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67" y="13"/>
                      <a:pt x="167" y="13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0"/>
                      <a:pt x="167" y="10"/>
                    </a:cubicBezTo>
                    <a:cubicBezTo>
                      <a:pt x="168" y="10"/>
                      <a:pt x="169" y="10"/>
                      <a:pt x="169" y="9"/>
                    </a:cubicBezTo>
                    <a:cubicBezTo>
                      <a:pt x="170" y="9"/>
                      <a:pt x="170" y="9"/>
                      <a:pt x="171" y="9"/>
                    </a:cubicBezTo>
                    <a:cubicBezTo>
                      <a:pt x="172" y="9"/>
                      <a:pt x="172" y="9"/>
                      <a:pt x="173" y="9"/>
                    </a:cubicBezTo>
                    <a:cubicBezTo>
                      <a:pt x="173" y="9"/>
                      <a:pt x="173" y="9"/>
                      <a:pt x="174" y="9"/>
                    </a:cubicBezTo>
                    <a:cubicBezTo>
                      <a:pt x="174" y="9"/>
                      <a:pt x="175" y="9"/>
                      <a:pt x="175" y="8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6" y="8"/>
                      <a:pt x="176" y="8"/>
                      <a:pt x="177" y="8"/>
                    </a:cubicBezTo>
                    <a:cubicBezTo>
                      <a:pt x="177" y="8"/>
                      <a:pt x="177" y="8"/>
                      <a:pt x="178" y="8"/>
                    </a:cubicBezTo>
                    <a:cubicBezTo>
                      <a:pt x="178" y="8"/>
                      <a:pt x="178" y="8"/>
                      <a:pt x="178" y="8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79" y="7"/>
                      <a:pt x="179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9" y="6"/>
                      <a:pt x="179" y="5"/>
                    </a:cubicBezTo>
                    <a:cubicBezTo>
                      <a:pt x="179" y="5"/>
                      <a:pt x="180" y="5"/>
                      <a:pt x="180" y="5"/>
                    </a:cubicBezTo>
                    <a:cubicBezTo>
                      <a:pt x="180" y="5"/>
                      <a:pt x="180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1" y="6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1" y="7"/>
                    </a:cubicBezTo>
                    <a:cubicBezTo>
                      <a:pt x="181" y="7"/>
                      <a:pt x="182" y="7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ubicBezTo>
                      <a:pt x="184" y="7"/>
                      <a:pt x="184" y="7"/>
                      <a:pt x="185" y="7"/>
                    </a:cubicBezTo>
                    <a:cubicBezTo>
                      <a:pt x="185" y="7"/>
                      <a:pt x="185" y="7"/>
                      <a:pt x="186" y="7"/>
                    </a:cubicBezTo>
                    <a:cubicBezTo>
                      <a:pt x="186" y="7"/>
                      <a:pt x="186" y="7"/>
                      <a:pt x="187" y="7"/>
                    </a:cubicBezTo>
                    <a:cubicBezTo>
                      <a:pt x="187" y="6"/>
                      <a:pt x="188" y="6"/>
                      <a:pt x="188" y="6"/>
                    </a:cubicBezTo>
                    <a:cubicBezTo>
                      <a:pt x="189" y="6"/>
                      <a:pt x="189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0" y="6"/>
                      <a:pt x="191" y="6"/>
                      <a:pt x="191" y="6"/>
                    </a:cubicBezTo>
                    <a:cubicBezTo>
                      <a:pt x="191" y="6"/>
                      <a:pt x="191" y="6"/>
                      <a:pt x="192" y="6"/>
                    </a:cubicBezTo>
                    <a:cubicBezTo>
                      <a:pt x="192" y="6"/>
                      <a:pt x="192" y="6"/>
                      <a:pt x="193" y="6"/>
                    </a:cubicBezTo>
                    <a:cubicBezTo>
                      <a:pt x="193" y="6"/>
                      <a:pt x="194" y="6"/>
                      <a:pt x="194" y="6"/>
                    </a:cubicBezTo>
                    <a:cubicBezTo>
                      <a:pt x="194" y="6"/>
                      <a:pt x="194" y="6"/>
                      <a:pt x="195" y="6"/>
                    </a:cubicBezTo>
                    <a:cubicBezTo>
                      <a:pt x="195" y="6"/>
                      <a:pt x="195" y="6"/>
                      <a:pt x="196" y="6"/>
                    </a:cubicBezTo>
                    <a:cubicBezTo>
                      <a:pt x="197" y="6"/>
                      <a:pt x="197" y="6"/>
                      <a:pt x="198" y="6"/>
                    </a:cubicBezTo>
                    <a:cubicBezTo>
                      <a:pt x="199" y="6"/>
                      <a:pt x="199" y="6"/>
                      <a:pt x="200" y="6"/>
                    </a:cubicBezTo>
                    <a:cubicBezTo>
                      <a:pt x="200" y="6"/>
                      <a:pt x="200" y="6"/>
                      <a:pt x="201" y="6"/>
                    </a:cubicBezTo>
                    <a:cubicBezTo>
                      <a:pt x="201" y="6"/>
                      <a:pt x="201" y="6"/>
                      <a:pt x="201" y="6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202" y="6"/>
                      <a:pt x="203" y="6"/>
                      <a:pt x="203" y="5"/>
                    </a:cubicBezTo>
                    <a:cubicBezTo>
                      <a:pt x="203" y="5"/>
                      <a:pt x="203" y="5"/>
                      <a:pt x="204" y="5"/>
                    </a:cubicBezTo>
                    <a:cubicBezTo>
                      <a:pt x="204" y="5"/>
                      <a:pt x="204" y="5"/>
                      <a:pt x="205" y="5"/>
                    </a:cubicBezTo>
                    <a:cubicBezTo>
                      <a:pt x="205" y="5"/>
                      <a:pt x="205" y="5"/>
                      <a:pt x="206" y="5"/>
                    </a:cubicBezTo>
                    <a:cubicBezTo>
                      <a:pt x="206" y="5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4"/>
                      <a:pt x="205" y="4"/>
                      <a:pt x="205" y="4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204" y="3"/>
                      <a:pt x="203" y="3"/>
                      <a:pt x="203" y="3"/>
                    </a:cubicBezTo>
                    <a:cubicBezTo>
                      <a:pt x="203" y="2"/>
                      <a:pt x="202" y="2"/>
                      <a:pt x="202" y="2"/>
                    </a:cubicBezTo>
                    <a:cubicBezTo>
                      <a:pt x="201" y="2"/>
                      <a:pt x="200" y="2"/>
                      <a:pt x="200" y="2"/>
                    </a:cubicBezTo>
                    <a:cubicBezTo>
                      <a:pt x="200" y="2"/>
                      <a:pt x="199" y="2"/>
                      <a:pt x="199" y="2"/>
                    </a:cubicBezTo>
                    <a:cubicBezTo>
                      <a:pt x="198" y="2"/>
                      <a:pt x="198" y="1"/>
                      <a:pt x="198" y="1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6" y="2"/>
                      <a:pt x="196" y="2"/>
                      <a:pt x="196" y="1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5" y="1"/>
                      <a:pt x="195" y="1"/>
                      <a:pt x="194" y="1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3" y="1"/>
                      <a:pt x="192" y="1"/>
                      <a:pt x="191" y="1"/>
                    </a:cubicBezTo>
                    <a:cubicBezTo>
                      <a:pt x="191" y="1"/>
                      <a:pt x="190" y="1"/>
                      <a:pt x="190" y="1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88" y="1"/>
                      <a:pt x="188" y="0"/>
                      <a:pt x="187" y="0"/>
                    </a:cubicBezTo>
                    <a:cubicBezTo>
                      <a:pt x="187" y="0"/>
                      <a:pt x="187" y="0"/>
                      <a:pt x="186" y="0"/>
                    </a:cubicBezTo>
                    <a:cubicBezTo>
                      <a:pt x="186" y="0"/>
                      <a:pt x="186" y="0"/>
                      <a:pt x="186" y="1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85" y="1"/>
                      <a:pt x="184" y="0"/>
                      <a:pt x="184" y="0"/>
                    </a:cubicBezTo>
                    <a:cubicBezTo>
                      <a:pt x="184" y="0"/>
                      <a:pt x="184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2" y="0"/>
                      <a:pt x="182" y="0"/>
                    </a:cubicBezTo>
                    <a:cubicBezTo>
                      <a:pt x="182" y="0"/>
                      <a:pt x="181" y="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0" y="0"/>
                      <a:pt x="179" y="0"/>
                      <a:pt x="178" y="0"/>
                    </a:cubicBezTo>
                    <a:cubicBezTo>
                      <a:pt x="178" y="0"/>
                      <a:pt x="178" y="0"/>
                      <a:pt x="177" y="0"/>
                    </a:cubicBezTo>
                    <a:cubicBezTo>
                      <a:pt x="177" y="0"/>
                      <a:pt x="177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4" y="0"/>
                      <a:pt x="173" y="0"/>
                      <a:pt x="173" y="0"/>
                    </a:cubicBezTo>
                    <a:cubicBezTo>
                      <a:pt x="172" y="0"/>
                      <a:pt x="172" y="0"/>
                      <a:pt x="171" y="0"/>
                    </a:cubicBezTo>
                    <a:cubicBezTo>
                      <a:pt x="171" y="0"/>
                      <a:pt x="171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0"/>
                      <a:pt x="170" y="1"/>
                      <a:pt x="170" y="1"/>
                    </a:cubicBezTo>
                    <a:cubicBezTo>
                      <a:pt x="170" y="1"/>
                      <a:pt x="170" y="1"/>
                      <a:pt x="171" y="1"/>
                    </a:cubicBezTo>
                    <a:cubicBezTo>
                      <a:pt x="171" y="2"/>
                      <a:pt x="171" y="2"/>
                      <a:pt x="171" y="2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70" y="2"/>
                      <a:pt x="170" y="2"/>
                      <a:pt x="169" y="2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9" y="1"/>
                      <a:pt x="168" y="1"/>
                      <a:pt x="168" y="1"/>
                    </a:cubicBezTo>
                    <a:cubicBezTo>
                      <a:pt x="168" y="1"/>
                      <a:pt x="168" y="1"/>
                      <a:pt x="168" y="1"/>
                    </a:cubicBezTo>
                    <a:cubicBezTo>
                      <a:pt x="168" y="1"/>
                      <a:pt x="167" y="1"/>
                      <a:pt x="167" y="0"/>
                    </a:cubicBezTo>
                    <a:cubicBezTo>
                      <a:pt x="167" y="0"/>
                      <a:pt x="167" y="0"/>
                      <a:pt x="166" y="0"/>
                    </a:cubicBezTo>
                    <a:cubicBezTo>
                      <a:pt x="166" y="0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2"/>
                      <a:pt x="166" y="2"/>
                      <a:pt x="165" y="2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4" y="4"/>
                      <a:pt x="164" y="4"/>
                      <a:pt x="164" y="4"/>
                    </a:cubicBezTo>
                    <a:cubicBezTo>
                      <a:pt x="163" y="4"/>
                      <a:pt x="163" y="4"/>
                      <a:pt x="163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3" y="5"/>
                      <a:pt x="163" y="5"/>
                      <a:pt x="164" y="5"/>
                    </a:cubicBezTo>
                    <a:cubicBezTo>
                      <a:pt x="164" y="5"/>
                      <a:pt x="164" y="5"/>
                      <a:pt x="164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3" y="6"/>
                      <a:pt x="163" y="6"/>
                      <a:pt x="162" y="6"/>
                    </a:cubicBezTo>
                    <a:cubicBezTo>
                      <a:pt x="162" y="6"/>
                      <a:pt x="161" y="6"/>
                      <a:pt x="161" y="6"/>
                    </a:cubicBezTo>
                    <a:cubicBezTo>
                      <a:pt x="160" y="6"/>
                      <a:pt x="160" y="6"/>
                      <a:pt x="159" y="6"/>
                    </a:cubicBezTo>
                    <a:cubicBezTo>
                      <a:pt x="159" y="6"/>
                      <a:pt x="159" y="6"/>
                      <a:pt x="158" y="6"/>
                    </a:cubicBezTo>
                    <a:cubicBezTo>
                      <a:pt x="158" y="6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8" y="8"/>
                    </a:cubicBezTo>
                    <a:cubicBezTo>
                      <a:pt x="159" y="8"/>
                      <a:pt x="159" y="8"/>
                      <a:pt x="159" y="9"/>
                    </a:cubicBezTo>
                    <a:cubicBezTo>
                      <a:pt x="160" y="9"/>
                      <a:pt x="160" y="9"/>
                      <a:pt x="161" y="9"/>
                    </a:cubicBezTo>
                    <a:cubicBezTo>
                      <a:pt x="161" y="9"/>
                      <a:pt x="161" y="9"/>
                      <a:pt x="162" y="9"/>
                    </a:cubicBezTo>
                    <a:cubicBezTo>
                      <a:pt x="162" y="9"/>
                      <a:pt x="162" y="9"/>
                      <a:pt x="162" y="10"/>
                    </a:cubicBezTo>
                    <a:cubicBezTo>
                      <a:pt x="161" y="10"/>
                      <a:pt x="161" y="9"/>
                      <a:pt x="160" y="9"/>
                    </a:cubicBezTo>
                    <a:cubicBezTo>
                      <a:pt x="160" y="9"/>
                      <a:pt x="159" y="9"/>
                      <a:pt x="159" y="9"/>
                    </a:cubicBezTo>
                    <a:cubicBezTo>
                      <a:pt x="158" y="9"/>
                      <a:pt x="158" y="8"/>
                      <a:pt x="157" y="8"/>
                    </a:cubicBezTo>
                    <a:cubicBezTo>
                      <a:pt x="157" y="8"/>
                      <a:pt x="156" y="8"/>
                      <a:pt x="155" y="7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7"/>
                      <a:pt x="155" y="7"/>
                      <a:pt x="154" y="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6" y="9"/>
                      <a:pt x="156" y="9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5" y="11"/>
                      <a:pt x="155" y="11"/>
                    </a:cubicBezTo>
                    <a:cubicBezTo>
                      <a:pt x="155" y="11"/>
                      <a:pt x="155" y="10"/>
                      <a:pt x="155" y="10"/>
                    </a:cubicBezTo>
                    <a:cubicBezTo>
                      <a:pt x="155" y="10"/>
                      <a:pt x="155" y="9"/>
                      <a:pt x="154" y="9"/>
                    </a:cubicBezTo>
                    <a:cubicBezTo>
                      <a:pt x="154" y="9"/>
                      <a:pt x="154" y="8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2" y="7"/>
                      <a:pt x="152" y="7"/>
                      <a:pt x="151" y="7"/>
                    </a:cubicBezTo>
                    <a:cubicBezTo>
                      <a:pt x="151" y="7"/>
                      <a:pt x="151" y="7"/>
                      <a:pt x="150" y="8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50" y="8"/>
                      <a:pt x="150" y="7"/>
                      <a:pt x="150" y="7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0" y="7"/>
                      <a:pt x="150" y="7"/>
                      <a:pt x="149" y="7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8" y="6"/>
                      <a:pt x="148" y="6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6" y="6"/>
                      <a:pt x="146" y="6"/>
                      <a:pt x="147" y="6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7" y="5"/>
                      <a:pt x="147" y="5"/>
                      <a:pt x="146" y="5"/>
                    </a:cubicBezTo>
                    <a:cubicBezTo>
                      <a:pt x="146" y="6"/>
                      <a:pt x="146" y="6"/>
                      <a:pt x="145" y="6"/>
                    </a:cubicBezTo>
                    <a:cubicBezTo>
                      <a:pt x="145" y="6"/>
                      <a:pt x="145" y="6"/>
                      <a:pt x="145" y="7"/>
                    </a:cubicBezTo>
                    <a:cubicBezTo>
                      <a:pt x="145" y="7"/>
                      <a:pt x="144" y="7"/>
                      <a:pt x="144" y="7"/>
                    </a:cubicBezTo>
                    <a:cubicBezTo>
                      <a:pt x="144" y="7"/>
                      <a:pt x="143" y="7"/>
                      <a:pt x="143" y="7"/>
                    </a:cubicBezTo>
                    <a:cubicBezTo>
                      <a:pt x="143" y="8"/>
                      <a:pt x="142" y="8"/>
                      <a:pt x="142" y="8"/>
                    </a:cubicBezTo>
                    <a:cubicBezTo>
                      <a:pt x="142" y="9"/>
                      <a:pt x="142" y="9"/>
                      <a:pt x="141" y="9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0" y="8"/>
                      <a:pt x="140" y="8"/>
                      <a:pt x="140" y="7"/>
                    </a:cubicBezTo>
                    <a:cubicBezTo>
                      <a:pt x="140" y="7"/>
                      <a:pt x="139" y="7"/>
                      <a:pt x="139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39" y="8"/>
                      <a:pt x="139" y="8"/>
                      <a:pt x="139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40" y="10"/>
                      <a:pt x="140" y="10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10"/>
                      <a:pt x="140" y="10"/>
                      <a:pt x="140" y="11"/>
                    </a:cubicBezTo>
                    <a:cubicBezTo>
                      <a:pt x="140" y="11"/>
                      <a:pt x="140" y="11"/>
                      <a:pt x="139" y="11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40" y="12"/>
                      <a:pt x="140" y="12"/>
                      <a:pt x="141" y="13"/>
                    </a:cubicBezTo>
                    <a:cubicBezTo>
                      <a:pt x="141" y="13"/>
                      <a:pt x="141" y="12"/>
                      <a:pt x="142" y="12"/>
                    </a:cubicBezTo>
                    <a:cubicBezTo>
                      <a:pt x="142" y="12"/>
                      <a:pt x="142" y="12"/>
                      <a:pt x="143" y="12"/>
                    </a:cubicBezTo>
                    <a:cubicBezTo>
                      <a:pt x="143" y="12"/>
                      <a:pt x="143" y="12"/>
                      <a:pt x="144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5" y="12"/>
                      <a:pt x="145" y="13"/>
                      <a:pt x="146" y="13"/>
                    </a:cubicBezTo>
                    <a:cubicBezTo>
                      <a:pt x="146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8" y="13"/>
                    </a:cubicBezTo>
                    <a:cubicBezTo>
                      <a:pt x="148" y="14"/>
                      <a:pt x="147" y="14"/>
                      <a:pt x="147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5"/>
                      <a:pt x="148" y="15"/>
                      <a:pt x="148" y="15"/>
                    </a:cubicBezTo>
                    <a:cubicBezTo>
                      <a:pt x="147" y="15"/>
                      <a:pt x="147" y="16"/>
                      <a:pt x="147" y="16"/>
                    </a:cubicBezTo>
                    <a:cubicBezTo>
                      <a:pt x="147" y="16"/>
                      <a:pt x="147" y="16"/>
                      <a:pt x="147" y="17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8"/>
                      <a:pt x="148" y="18"/>
                      <a:pt x="148" y="19"/>
                    </a:cubicBezTo>
                    <a:cubicBezTo>
                      <a:pt x="149" y="19"/>
                      <a:pt x="149" y="19"/>
                      <a:pt x="150" y="19"/>
                    </a:cubicBezTo>
                    <a:cubicBezTo>
                      <a:pt x="150" y="19"/>
                      <a:pt x="150" y="19"/>
                      <a:pt x="151" y="19"/>
                    </a:cubicBezTo>
                    <a:cubicBezTo>
                      <a:pt x="151" y="19"/>
                      <a:pt x="151" y="19"/>
                      <a:pt x="151" y="19"/>
                    </a:cubicBezTo>
                    <a:cubicBezTo>
                      <a:pt x="152" y="19"/>
                      <a:pt x="152" y="20"/>
                      <a:pt x="153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53" y="20"/>
                      <a:pt x="152" y="20"/>
                      <a:pt x="152" y="20"/>
                    </a:cubicBezTo>
                    <a:cubicBezTo>
                      <a:pt x="151" y="20"/>
                      <a:pt x="150" y="20"/>
                      <a:pt x="150" y="19"/>
                    </a:cubicBezTo>
                    <a:cubicBezTo>
                      <a:pt x="149" y="20"/>
                      <a:pt x="149" y="20"/>
                      <a:pt x="148" y="20"/>
                    </a:cubicBezTo>
                    <a:cubicBezTo>
                      <a:pt x="148" y="20"/>
                      <a:pt x="148" y="19"/>
                      <a:pt x="147" y="19"/>
                    </a:cubicBezTo>
                    <a:cubicBezTo>
                      <a:pt x="147" y="19"/>
                      <a:pt x="147" y="19"/>
                      <a:pt x="147" y="19"/>
                    </a:cubicBezTo>
                    <a:cubicBezTo>
                      <a:pt x="147" y="19"/>
                      <a:pt x="147" y="18"/>
                      <a:pt x="147" y="18"/>
                    </a:cubicBezTo>
                    <a:cubicBezTo>
                      <a:pt x="147" y="18"/>
                      <a:pt x="146" y="17"/>
                      <a:pt x="146" y="17"/>
                    </a:cubicBezTo>
                    <a:cubicBezTo>
                      <a:pt x="146" y="17"/>
                      <a:pt x="146" y="16"/>
                      <a:pt x="146" y="16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5"/>
                      <a:pt x="146" y="15"/>
                      <a:pt x="145" y="15"/>
                    </a:cubicBezTo>
                    <a:cubicBezTo>
                      <a:pt x="145" y="15"/>
                      <a:pt x="145" y="15"/>
                      <a:pt x="145" y="14"/>
                    </a:cubicBezTo>
                    <a:cubicBezTo>
                      <a:pt x="145" y="14"/>
                      <a:pt x="145" y="14"/>
                      <a:pt x="144" y="13"/>
                    </a:cubicBezTo>
                    <a:cubicBezTo>
                      <a:pt x="144" y="13"/>
                      <a:pt x="144" y="13"/>
                      <a:pt x="144" y="13"/>
                    </a:cubicBezTo>
                    <a:cubicBezTo>
                      <a:pt x="143" y="13"/>
                      <a:pt x="143" y="13"/>
                      <a:pt x="143" y="13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9" y="13"/>
                      <a:pt x="138" y="14"/>
                    </a:cubicBezTo>
                    <a:cubicBezTo>
                      <a:pt x="138" y="14"/>
                      <a:pt x="138" y="14"/>
                      <a:pt x="137" y="13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4"/>
                      <a:pt x="136" y="14"/>
                      <a:pt x="136" y="15"/>
                    </a:cubicBezTo>
                    <a:cubicBezTo>
                      <a:pt x="136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6"/>
                    </a:cubicBezTo>
                    <a:cubicBezTo>
                      <a:pt x="137" y="16"/>
                      <a:pt x="136" y="16"/>
                      <a:pt x="136" y="16"/>
                    </a:cubicBezTo>
                    <a:cubicBezTo>
                      <a:pt x="136" y="16"/>
                      <a:pt x="135" y="16"/>
                      <a:pt x="134" y="16"/>
                    </a:cubicBezTo>
                    <a:cubicBezTo>
                      <a:pt x="134" y="15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1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30" y="15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9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8" y="17"/>
                      <a:pt x="129" y="18"/>
                      <a:pt x="129" y="18"/>
                    </a:cubicBezTo>
                    <a:cubicBezTo>
                      <a:pt x="129" y="18"/>
                      <a:pt x="129" y="18"/>
                      <a:pt x="130" y="19"/>
                    </a:cubicBezTo>
                    <a:cubicBezTo>
                      <a:pt x="130" y="19"/>
                      <a:pt x="130" y="19"/>
                      <a:pt x="129" y="19"/>
                    </a:cubicBez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20"/>
                      <a:pt x="130" y="20"/>
                      <a:pt x="130" y="21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0" y="21"/>
                      <a:pt x="130" y="21"/>
                      <a:pt x="130" y="22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1" y="23"/>
                      <a:pt x="131" y="23"/>
                      <a:pt x="132" y="23"/>
                    </a:cubicBezTo>
                    <a:cubicBezTo>
                      <a:pt x="131" y="23"/>
                      <a:pt x="131" y="24"/>
                      <a:pt x="131" y="24"/>
                    </a:cubicBezTo>
                    <a:cubicBezTo>
                      <a:pt x="131" y="24"/>
                      <a:pt x="131" y="24"/>
                      <a:pt x="131" y="25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5"/>
                      <a:pt x="132" y="26"/>
                      <a:pt x="133" y="26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3" y="27"/>
                      <a:pt x="134" y="27"/>
                      <a:pt x="134" y="27"/>
                    </a:cubicBezTo>
                    <a:cubicBezTo>
                      <a:pt x="134" y="27"/>
                      <a:pt x="134" y="27"/>
                      <a:pt x="135" y="27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5" y="28"/>
                      <a:pt x="136" y="28"/>
                      <a:pt x="136" y="28"/>
                    </a:cubicBezTo>
                    <a:cubicBezTo>
                      <a:pt x="136" y="28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7" y="29"/>
                      <a:pt x="137" y="29"/>
                      <a:pt x="138" y="29"/>
                    </a:cubicBezTo>
                    <a:cubicBezTo>
                      <a:pt x="138" y="29"/>
                      <a:pt x="138" y="29"/>
                      <a:pt x="138" y="30"/>
                    </a:cubicBezTo>
                    <a:cubicBezTo>
                      <a:pt x="138" y="30"/>
                      <a:pt x="138" y="30"/>
                      <a:pt x="138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6" y="30"/>
                      <a:pt x="135" y="30"/>
                      <a:pt x="135" y="30"/>
                    </a:cubicBezTo>
                    <a:cubicBezTo>
                      <a:pt x="135" y="30"/>
                      <a:pt x="135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9"/>
                      <a:pt x="134" y="29"/>
                      <a:pt x="133" y="29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9"/>
                      <a:pt x="131" y="29"/>
                      <a:pt x="130" y="29"/>
                    </a:cubicBezTo>
                    <a:cubicBezTo>
                      <a:pt x="130" y="29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8" y="30"/>
                    </a:cubicBezTo>
                    <a:cubicBezTo>
                      <a:pt x="128" y="30"/>
                      <a:pt x="127" y="29"/>
                      <a:pt x="127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8"/>
                    </a:cubicBezTo>
                    <a:cubicBezTo>
                      <a:pt x="125" y="28"/>
                      <a:pt x="125" y="28"/>
                      <a:pt x="125" y="27"/>
                    </a:cubicBezTo>
                    <a:cubicBezTo>
                      <a:pt x="125" y="27"/>
                      <a:pt x="124" y="27"/>
                      <a:pt x="124" y="26"/>
                    </a:cubicBezTo>
                    <a:cubicBezTo>
                      <a:pt x="124" y="26"/>
                      <a:pt x="124" y="26"/>
                      <a:pt x="123" y="26"/>
                    </a:cubicBezTo>
                    <a:cubicBezTo>
                      <a:pt x="123" y="26"/>
                      <a:pt x="123" y="26"/>
                      <a:pt x="123" y="25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123" y="25"/>
                      <a:pt x="123" y="24"/>
                      <a:pt x="124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4" y="23"/>
                      <a:pt x="124" y="23"/>
                      <a:pt x="123" y="22"/>
                    </a:cubicBezTo>
                    <a:cubicBezTo>
                      <a:pt x="123" y="22"/>
                      <a:pt x="123" y="22"/>
                      <a:pt x="123" y="21"/>
                    </a:cubicBezTo>
                    <a:cubicBezTo>
                      <a:pt x="122" y="21"/>
                      <a:pt x="122" y="21"/>
                      <a:pt x="121" y="21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1" y="19"/>
                      <a:pt x="120" y="19"/>
                      <a:pt x="120" y="19"/>
                    </a:cubicBezTo>
                    <a:cubicBezTo>
                      <a:pt x="120" y="18"/>
                      <a:pt x="120" y="18"/>
                      <a:pt x="119" y="18"/>
                    </a:cubicBezTo>
                    <a:cubicBezTo>
                      <a:pt x="119" y="18"/>
                      <a:pt x="119" y="18"/>
                      <a:pt x="118" y="18"/>
                    </a:cubicBezTo>
                    <a:cubicBezTo>
                      <a:pt x="118" y="18"/>
                      <a:pt x="118" y="17"/>
                      <a:pt x="118" y="17"/>
                    </a:cubicBezTo>
                    <a:cubicBezTo>
                      <a:pt x="118" y="17"/>
                      <a:pt x="117" y="17"/>
                      <a:pt x="117" y="17"/>
                    </a:cubicBezTo>
                    <a:cubicBezTo>
                      <a:pt x="117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5" y="17"/>
                    </a:cubicBezTo>
                    <a:cubicBezTo>
                      <a:pt x="115" y="17"/>
                      <a:pt x="115" y="17"/>
                      <a:pt x="114" y="17"/>
                    </a:cubicBezTo>
                    <a:cubicBezTo>
                      <a:pt x="114" y="17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0"/>
                      <a:pt x="113" y="21"/>
                      <a:pt x="113" y="21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13" y="22"/>
                      <a:pt x="113" y="23"/>
                      <a:pt x="114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4" y="26"/>
                      <a:pt x="114" y="27"/>
                      <a:pt x="114" y="27"/>
                    </a:cubicBezTo>
                    <a:cubicBezTo>
                      <a:pt x="114" y="27"/>
                      <a:pt x="114" y="27"/>
                      <a:pt x="114" y="28"/>
                    </a:cubicBezTo>
                    <a:cubicBezTo>
                      <a:pt x="114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2" y="28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1" y="28"/>
                      <a:pt x="111" y="27"/>
                      <a:pt x="111" y="27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0" y="27"/>
                      <a:pt x="110" y="27"/>
                      <a:pt x="109" y="27"/>
                    </a:cubicBezTo>
                    <a:cubicBezTo>
                      <a:pt x="109" y="27"/>
                      <a:pt x="109" y="27"/>
                      <a:pt x="108" y="27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08" y="27"/>
                      <a:pt x="108" y="28"/>
                      <a:pt x="108" y="28"/>
                    </a:cubicBezTo>
                    <a:cubicBezTo>
                      <a:pt x="108" y="28"/>
                      <a:pt x="108" y="28"/>
                      <a:pt x="109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09" y="28"/>
                      <a:pt x="109" y="29"/>
                      <a:pt x="109" y="29"/>
                    </a:cubicBezTo>
                    <a:cubicBezTo>
                      <a:pt x="109" y="29"/>
                      <a:pt x="109" y="29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6" y="29"/>
                      <a:pt x="106" y="29"/>
                      <a:pt x="106" y="29"/>
                    </a:cubicBezTo>
                    <a:cubicBezTo>
                      <a:pt x="106" y="28"/>
                      <a:pt x="106" y="28"/>
                      <a:pt x="106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4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6"/>
                      <a:pt x="103" y="25"/>
                      <a:pt x="103" y="25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3" y="25"/>
                      <a:pt x="103" y="24"/>
                      <a:pt x="103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0" y="27"/>
                      <a:pt x="100" y="27"/>
                    </a:cubicBezTo>
                    <a:cubicBezTo>
                      <a:pt x="100" y="27"/>
                      <a:pt x="100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9"/>
                      <a:pt x="98" y="29"/>
                      <a:pt x="98" y="29"/>
                    </a:cubicBezTo>
                    <a:cubicBezTo>
                      <a:pt x="98" y="30"/>
                      <a:pt x="97" y="30"/>
                      <a:pt x="97" y="30"/>
                    </a:cubicBezTo>
                    <a:cubicBezTo>
                      <a:pt x="97" y="30"/>
                      <a:pt x="97" y="30"/>
                      <a:pt x="97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6" y="31"/>
                      <a:pt x="96" y="32"/>
                      <a:pt x="96" y="32"/>
                    </a:cubicBezTo>
                    <a:cubicBezTo>
                      <a:pt x="96" y="32"/>
                      <a:pt x="95" y="32"/>
                      <a:pt x="95" y="32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5" y="32"/>
                      <a:pt x="95" y="31"/>
                      <a:pt x="95" y="31"/>
                    </a:cubicBezTo>
                    <a:cubicBezTo>
                      <a:pt x="95" y="31"/>
                      <a:pt x="96" y="31"/>
                      <a:pt x="96" y="30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28"/>
                      <a:pt x="98" y="28"/>
                      <a:pt x="98" y="28"/>
                    </a:cubicBezTo>
                    <a:cubicBezTo>
                      <a:pt x="98" y="27"/>
                      <a:pt x="98" y="27"/>
                      <a:pt x="99" y="27"/>
                    </a:cubicBezTo>
                    <a:cubicBezTo>
                      <a:pt x="99" y="27"/>
                      <a:pt x="99" y="27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8" y="26"/>
                      <a:pt x="98" y="26"/>
                    </a:cubicBezTo>
                    <a:cubicBezTo>
                      <a:pt x="98" y="26"/>
                      <a:pt x="98" y="25"/>
                      <a:pt x="98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5"/>
                      <a:pt x="99" y="25"/>
                      <a:pt x="100" y="25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0" y="24"/>
                      <a:pt x="100" y="24"/>
                      <a:pt x="100" y="23"/>
                    </a:cubicBezTo>
                    <a:cubicBezTo>
                      <a:pt x="100" y="23"/>
                      <a:pt x="100" y="22"/>
                      <a:pt x="101" y="22"/>
                    </a:cubicBezTo>
                    <a:cubicBezTo>
                      <a:pt x="101" y="22"/>
                      <a:pt x="101" y="22"/>
                      <a:pt x="101" y="21"/>
                    </a:cubicBezTo>
                    <a:cubicBezTo>
                      <a:pt x="101" y="21"/>
                      <a:pt x="101" y="21"/>
                      <a:pt x="101" y="20"/>
                    </a:cubicBezTo>
                    <a:cubicBezTo>
                      <a:pt x="101" y="20"/>
                      <a:pt x="101" y="19"/>
                      <a:pt x="101" y="19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18"/>
                      <a:pt x="99" y="18"/>
                      <a:pt x="99" y="18"/>
                    </a:cubicBezTo>
                    <a:cubicBezTo>
                      <a:pt x="98" y="18"/>
                      <a:pt x="98" y="18"/>
                      <a:pt x="98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1"/>
                      <a:pt x="96" y="21"/>
                    </a:cubicBezTo>
                    <a:cubicBezTo>
                      <a:pt x="95" y="21"/>
                      <a:pt x="95" y="21"/>
                      <a:pt x="95" y="22"/>
                    </a:cubicBezTo>
                    <a:cubicBezTo>
                      <a:pt x="95" y="22"/>
                      <a:pt x="95" y="21"/>
                      <a:pt x="95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4" y="20"/>
                      <a:pt x="94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2" y="20"/>
                      <a:pt x="91" y="21"/>
                      <a:pt x="91" y="21"/>
                    </a:cubicBezTo>
                    <a:cubicBezTo>
                      <a:pt x="91" y="21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2" y="22"/>
                    </a:cubicBezTo>
                    <a:cubicBezTo>
                      <a:pt x="91" y="22"/>
                      <a:pt x="91" y="23"/>
                      <a:pt x="91" y="23"/>
                    </a:cubicBezTo>
                    <a:cubicBezTo>
                      <a:pt x="91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2"/>
                      <a:pt x="90" y="22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1"/>
                      <a:pt x="87" y="21"/>
                      <a:pt x="87" y="21"/>
                    </a:cubicBezTo>
                    <a:cubicBezTo>
                      <a:pt x="86" y="22"/>
                      <a:pt x="85" y="22"/>
                      <a:pt x="84" y="22"/>
                    </a:cubicBezTo>
                    <a:cubicBezTo>
                      <a:pt x="84" y="22"/>
                      <a:pt x="83" y="23"/>
                      <a:pt x="82" y="23"/>
                    </a:cubicBezTo>
                    <a:cubicBezTo>
                      <a:pt x="81" y="23"/>
                      <a:pt x="81" y="23"/>
                      <a:pt x="80" y="23"/>
                    </a:cubicBezTo>
                    <a:cubicBezTo>
                      <a:pt x="80" y="23"/>
                      <a:pt x="80" y="23"/>
                      <a:pt x="79" y="23"/>
                    </a:cubicBezTo>
                    <a:cubicBezTo>
                      <a:pt x="79" y="23"/>
                      <a:pt x="79" y="23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7" y="23"/>
                      <a:pt x="77" y="23"/>
                      <a:pt x="76" y="23"/>
                    </a:cubicBezTo>
                    <a:cubicBezTo>
                      <a:pt x="76" y="23"/>
                      <a:pt x="76" y="24"/>
                      <a:pt x="75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4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6"/>
                      <a:pt x="77" y="27"/>
                      <a:pt x="77" y="27"/>
                    </a:cubicBezTo>
                    <a:cubicBezTo>
                      <a:pt x="77" y="27"/>
                      <a:pt x="76" y="27"/>
                      <a:pt x="76" y="28"/>
                    </a:cubicBezTo>
                    <a:cubicBezTo>
                      <a:pt x="76" y="28"/>
                      <a:pt x="76" y="28"/>
                      <a:pt x="76" y="29"/>
                    </a:cubicBezTo>
                    <a:cubicBezTo>
                      <a:pt x="77" y="29"/>
                      <a:pt x="78" y="29"/>
                      <a:pt x="78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9" y="32"/>
                    </a:cubicBezTo>
                    <a:cubicBezTo>
                      <a:pt x="79" y="32"/>
                      <a:pt x="78" y="32"/>
                      <a:pt x="78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32"/>
                      <a:pt x="77" y="31"/>
                      <a:pt x="77" y="31"/>
                    </a:cubicBezTo>
                    <a:cubicBezTo>
                      <a:pt x="77" y="31"/>
                      <a:pt x="76" y="31"/>
                      <a:pt x="76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5" y="2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7"/>
                      <a:pt x="74" y="26"/>
                      <a:pt x="73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2" y="25"/>
                    </a:cubicBezTo>
                    <a:cubicBezTo>
                      <a:pt x="72" y="25"/>
                      <a:pt x="72" y="25"/>
                      <a:pt x="71" y="26"/>
                    </a:cubicBezTo>
                    <a:cubicBezTo>
                      <a:pt x="71" y="26"/>
                      <a:pt x="70" y="26"/>
                      <a:pt x="70" y="26"/>
                    </a:cubicBezTo>
                    <a:cubicBezTo>
                      <a:pt x="69" y="26"/>
                      <a:pt x="69" y="26"/>
                      <a:pt x="68" y="27"/>
                    </a:cubicBezTo>
                    <a:cubicBezTo>
                      <a:pt x="68" y="27"/>
                      <a:pt x="68" y="27"/>
                      <a:pt x="67" y="27"/>
                    </a:cubicBezTo>
                    <a:cubicBezTo>
                      <a:pt x="67" y="27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30"/>
                      <a:pt x="67" y="30"/>
                      <a:pt x="66" y="30"/>
                    </a:cubicBezTo>
                    <a:cubicBezTo>
                      <a:pt x="66" y="30"/>
                      <a:pt x="66" y="30"/>
                      <a:pt x="66" y="31"/>
                    </a:cubicBezTo>
                    <a:cubicBezTo>
                      <a:pt x="66" y="31"/>
                      <a:pt x="66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8" y="31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2"/>
                      <a:pt x="67" y="32"/>
                      <a:pt x="67" y="32"/>
                    </a:cubicBezTo>
                    <a:cubicBezTo>
                      <a:pt x="67" y="33"/>
                      <a:pt x="66" y="33"/>
                      <a:pt x="66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5"/>
                      <a:pt x="63" y="35"/>
                      <a:pt x="63" y="35"/>
                    </a:cubicBezTo>
                    <a:cubicBezTo>
                      <a:pt x="64" y="35"/>
                      <a:pt x="64" y="35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63" y="36"/>
                      <a:pt x="62" y="36"/>
                    </a:cubicBezTo>
                    <a:cubicBezTo>
                      <a:pt x="62" y="36"/>
                      <a:pt x="61" y="37"/>
                      <a:pt x="61" y="37"/>
                    </a:cubicBezTo>
                    <a:cubicBezTo>
                      <a:pt x="60" y="37"/>
                      <a:pt x="60" y="37"/>
                      <a:pt x="60" y="36"/>
                    </a:cubicBezTo>
                    <a:cubicBezTo>
                      <a:pt x="60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8" y="36"/>
                      <a:pt x="58" y="36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1"/>
                      <a:pt x="56" y="41"/>
                      <a:pt x="55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8"/>
                      <a:pt x="55" y="38"/>
                      <a:pt x="54" y="38"/>
                    </a:cubicBezTo>
                    <a:cubicBezTo>
                      <a:pt x="54" y="38"/>
                      <a:pt x="54" y="37"/>
                      <a:pt x="54" y="37"/>
                    </a:cubicBezTo>
                    <a:cubicBezTo>
                      <a:pt x="54" y="37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1" y="37"/>
                    </a:cubicBezTo>
                    <a:cubicBezTo>
                      <a:pt x="51" y="37"/>
                      <a:pt x="51" y="37"/>
                      <a:pt x="50" y="37"/>
                    </a:cubicBezTo>
                    <a:cubicBezTo>
                      <a:pt x="50" y="38"/>
                      <a:pt x="50" y="38"/>
                      <a:pt x="49" y="38"/>
                    </a:cubicBezTo>
                    <a:cubicBezTo>
                      <a:pt x="49" y="38"/>
                      <a:pt x="49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5" y="41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1"/>
                      <a:pt x="45" y="42"/>
                      <a:pt x="44" y="42"/>
                    </a:cubicBezTo>
                    <a:cubicBezTo>
                      <a:pt x="44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3" y="43"/>
                    </a:cubicBezTo>
                    <a:cubicBezTo>
                      <a:pt x="42" y="43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0" y="44"/>
                      <a:pt x="39" y="44"/>
                      <a:pt x="39" y="45"/>
                    </a:cubicBezTo>
                    <a:cubicBezTo>
                      <a:pt x="39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6"/>
                      <a:pt x="38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7"/>
                      <a:pt x="38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8" y="49"/>
                    </a:cubicBezTo>
                    <a:cubicBezTo>
                      <a:pt x="38" y="49"/>
                      <a:pt x="38" y="49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49"/>
                      <a:pt x="39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50"/>
                    </a:cubicBezTo>
                    <a:cubicBezTo>
                      <a:pt x="42" y="50"/>
                      <a:pt x="43" y="50"/>
                      <a:pt x="43" y="49"/>
                    </a:cubicBezTo>
                    <a:cubicBezTo>
                      <a:pt x="43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5" y="49"/>
                      <a:pt x="45" y="49"/>
                      <a:pt x="46" y="49"/>
                    </a:cubicBezTo>
                    <a:cubicBezTo>
                      <a:pt x="46" y="49"/>
                      <a:pt x="47" y="48"/>
                      <a:pt x="47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7"/>
                      <a:pt x="48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8" y="48"/>
                      <a:pt x="48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5" y="49"/>
                    </a:cubicBezTo>
                    <a:cubicBezTo>
                      <a:pt x="45" y="49"/>
                      <a:pt x="44" y="49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50"/>
                      <a:pt x="45" y="51"/>
                      <a:pt x="45" y="51"/>
                    </a:cubicBezTo>
                    <a:cubicBezTo>
                      <a:pt x="46" y="51"/>
                      <a:pt x="46" y="51"/>
                      <a:pt x="47" y="50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2"/>
                      <a:pt x="45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3" y="53"/>
                      <a:pt x="42" y="53"/>
                      <a:pt x="42" y="53"/>
                    </a:cubicBezTo>
                    <a:cubicBezTo>
                      <a:pt x="42" y="53"/>
                      <a:pt x="42" y="53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5"/>
                    </a:cubicBezTo>
                    <a:cubicBezTo>
                      <a:pt x="43" y="55"/>
                      <a:pt x="42" y="55"/>
                      <a:pt x="42" y="55"/>
                    </a:cubicBezTo>
                    <a:cubicBezTo>
                      <a:pt x="42" y="55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7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9" y="57"/>
                      <a:pt x="39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30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1"/>
                    </a:cubicBezTo>
                    <a:cubicBezTo>
                      <a:pt x="28" y="61"/>
                      <a:pt x="27" y="61"/>
                      <a:pt x="27" y="61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6" y="61"/>
                      <a:pt x="25" y="61"/>
                      <a:pt x="25" y="61"/>
                    </a:cubicBezTo>
                    <a:cubicBezTo>
                      <a:pt x="24" y="61"/>
                      <a:pt x="24" y="61"/>
                      <a:pt x="23" y="61"/>
                    </a:cubicBezTo>
                    <a:cubicBezTo>
                      <a:pt x="22" y="61"/>
                      <a:pt x="22" y="62"/>
                      <a:pt x="21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2"/>
                      <a:pt x="22" y="63"/>
                      <a:pt x="22" y="63"/>
                    </a:cubicBezTo>
                    <a:cubicBezTo>
                      <a:pt x="22" y="63"/>
                      <a:pt x="22" y="63"/>
                      <a:pt x="21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0" y="63"/>
                      <a:pt x="20" y="63"/>
                    </a:cubicBezTo>
                    <a:cubicBezTo>
                      <a:pt x="19" y="63"/>
                      <a:pt x="17" y="64"/>
                      <a:pt x="16" y="64"/>
                    </a:cubicBezTo>
                    <a:cubicBezTo>
                      <a:pt x="15" y="64"/>
                      <a:pt x="15" y="64"/>
                      <a:pt x="15" y="65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65"/>
                      <a:pt x="14" y="65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8" y="66"/>
                      <a:pt x="8" y="66"/>
                    </a:cubicBezTo>
                    <a:cubicBezTo>
                      <a:pt x="8" y="67"/>
                      <a:pt x="8" y="67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5" y="67"/>
                      <a:pt x="5" y="67"/>
                    </a:cubicBezTo>
                    <a:cubicBezTo>
                      <a:pt x="5" y="67"/>
                      <a:pt x="5" y="67"/>
                      <a:pt x="4" y="67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3" y="69"/>
                      <a:pt x="3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1" y="69"/>
                      <a:pt x="1" y="69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3" y="70"/>
                    </a:cubicBezTo>
                    <a:cubicBezTo>
                      <a:pt x="3" y="70"/>
                      <a:pt x="3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1" y="72"/>
                      <a:pt x="1" y="72"/>
                      <a:pt x="2" y="72"/>
                    </a:cubicBezTo>
                    <a:cubicBezTo>
                      <a:pt x="2" y="72"/>
                      <a:pt x="2" y="72"/>
                      <a:pt x="2" y="73"/>
                    </a:cubicBezTo>
                    <a:cubicBezTo>
                      <a:pt x="3" y="73"/>
                      <a:pt x="3" y="73"/>
                      <a:pt x="4" y="74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4"/>
                      <a:pt x="6" y="74"/>
                      <a:pt x="6" y="75"/>
                    </a:cubicBezTo>
                    <a:cubicBezTo>
                      <a:pt x="6" y="75"/>
                      <a:pt x="5" y="75"/>
                      <a:pt x="5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6"/>
                      <a:pt x="5" y="76"/>
                      <a:pt x="6" y="76"/>
                    </a:cubicBezTo>
                    <a:cubicBezTo>
                      <a:pt x="6" y="76"/>
                      <a:pt x="6" y="76"/>
                      <a:pt x="7" y="76"/>
                    </a:cubicBezTo>
                    <a:cubicBezTo>
                      <a:pt x="7" y="76"/>
                      <a:pt x="8" y="76"/>
                      <a:pt x="8" y="75"/>
                    </a:cubicBezTo>
                    <a:cubicBezTo>
                      <a:pt x="8" y="75"/>
                      <a:pt x="9" y="75"/>
                      <a:pt x="9" y="75"/>
                    </a:cubicBezTo>
                    <a:cubicBezTo>
                      <a:pt x="9" y="75"/>
                      <a:pt x="9" y="74"/>
                      <a:pt x="9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5"/>
                      <a:pt x="10" y="75"/>
                      <a:pt x="10" y="75"/>
                    </a:cubicBezTo>
                    <a:cubicBezTo>
                      <a:pt x="10" y="76"/>
                      <a:pt x="9" y="76"/>
                      <a:pt x="9" y="76"/>
                    </a:cubicBezTo>
                    <a:cubicBezTo>
                      <a:pt x="9" y="76"/>
                      <a:pt x="8" y="76"/>
                      <a:pt x="8" y="76"/>
                    </a:cubicBezTo>
                    <a:cubicBezTo>
                      <a:pt x="8" y="76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9" y="77"/>
                      <a:pt x="9" y="77"/>
                    </a:cubicBezTo>
                    <a:cubicBezTo>
                      <a:pt x="9" y="77"/>
                      <a:pt x="10" y="77"/>
                      <a:pt x="10" y="77"/>
                    </a:cubicBezTo>
                    <a:cubicBezTo>
                      <a:pt x="10" y="77"/>
                      <a:pt x="11" y="76"/>
                      <a:pt x="11" y="76"/>
                    </a:cubicBezTo>
                    <a:cubicBezTo>
                      <a:pt x="11" y="76"/>
                      <a:pt x="12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7"/>
                      <a:pt x="11" y="77"/>
                      <a:pt x="10" y="77"/>
                    </a:cubicBezTo>
                    <a:cubicBezTo>
                      <a:pt x="10" y="77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11" y="79"/>
                      <a:pt x="12" y="79"/>
                      <a:pt x="12" y="79"/>
                    </a:cubicBezTo>
                    <a:cubicBezTo>
                      <a:pt x="13" y="79"/>
                      <a:pt x="13" y="79"/>
                      <a:pt x="14" y="79"/>
                    </a:cubicBezTo>
                    <a:cubicBezTo>
                      <a:pt x="14" y="79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7" y="78"/>
                    </a:cubicBezTo>
                    <a:cubicBezTo>
                      <a:pt x="17" y="78"/>
                      <a:pt x="18" y="78"/>
                      <a:pt x="19" y="78"/>
                    </a:cubicBezTo>
                    <a:cubicBezTo>
                      <a:pt x="19" y="78"/>
                      <a:pt x="19" y="78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5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9"/>
                      <a:pt x="23" y="79"/>
                      <a:pt x="23" y="79"/>
                    </a:cubicBezTo>
                    <a:cubicBezTo>
                      <a:pt x="23" y="79"/>
                      <a:pt x="23" y="79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1" y="80"/>
                    </a:cubicBezTo>
                    <a:cubicBezTo>
                      <a:pt x="21" y="80"/>
                      <a:pt x="21" y="80"/>
                      <a:pt x="20" y="79"/>
                    </a:cubicBezTo>
                    <a:cubicBezTo>
                      <a:pt x="20" y="79"/>
                      <a:pt x="19" y="79"/>
                      <a:pt x="18" y="79"/>
                    </a:cubicBezTo>
                    <a:cubicBezTo>
                      <a:pt x="18" y="79"/>
                      <a:pt x="17" y="79"/>
                      <a:pt x="16" y="80"/>
                    </a:cubicBezTo>
                    <a:cubicBezTo>
                      <a:pt x="15" y="80"/>
                      <a:pt x="15" y="80"/>
                      <a:pt x="14" y="80"/>
                    </a:cubicBezTo>
                    <a:cubicBezTo>
                      <a:pt x="14" y="80"/>
                      <a:pt x="13" y="80"/>
                      <a:pt x="12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4" y="81"/>
                      <a:pt x="15" y="81"/>
                      <a:pt x="15" y="81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1"/>
                      <a:pt x="18" y="81"/>
                      <a:pt x="18" y="81"/>
                    </a:cubicBezTo>
                    <a:cubicBezTo>
                      <a:pt x="19" y="81"/>
                      <a:pt x="19" y="82"/>
                      <a:pt x="20" y="82"/>
                    </a:cubicBezTo>
                    <a:cubicBezTo>
                      <a:pt x="20" y="82"/>
                      <a:pt x="21" y="82"/>
                      <a:pt x="21" y="81"/>
                    </a:cubicBezTo>
                    <a:cubicBezTo>
                      <a:pt x="21" y="81"/>
                      <a:pt x="22" y="81"/>
                      <a:pt x="22" y="81"/>
                    </a:cubicBezTo>
                    <a:cubicBezTo>
                      <a:pt x="22" y="82"/>
                      <a:pt x="21" y="82"/>
                      <a:pt x="2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0" y="82"/>
                      <a:pt x="19" y="82"/>
                      <a:pt x="19" y="82"/>
                    </a:cubicBezTo>
                    <a:cubicBezTo>
                      <a:pt x="18" y="82"/>
                      <a:pt x="18" y="82"/>
                      <a:pt x="17" y="82"/>
                    </a:cubicBezTo>
                    <a:cubicBezTo>
                      <a:pt x="17" y="82"/>
                      <a:pt x="16" y="82"/>
                      <a:pt x="16" y="82"/>
                    </a:cubicBezTo>
                    <a:cubicBezTo>
                      <a:pt x="15" y="82"/>
                      <a:pt x="15" y="82"/>
                      <a:pt x="14" y="82"/>
                    </a:cubicBezTo>
                    <a:cubicBezTo>
                      <a:pt x="14" y="82"/>
                      <a:pt x="13" y="82"/>
                      <a:pt x="12" y="82"/>
                    </a:cubicBezTo>
                    <a:cubicBezTo>
                      <a:pt x="11" y="82"/>
                      <a:pt x="11" y="82"/>
                      <a:pt x="10" y="82"/>
                    </a:cubicBezTo>
                    <a:cubicBezTo>
                      <a:pt x="9" y="82"/>
                      <a:pt x="9" y="82"/>
                      <a:pt x="8" y="81"/>
                    </a:cubicBezTo>
                    <a:cubicBezTo>
                      <a:pt x="8" y="81"/>
                      <a:pt x="7" y="82"/>
                      <a:pt x="6" y="82"/>
                    </a:cubicBezTo>
                    <a:cubicBezTo>
                      <a:pt x="6" y="82"/>
                      <a:pt x="5" y="82"/>
                      <a:pt x="5" y="82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83"/>
                      <a:pt x="3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3" y="85"/>
                      <a:pt x="4" y="85"/>
                      <a:pt x="4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3" y="85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4" y="86"/>
                      <a:pt x="4" y="87"/>
                      <a:pt x="5" y="87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5"/>
                      <a:pt x="7" y="85"/>
                      <a:pt x="7" y="85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8" y="84"/>
                      <a:pt x="8" y="84"/>
                      <a:pt x="8" y="85"/>
                    </a:cubicBezTo>
                    <a:cubicBezTo>
                      <a:pt x="8" y="85"/>
                      <a:pt x="8" y="85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7" y="88"/>
                      <a:pt x="8" y="88"/>
                      <a:pt x="8" y="88"/>
                    </a:cubicBezTo>
                    <a:cubicBezTo>
                      <a:pt x="8" y="88"/>
                      <a:pt x="9" y="88"/>
                      <a:pt x="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10" y="88"/>
                      <a:pt x="10" y="88"/>
                      <a:pt x="11" y="88"/>
                    </a:cubicBezTo>
                    <a:cubicBezTo>
                      <a:pt x="11" y="88"/>
                      <a:pt x="12" y="88"/>
                      <a:pt x="12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9"/>
                      <a:pt x="11" y="89"/>
                      <a:pt x="11" y="8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0" y="89"/>
                      <a:pt x="10" y="89"/>
                      <a:pt x="9" y="89"/>
                    </a:cubicBezTo>
                    <a:cubicBezTo>
                      <a:pt x="9" y="89"/>
                      <a:pt x="8" y="89"/>
                      <a:pt x="8" y="89"/>
                    </a:cubicBezTo>
                    <a:cubicBezTo>
                      <a:pt x="8" y="89"/>
                      <a:pt x="8" y="90"/>
                      <a:pt x="8" y="90"/>
                    </a:cubicBezTo>
                    <a:cubicBezTo>
                      <a:pt x="7" y="90"/>
                      <a:pt x="7" y="90"/>
                      <a:pt x="6" y="90"/>
                    </a:cubicBezTo>
                    <a:cubicBezTo>
                      <a:pt x="6" y="90"/>
                      <a:pt x="6" y="90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2"/>
                      <a:pt x="6" y="92"/>
                      <a:pt x="7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3"/>
                      <a:pt x="9" y="93"/>
                      <a:pt x="10" y="93"/>
                    </a:cubicBezTo>
                    <a:cubicBezTo>
                      <a:pt x="10" y="93"/>
                      <a:pt x="9" y="93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4"/>
                      <a:pt x="11" y="94"/>
                      <a:pt x="11" y="94"/>
                    </a:cubicBezTo>
                    <a:cubicBezTo>
                      <a:pt x="12" y="94"/>
                      <a:pt x="12" y="95"/>
                      <a:pt x="12" y="95"/>
                    </a:cubicBezTo>
                    <a:cubicBezTo>
                      <a:pt x="13" y="95"/>
                      <a:pt x="13" y="95"/>
                      <a:pt x="14" y="95"/>
                    </a:cubicBezTo>
                    <a:cubicBezTo>
                      <a:pt x="14" y="95"/>
                      <a:pt x="14" y="95"/>
                      <a:pt x="15" y="95"/>
                    </a:cubicBezTo>
                    <a:cubicBezTo>
                      <a:pt x="15" y="95"/>
                      <a:pt x="15" y="95"/>
                      <a:pt x="16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5" y="94"/>
                    </a:cubicBezTo>
                    <a:cubicBezTo>
                      <a:pt x="15" y="94"/>
                      <a:pt x="15" y="93"/>
                      <a:pt x="15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1"/>
                      <a:pt x="17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3"/>
                      <a:pt x="19" y="93"/>
                      <a:pt x="19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3"/>
                      <a:pt x="19" y="92"/>
                      <a:pt x="20" y="92"/>
                    </a:cubicBezTo>
                    <a:cubicBezTo>
                      <a:pt x="20" y="92"/>
                      <a:pt x="20" y="92"/>
                      <a:pt x="21" y="92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1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1" y="93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3" y="93"/>
                      <a:pt x="23" y="93"/>
                      <a:pt x="23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2"/>
                      <a:pt x="24" y="92"/>
                    </a:cubicBezTo>
                    <a:cubicBezTo>
                      <a:pt x="24" y="92"/>
                      <a:pt x="24" y="93"/>
                      <a:pt x="24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6" y="93"/>
                      <a:pt x="26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7" y="91"/>
                      <a:pt x="27" y="91"/>
                      <a:pt x="27" y="91"/>
                    </a:cubicBezTo>
                    <a:cubicBezTo>
                      <a:pt x="28" y="91"/>
                      <a:pt x="28" y="91"/>
                      <a:pt x="28" y="92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8" y="92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8" y="94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8" y="93"/>
                      <a:pt x="29" y="93"/>
                      <a:pt x="29" y="92"/>
                    </a:cubicBezTo>
                    <a:cubicBezTo>
                      <a:pt x="29" y="92"/>
                      <a:pt x="30" y="92"/>
                      <a:pt x="30" y="9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1" y="91"/>
                      <a:pt x="31" y="91"/>
                      <a:pt x="32" y="91"/>
                    </a:cubicBezTo>
                    <a:cubicBezTo>
                      <a:pt x="32" y="91"/>
                      <a:pt x="32" y="91"/>
                      <a:pt x="33" y="91"/>
                    </a:cubicBezTo>
                    <a:cubicBezTo>
                      <a:pt x="33" y="91"/>
                      <a:pt x="33" y="91"/>
                      <a:pt x="34" y="91"/>
                    </a:cubicBezTo>
                    <a:cubicBezTo>
                      <a:pt x="34" y="91"/>
                      <a:pt x="35" y="91"/>
                      <a:pt x="35" y="91"/>
                    </a:cubicBezTo>
                    <a:cubicBezTo>
                      <a:pt x="36" y="91"/>
                      <a:pt x="36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1"/>
                    </a:cubicBezTo>
                    <a:cubicBezTo>
                      <a:pt x="38" y="91"/>
                      <a:pt x="39" y="91"/>
                      <a:pt x="39" y="91"/>
                    </a:cubicBezTo>
                    <a:cubicBezTo>
                      <a:pt x="39" y="92"/>
                      <a:pt x="40" y="92"/>
                      <a:pt x="40" y="92"/>
                    </a:cubicBezTo>
                    <a:cubicBezTo>
                      <a:pt x="40" y="92"/>
                      <a:pt x="41" y="92"/>
                      <a:pt x="41" y="92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3" y="93"/>
                      <a:pt x="43" y="93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4"/>
                      <a:pt x="45" y="94"/>
                      <a:pt x="45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5" y="94"/>
                      <a:pt x="45" y="94"/>
                      <a:pt x="46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94"/>
                      <a:pt x="46" y="94"/>
                      <a:pt x="47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7" y="94"/>
                      <a:pt x="47" y="94"/>
                      <a:pt x="48" y="94"/>
                    </a:cubicBezTo>
                    <a:cubicBezTo>
                      <a:pt x="48" y="95"/>
                      <a:pt x="48" y="95"/>
                      <a:pt x="49" y="95"/>
                    </a:cubicBezTo>
                    <a:cubicBezTo>
                      <a:pt x="49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7"/>
                      <a:pt x="51" y="97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97"/>
                      <a:pt x="50" y="98"/>
                      <a:pt x="50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9"/>
                      <a:pt x="50" y="99"/>
                    </a:cubicBezTo>
                    <a:cubicBezTo>
                      <a:pt x="50" y="99"/>
                      <a:pt x="50" y="98"/>
                      <a:pt x="51" y="98"/>
                    </a:cubicBezTo>
                    <a:cubicBezTo>
                      <a:pt x="51" y="98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0" y="100"/>
                      <a:pt x="49" y="100"/>
                      <a:pt x="49" y="100"/>
                    </a:cubicBezTo>
                    <a:cubicBezTo>
                      <a:pt x="49" y="100"/>
                      <a:pt x="49" y="100"/>
                      <a:pt x="48" y="100"/>
                    </a:cubicBezTo>
                    <a:cubicBezTo>
                      <a:pt x="48" y="100"/>
                      <a:pt x="49" y="101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0" y="101"/>
                      <a:pt x="50" y="101"/>
                      <a:pt x="50" y="102"/>
                    </a:cubicBezTo>
                    <a:cubicBezTo>
                      <a:pt x="50" y="102"/>
                      <a:pt x="51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3" y="104"/>
                      <a:pt x="52" y="104"/>
                    </a:cubicBezTo>
                    <a:cubicBezTo>
                      <a:pt x="52" y="104"/>
                      <a:pt x="52" y="104"/>
                      <a:pt x="52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6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5" y="106"/>
                      <a:pt x="56" y="106"/>
                      <a:pt x="56" y="106"/>
                    </a:cubicBezTo>
                    <a:cubicBezTo>
                      <a:pt x="56" y="106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5" y="107"/>
                      <a:pt x="55" y="108"/>
                      <a:pt x="55" y="108"/>
                    </a:cubicBezTo>
                    <a:cubicBezTo>
                      <a:pt x="55" y="108"/>
                      <a:pt x="54" y="108"/>
                      <a:pt x="54" y="10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3" y="109"/>
                      <a:pt x="53" y="109"/>
                    </a:cubicBezTo>
                    <a:cubicBezTo>
                      <a:pt x="53" y="109"/>
                      <a:pt x="53" y="110"/>
                      <a:pt x="53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1" y="110"/>
                      <a:pt x="51" y="111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1"/>
                      <a:pt x="52" y="111"/>
                      <a:pt x="52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4" y="110"/>
                      <a:pt x="54" y="109"/>
                      <a:pt x="54" y="109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9"/>
                      <a:pt x="55" y="110"/>
                      <a:pt x="55" y="110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5" y="110"/>
                      <a:pt x="55" y="111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1"/>
                      <a:pt x="56" y="111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5" y="114"/>
                      <a:pt x="55" y="114"/>
                      <a:pt x="56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5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7" y="116"/>
                      <a:pt x="57" y="116"/>
                    </a:cubicBezTo>
                    <a:cubicBezTo>
                      <a:pt x="57" y="116"/>
                      <a:pt x="57" y="117"/>
                      <a:pt x="57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7" y="118"/>
                      <a:pt x="57" y="118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5" y="119"/>
                      <a:pt x="55" y="119"/>
                      <a:pt x="55" y="120"/>
                    </a:cubicBezTo>
                    <a:cubicBezTo>
                      <a:pt x="55" y="119"/>
                      <a:pt x="56" y="119"/>
                      <a:pt x="56" y="119"/>
                    </a:cubicBezTo>
                    <a:cubicBezTo>
                      <a:pt x="56" y="120"/>
                      <a:pt x="56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8" y="120"/>
                      <a:pt x="58" y="121"/>
                    </a:cubicBezTo>
                    <a:cubicBezTo>
                      <a:pt x="58" y="121"/>
                      <a:pt x="59" y="121"/>
                      <a:pt x="59" y="12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8" y="122"/>
                      <a:pt x="58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8" y="124"/>
                      <a:pt x="58" y="124"/>
                    </a:cubicBezTo>
                    <a:cubicBezTo>
                      <a:pt x="57" y="124"/>
                      <a:pt x="57" y="124"/>
                      <a:pt x="56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5"/>
                      <a:pt x="55" y="125"/>
                      <a:pt x="54" y="125"/>
                    </a:cubicBezTo>
                    <a:cubicBezTo>
                      <a:pt x="54" y="125"/>
                      <a:pt x="54" y="125"/>
                      <a:pt x="53" y="125"/>
                    </a:cubicBezTo>
                    <a:cubicBezTo>
                      <a:pt x="53" y="125"/>
                      <a:pt x="53" y="126"/>
                      <a:pt x="53" y="126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55" y="126"/>
                      <a:pt x="55" y="126"/>
                    </a:cubicBezTo>
                    <a:cubicBezTo>
                      <a:pt x="56" y="126"/>
                      <a:pt x="56" y="125"/>
                      <a:pt x="56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57" y="125"/>
                      <a:pt x="57" y="126"/>
                      <a:pt x="57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7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55" y="128"/>
                      <a:pt x="54" y="128"/>
                      <a:pt x="54" y="128"/>
                    </a:cubicBezTo>
                    <a:cubicBezTo>
                      <a:pt x="53" y="128"/>
                      <a:pt x="53" y="129"/>
                      <a:pt x="53" y="129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29"/>
                      <a:pt x="53" y="129"/>
                      <a:pt x="54" y="130"/>
                    </a:cubicBezTo>
                    <a:cubicBezTo>
                      <a:pt x="54" y="130"/>
                      <a:pt x="55" y="130"/>
                      <a:pt x="55" y="130"/>
                    </a:cubicBezTo>
                    <a:cubicBezTo>
                      <a:pt x="56" y="129"/>
                      <a:pt x="56" y="129"/>
                      <a:pt x="56" y="129"/>
                    </a:cubicBezTo>
                    <a:cubicBezTo>
                      <a:pt x="57" y="129"/>
                      <a:pt x="57" y="129"/>
                      <a:pt x="57" y="128"/>
                    </a:cubicBezTo>
                    <a:cubicBezTo>
                      <a:pt x="57" y="128"/>
                      <a:pt x="57" y="128"/>
                      <a:pt x="58" y="128"/>
                    </a:cubicBezTo>
                    <a:cubicBezTo>
                      <a:pt x="58" y="127"/>
                      <a:pt x="58" y="127"/>
                      <a:pt x="58" y="127"/>
                    </a:cubicBezTo>
                    <a:cubicBezTo>
                      <a:pt x="58" y="127"/>
                      <a:pt x="58" y="127"/>
                      <a:pt x="58" y="127"/>
                    </a:cubicBezTo>
                    <a:cubicBezTo>
                      <a:pt x="59" y="127"/>
                      <a:pt x="59" y="127"/>
                      <a:pt x="59" y="128"/>
                    </a:cubicBezTo>
                    <a:cubicBezTo>
                      <a:pt x="58" y="128"/>
                      <a:pt x="58" y="128"/>
                      <a:pt x="58" y="129"/>
                    </a:cubicBezTo>
                    <a:cubicBezTo>
                      <a:pt x="57" y="129"/>
                      <a:pt x="57" y="129"/>
                      <a:pt x="57" y="130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5" y="130"/>
                      <a:pt x="55" y="130"/>
                      <a:pt x="54" y="130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4" y="131"/>
                      <a:pt x="53" y="131"/>
                      <a:pt x="53" y="131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53" y="131"/>
                      <a:pt x="52" y="131"/>
                      <a:pt x="52" y="131"/>
                    </a:cubicBezTo>
                    <a:cubicBezTo>
                      <a:pt x="52" y="131"/>
                      <a:pt x="51" y="131"/>
                      <a:pt x="51" y="132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2" y="132"/>
                      <a:pt x="52" y="132"/>
                      <a:pt x="52" y="133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2" y="133"/>
                      <a:pt x="52" y="134"/>
                      <a:pt x="52" y="134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3" y="134"/>
                      <a:pt x="53" y="133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3" y="133"/>
                      <a:pt x="53" y="133"/>
                      <a:pt x="54" y="133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54" y="134"/>
                      <a:pt x="54" y="135"/>
                      <a:pt x="55" y="135"/>
                    </a:cubicBezTo>
                    <a:cubicBezTo>
                      <a:pt x="55" y="135"/>
                      <a:pt x="55" y="134"/>
                      <a:pt x="56" y="134"/>
                    </a:cubicBezTo>
                    <a:cubicBezTo>
                      <a:pt x="56" y="134"/>
                      <a:pt x="56" y="134"/>
                      <a:pt x="57" y="134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7" y="134"/>
                      <a:pt x="57" y="134"/>
                      <a:pt x="58" y="134"/>
                    </a:cubicBezTo>
                    <a:cubicBezTo>
                      <a:pt x="58" y="134"/>
                      <a:pt x="58" y="134"/>
                      <a:pt x="58" y="133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59" y="133"/>
                      <a:pt x="5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59" y="132"/>
                      <a:pt x="58" y="132"/>
                      <a:pt x="58" y="132"/>
                    </a:cubicBezTo>
                    <a:cubicBezTo>
                      <a:pt x="58" y="132"/>
                      <a:pt x="59" y="132"/>
                      <a:pt x="5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59" y="132"/>
                      <a:pt x="59" y="131"/>
                      <a:pt x="59" y="131"/>
                    </a:cubicBezTo>
                    <a:cubicBezTo>
                      <a:pt x="59" y="131"/>
                      <a:pt x="59" y="131"/>
                      <a:pt x="59" y="130"/>
                    </a:cubicBezTo>
                    <a:cubicBezTo>
                      <a:pt x="60" y="130"/>
                      <a:pt x="60" y="131"/>
                      <a:pt x="60" y="131"/>
                    </a:cubicBezTo>
                    <a:cubicBezTo>
                      <a:pt x="60" y="131"/>
                      <a:pt x="60" y="131"/>
                      <a:pt x="61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1" y="130"/>
                      <a:pt x="62" y="130"/>
                    </a:cubicBezTo>
                    <a:cubicBezTo>
                      <a:pt x="62" y="130"/>
                      <a:pt x="61" y="130"/>
                      <a:pt x="61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61" y="128"/>
                      <a:pt x="61" y="128"/>
                      <a:pt x="60" y="128"/>
                    </a:cubicBezTo>
                    <a:cubicBezTo>
                      <a:pt x="61" y="127"/>
                      <a:pt x="61" y="127"/>
                      <a:pt x="61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61" y="127"/>
                      <a:pt x="61" y="127"/>
                      <a:pt x="61" y="127"/>
                    </a:cubicBezTo>
                    <a:cubicBezTo>
                      <a:pt x="61" y="127"/>
                      <a:pt x="61" y="127"/>
                      <a:pt x="61" y="128"/>
                    </a:cubicBezTo>
                    <a:cubicBezTo>
                      <a:pt x="61" y="128"/>
                      <a:pt x="62" y="128"/>
                      <a:pt x="62" y="128"/>
                    </a:cubicBezTo>
                    <a:cubicBezTo>
                      <a:pt x="62" y="129"/>
                      <a:pt x="62" y="129"/>
                      <a:pt x="62" y="129"/>
                    </a:cubicBezTo>
                    <a:cubicBezTo>
                      <a:pt x="62" y="129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2" y="131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62" y="131"/>
                      <a:pt x="62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65" y="128"/>
                      <a:pt x="65" y="128"/>
                      <a:pt x="66" y="128"/>
                    </a:cubicBezTo>
                    <a:cubicBezTo>
                      <a:pt x="66" y="128"/>
                      <a:pt x="66" y="128"/>
                      <a:pt x="66" y="128"/>
                    </a:cubicBezTo>
                    <a:cubicBezTo>
                      <a:pt x="65" y="128"/>
                      <a:pt x="65" y="129"/>
                      <a:pt x="65" y="129"/>
                    </a:cubicBezTo>
                    <a:cubicBezTo>
                      <a:pt x="65" y="129"/>
                      <a:pt x="65" y="129"/>
                      <a:pt x="64" y="129"/>
                    </a:cubicBezTo>
                    <a:cubicBezTo>
                      <a:pt x="64" y="129"/>
                      <a:pt x="64" y="130"/>
                      <a:pt x="64" y="130"/>
                    </a:cubicBezTo>
                    <a:cubicBezTo>
                      <a:pt x="64" y="130"/>
                      <a:pt x="64" y="130"/>
                      <a:pt x="63" y="130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4" y="131"/>
                      <a:pt x="64" y="131"/>
                    </a:cubicBezTo>
                    <a:cubicBezTo>
                      <a:pt x="64" y="131"/>
                      <a:pt x="64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6" y="131"/>
                      <a:pt x="66" y="131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8" y="131"/>
                      <a:pt x="68" y="131"/>
                      <a:pt x="68" y="130"/>
                    </a:cubicBezTo>
                    <a:cubicBezTo>
                      <a:pt x="68" y="130"/>
                      <a:pt x="69" y="130"/>
                      <a:pt x="69" y="130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8" y="131"/>
                      <a:pt x="68" y="131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6" y="132"/>
                      <a:pt x="65" y="132"/>
                      <a:pt x="65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4" y="133"/>
                      <a:pt x="64" y="133"/>
                      <a:pt x="63" y="133"/>
                    </a:cubicBezTo>
                    <a:cubicBezTo>
                      <a:pt x="63" y="133"/>
                      <a:pt x="63" y="133"/>
                      <a:pt x="63" y="133"/>
                    </a:cubicBezTo>
                    <a:cubicBezTo>
                      <a:pt x="64" y="133"/>
                      <a:pt x="64" y="133"/>
                      <a:pt x="64" y="134"/>
                    </a:cubicBezTo>
                    <a:cubicBezTo>
                      <a:pt x="64" y="133"/>
                      <a:pt x="65" y="133"/>
                      <a:pt x="65" y="133"/>
                    </a:cubicBezTo>
                    <a:cubicBezTo>
                      <a:pt x="65" y="133"/>
                      <a:pt x="66" y="133"/>
                      <a:pt x="66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8" y="133"/>
                      <a:pt x="68" y="133"/>
                      <a:pt x="68" y="132"/>
                    </a:cubicBezTo>
                    <a:cubicBezTo>
                      <a:pt x="69" y="132"/>
                      <a:pt x="69" y="133"/>
                      <a:pt x="69" y="133"/>
                    </a:cubicBezTo>
                    <a:cubicBezTo>
                      <a:pt x="69" y="133"/>
                      <a:pt x="68" y="133"/>
                      <a:pt x="68" y="133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7" y="133"/>
                      <a:pt x="67" y="133"/>
                      <a:pt x="67" y="134"/>
                    </a:cubicBezTo>
                    <a:cubicBezTo>
                      <a:pt x="67" y="134"/>
                      <a:pt x="66" y="134"/>
                      <a:pt x="66" y="134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4"/>
                      <a:pt x="65" y="134"/>
                      <a:pt x="65" y="134"/>
                    </a:cubicBezTo>
                    <a:cubicBezTo>
                      <a:pt x="65" y="135"/>
                      <a:pt x="65" y="135"/>
                      <a:pt x="65" y="135"/>
                    </a:cubicBezTo>
                    <a:cubicBezTo>
                      <a:pt x="65" y="135"/>
                      <a:pt x="64" y="135"/>
                      <a:pt x="64" y="135"/>
                    </a:cubicBezTo>
                    <a:cubicBezTo>
                      <a:pt x="64" y="135"/>
                      <a:pt x="64" y="136"/>
                      <a:pt x="64" y="136"/>
                    </a:cubicBezTo>
                    <a:cubicBezTo>
                      <a:pt x="65" y="136"/>
                      <a:pt x="65" y="136"/>
                      <a:pt x="65" y="136"/>
                    </a:cubicBezTo>
                    <a:cubicBezTo>
                      <a:pt x="65" y="135"/>
                      <a:pt x="66" y="135"/>
                      <a:pt x="66" y="135"/>
                    </a:cubicBezTo>
                    <a:cubicBezTo>
                      <a:pt x="66" y="134"/>
                      <a:pt x="67" y="134"/>
                      <a:pt x="67" y="134"/>
                    </a:cubicBezTo>
                    <a:cubicBezTo>
                      <a:pt x="67" y="134"/>
                      <a:pt x="67" y="134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8" y="134"/>
                      <a:pt x="69" y="134"/>
                      <a:pt x="69" y="134"/>
                    </a:cubicBezTo>
                    <a:cubicBezTo>
                      <a:pt x="69" y="134"/>
                      <a:pt x="69" y="134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68" y="135"/>
                      <a:pt x="68" y="135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7" y="135"/>
                      <a:pt x="67" y="135"/>
                      <a:pt x="66" y="135"/>
                    </a:cubicBezTo>
                    <a:cubicBezTo>
                      <a:pt x="66" y="135"/>
                      <a:pt x="66" y="135"/>
                      <a:pt x="66" y="136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9" y="136"/>
                      <a:pt x="69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70" y="135"/>
                      <a:pt x="70" y="136"/>
                      <a:pt x="70" y="136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70" y="136"/>
                      <a:pt x="70" y="136"/>
                      <a:pt x="70" y="137"/>
                    </a:cubicBezTo>
                    <a:cubicBezTo>
                      <a:pt x="69" y="136"/>
                      <a:pt x="68" y="136"/>
                      <a:pt x="68" y="136"/>
                    </a:cubicBezTo>
                    <a:cubicBezTo>
                      <a:pt x="67" y="136"/>
                      <a:pt x="67" y="136"/>
                      <a:pt x="66" y="136"/>
                    </a:cubicBezTo>
                    <a:cubicBezTo>
                      <a:pt x="66" y="136"/>
                      <a:pt x="66" y="136"/>
                      <a:pt x="66" y="137"/>
                    </a:cubicBezTo>
                    <a:cubicBezTo>
                      <a:pt x="66" y="137"/>
                      <a:pt x="66" y="137"/>
                      <a:pt x="67" y="137"/>
                    </a:cubicBezTo>
                    <a:cubicBezTo>
                      <a:pt x="67" y="137"/>
                      <a:pt x="67" y="137"/>
                      <a:pt x="68" y="137"/>
                    </a:cubicBezTo>
                    <a:cubicBezTo>
                      <a:pt x="68" y="137"/>
                      <a:pt x="68" y="138"/>
                      <a:pt x="69" y="13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69" y="138"/>
                      <a:pt x="69" y="138"/>
                      <a:pt x="69" y="139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7" y="138"/>
                      <a:pt x="67" y="138"/>
                    </a:cubicBezTo>
                    <a:cubicBezTo>
                      <a:pt x="68" y="138"/>
                      <a:pt x="68" y="139"/>
                      <a:pt x="68" y="139"/>
                    </a:cubicBezTo>
                    <a:cubicBezTo>
                      <a:pt x="68" y="139"/>
                      <a:pt x="69" y="139"/>
                      <a:pt x="69" y="139"/>
                    </a:cubicBezTo>
                    <a:cubicBezTo>
                      <a:pt x="70" y="139"/>
                      <a:pt x="70" y="139"/>
                      <a:pt x="71" y="140"/>
                    </a:cubicBezTo>
                    <a:cubicBezTo>
                      <a:pt x="71" y="140"/>
                      <a:pt x="71" y="140"/>
                      <a:pt x="71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0" y="140"/>
                      <a:pt x="70" y="140"/>
                      <a:pt x="69" y="140"/>
                    </a:cubicBezTo>
                    <a:cubicBezTo>
                      <a:pt x="69" y="140"/>
                      <a:pt x="69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9" y="141"/>
                      <a:pt x="69" y="141"/>
                    </a:cubicBezTo>
                    <a:cubicBezTo>
                      <a:pt x="70" y="141"/>
                      <a:pt x="70" y="141"/>
                      <a:pt x="70" y="141"/>
                    </a:cubicBezTo>
                    <a:cubicBezTo>
                      <a:pt x="70" y="141"/>
                      <a:pt x="70" y="141"/>
                      <a:pt x="70" y="141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41"/>
                      <a:pt x="71" y="141"/>
                      <a:pt x="71" y="142"/>
                    </a:cubicBezTo>
                    <a:cubicBezTo>
                      <a:pt x="71" y="142"/>
                      <a:pt x="71" y="142"/>
                      <a:pt x="70" y="142"/>
                    </a:cubicBezTo>
                    <a:cubicBezTo>
                      <a:pt x="70" y="142"/>
                      <a:pt x="70" y="142"/>
                      <a:pt x="69" y="142"/>
                    </a:cubicBezTo>
                    <a:cubicBezTo>
                      <a:pt x="69" y="142"/>
                      <a:pt x="69" y="141"/>
                      <a:pt x="68" y="141"/>
                    </a:cubicBezTo>
                    <a:cubicBezTo>
                      <a:pt x="68" y="141"/>
                      <a:pt x="68" y="141"/>
                      <a:pt x="67" y="141"/>
                    </a:cubicBezTo>
                    <a:cubicBezTo>
                      <a:pt x="67" y="141"/>
                      <a:pt x="67" y="141"/>
                      <a:pt x="66" y="140"/>
                    </a:cubicBezTo>
                    <a:cubicBezTo>
                      <a:pt x="66" y="140"/>
                      <a:pt x="66" y="140"/>
                      <a:pt x="65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4" y="139"/>
                      <a:pt x="63" y="139"/>
                    </a:cubicBezTo>
                    <a:cubicBezTo>
                      <a:pt x="63" y="139"/>
                      <a:pt x="63" y="139"/>
                      <a:pt x="62" y="139"/>
                    </a:cubicBezTo>
                    <a:cubicBezTo>
                      <a:pt x="62" y="139"/>
                      <a:pt x="62" y="139"/>
                      <a:pt x="61" y="139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0" y="139"/>
                      <a:pt x="60" y="139"/>
                    </a:cubicBezTo>
                    <a:cubicBezTo>
                      <a:pt x="60" y="139"/>
                      <a:pt x="59" y="139"/>
                      <a:pt x="59" y="139"/>
                    </a:cubicBezTo>
                    <a:cubicBezTo>
                      <a:pt x="58" y="139"/>
                      <a:pt x="58" y="138"/>
                      <a:pt x="58" y="138"/>
                    </a:cubicBezTo>
                    <a:cubicBezTo>
                      <a:pt x="57" y="138"/>
                      <a:pt x="57" y="138"/>
                      <a:pt x="57" y="138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56" y="138"/>
                      <a:pt x="56" y="138"/>
                      <a:pt x="55" y="138"/>
                    </a:cubicBezTo>
                    <a:cubicBezTo>
                      <a:pt x="55" y="139"/>
                      <a:pt x="55" y="139"/>
                      <a:pt x="54" y="139"/>
                    </a:cubicBezTo>
                    <a:cubicBezTo>
                      <a:pt x="54" y="139"/>
                      <a:pt x="54" y="139"/>
                      <a:pt x="53" y="140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53" y="140"/>
                      <a:pt x="54" y="140"/>
                      <a:pt x="54" y="140"/>
                    </a:cubicBezTo>
                    <a:cubicBezTo>
                      <a:pt x="54" y="140"/>
                      <a:pt x="54" y="140"/>
                      <a:pt x="55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56" y="142"/>
                      <a:pt x="56" y="142"/>
                      <a:pt x="56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3"/>
                      <a:pt x="59" y="143"/>
                      <a:pt x="60" y="143"/>
                    </a:cubicBezTo>
                    <a:cubicBezTo>
                      <a:pt x="61" y="143"/>
                      <a:pt x="61" y="143"/>
                      <a:pt x="61" y="143"/>
                    </a:cubicBezTo>
                    <a:cubicBezTo>
                      <a:pt x="62" y="143"/>
                      <a:pt x="62" y="143"/>
                      <a:pt x="62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2" y="144"/>
                      <a:pt x="63" y="144"/>
                      <a:pt x="63" y="144"/>
                    </a:cubicBezTo>
                    <a:cubicBezTo>
                      <a:pt x="63" y="144"/>
                      <a:pt x="63" y="144"/>
                      <a:pt x="64" y="144"/>
                    </a:cubicBezTo>
                    <a:cubicBezTo>
                      <a:pt x="64" y="144"/>
                      <a:pt x="64" y="144"/>
                      <a:pt x="65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4"/>
                      <a:pt x="66" y="144"/>
                      <a:pt x="66" y="144"/>
                    </a:cubicBezTo>
                    <a:cubicBezTo>
                      <a:pt x="66" y="144"/>
                      <a:pt x="66" y="144"/>
                      <a:pt x="67" y="144"/>
                    </a:cubicBezTo>
                    <a:cubicBezTo>
                      <a:pt x="67" y="144"/>
                      <a:pt x="67" y="144"/>
                      <a:pt x="68" y="144"/>
                    </a:cubicBezTo>
                    <a:cubicBezTo>
                      <a:pt x="68" y="144"/>
                      <a:pt x="68" y="144"/>
                      <a:pt x="68" y="144"/>
                    </a:cubicBezTo>
                    <a:cubicBezTo>
                      <a:pt x="68" y="144"/>
                      <a:pt x="69" y="144"/>
                      <a:pt x="69" y="144"/>
                    </a:cubicBezTo>
                    <a:cubicBezTo>
                      <a:pt x="69" y="144"/>
                      <a:pt x="69" y="144"/>
                      <a:pt x="70" y="144"/>
                    </a:cubicBezTo>
                    <a:cubicBezTo>
                      <a:pt x="70" y="144"/>
                      <a:pt x="70" y="144"/>
                      <a:pt x="71" y="144"/>
                    </a:cubicBezTo>
                    <a:cubicBezTo>
                      <a:pt x="71" y="144"/>
                      <a:pt x="71" y="144"/>
                      <a:pt x="72" y="143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71" y="144"/>
                      <a:pt x="71" y="144"/>
                      <a:pt x="71" y="144"/>
                    </a:cubicBezTo>
                    <a:cubicBezTo>
                      <a:pt x="71" y="144"/>
                      <a:pt x="71" y="145"/>
                      <a:pt x="71" y="145"/>
                    </a:cubicBezTo>
                    <a:cubicBezTo>
                      <a:pt x="71" y="145"/>
                      <a:pt x="71" y="145"/>
                      <a:pt x="72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72" y="146"/>
                      <a:pt x="72" y="146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71" y="146"/>
                      <a:pt x="71" y="146"/>
                      <a:pt x="70" y="146"/>
                    </a:cubicBezTo>
                    <a:cubicBezTo>
                      <a:pt x="70" y="146"/>
                      <a:pt x="70" y="147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1" y="147"/>
                      <a:pt x="71" y="148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7" y="149"/>
                      <a:pt x="67" y="150"/>
                    </a:cubicBezTo>
                    <a:cubicBezTo>
                      <a:pt x="67" y="150"/>
                      <a:pt x="67" y="150"/>
                      <a:pt x="67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9" y="150"/>
                      <a:pt x="69" y="150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69" y="150"/>
                      <a:pt x="69" y="150"/>
                      <a:pt x="70" y="150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0" y="150"/>
                      <a:pt x="70" y="150"/>
                      <a:pt x="71" y="150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71" y="150"/>
                      <a:pt x="70" y="150"/>
                      <a:pt x="70" y="151"/>
                    </a:cubicBezTo>
                    <a:cubicBezTo>
                      <a:pt x="70" y="151"/>
                      <a:pt x="69" y="151"/>
                      <a:pt x="69" y="151"/>
                    </a:cubicBezTo>
                    <a:cubicBezTo>
                      <a:pt x="69" y="151"/>
                      <a:pt x="69" y="151"/>
                      <a:pt x="69" y="151"/>
                    </a:cubicBezTo>
                    <a:cubicBezTo>
                      <a:pt x="70" y="151"/>
                      <a:pt x="70" y="151"/>
                      <a:pt x="71" y="151"/>
                    </a:cubicBezTo>
                    <a:cubicBezTo>
                      <a:pt x="71" y="151"/>
                      <a:pt x="71" y="151"/>
                      <a:pt x="71" y="151"/>
                    </a:cubicBezTo>
                    <a:cubicBezTo>
                      <a:pt x="71" y="151"/>
                      <a:pt x="71" y="151"/>
                      <a:pt x="72" y="151"/>
                    </a:cubicBezTo>
                    <a:cubicBezTo>
                      <a:pt x="71" y="151"/>
                      <a:pt x="71" y="151"/>
                      <a:pt x="71" y="151"/>
                    </a:cubicBezTo>
                    <a:cubicBezTo>
                      <a:pt x="71" y="151"/>
                      <a:pt x="71" y="151"/>
                      <a:pt x="70" y="151"/>
                    </a:cubicBezTo>
                    <a:cubicBezTo>
                      <a:pt x="70" y="151"/>
                      <a:pt x="70" y="152"/>
                      <a:pt x="70" y="152"/>
                    </a:cubicBezTo>
                    <a:cubicBezTo>
                      <a:pt x="70" y="152"/>
                      <a:pt x="70" y="152"/>
                      <a:pt x="70" y="152"/>
                    </a:cubicBezTo>
                    <a:cubicBezTo>
                      <a:pt x="70" y="152"/>
                      <a:pt x="69" y="152"/>
                      <a:pt x="69" y="151"/>
                    </a:cubicBezTo>
                    <a:cubicBezTo>
                      <a:pt x="69" y="151"/>
                      <a:pt x="69" y="152"/>
                      <a:pt x="69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1"/>
                      <a:pt x="67" y="151"/>
                      <a:pt x="67" y="151"/>
                    </a:cubicBezTo>
                    <a:cubicBezTo>
                      <a:pt x="68" y="151"/>
                      <a:pt x="68" y="151"/>
                      <a:pt x="68" y="151"/>
                    </a:cubicBezTo>
                    <a:cubicBezTo>
                      <a:pt x="67" y="151"/>
                      <a:pt x="67" y="151"/>
                      <a:pt x="67" y="150"/>
                    </a:cubicBezTo>
                    <a:cubicBezTo>
                      <a:pt x="67" y="150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1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6" y="152"/>
                      <a:pt x="66" y="152"/>
                      <a:pt x="66" y="153"/>
                    </a:cubicBezTo>
                    <a:cubicBezTo>
                      <a:pt x="66" y="153"/>
                      <a:pt x="66" y="153"/>
                      <a:pt x="65" y="153"/>
                    </a:cubicBezTo>
                    <a:cubicBezTo>
                      <a:pt x="66" y="153"/>
                      <a:pt x="66" y="153"/>
                      <a:pt x="66" y="154"/>
                    </a:cubicBezTo>
                    <a:cubicBezTo>
                      <a:pt x="66" y="154"/>
                      <a:pt x="66" y="153"/>
                      <a:pt x="66" y="153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154"/>
                      <a:pt x="67" y="154"/>
                      <a:pt x="66" y="154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6" y="154"/>
                      <a:pt x="66" y="154"/>
                      <a:pt x="65" y="154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4" y="155"/>
                    </a:cubicBezTo>
                    <a:cubicBezTo>
                      <a:pt x="64" y="155"/>
                      <a:pt x="64" y="155"/>
                      <a:pt x="63" y="155"/>
                    </a:cubicBezTo>
                    <a:cubicBezTo>
                      <a:pt x="63" y="155"/>
                      <a:pt x="63" y="155"/>
                      <a:pt x="62" y="155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1" y="155"/>
                      <a:pt x="61" y="155"/>
                      <a:pt x="61" y="155"/>
                    </a:cubicBezTo>
                    <a:cubicBezTo>
                      <a:pt x="60" y="155"/>
                      <a:pt x="60" y="156"/>
                      <a:pt x="60" y="156"/>
                    </a:cubicBezTo>
                    <a:cubicBezTo>
                      <a:pt x="59" y="156"/>
                      <a:pt x="59" y="156"/>
                      <a:pt x="58" y="156"/>
                    </a:cubicBezTo>
                    <a:cubicBezTo>
                      <a:pt x="58" y="156"/>
                      <a:pt x="58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8" y="157"/>
                      <a:pt x="58" y="157"/>
                      <a:pt x="58" y="157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8" y="157"/>
                      <a:pt x="58" y="157"/>
                      <a:pt x="58" y="157"/>
                    </a:cubicBezTo>
                    <a:cubicBezTo>
                      <a:pt x="58" y="157"/>
                      <a:pt x="58" y="157"/>
                      <a:pt x="58" y="157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9" y="158"/>
                      <a:pt x="60" y="158"/>
                      <a:pt x="60" y="158"/>
                    </a:cubicBezTo>
                    <a:cubicBezTo>
                      <a:pt x="60" y="158"/>
                      <a:pt x="61" y="158"/>
                      <a:pt x="61" y="158"/>
                    </a:cubicBezTo>
                    <a:cubicBezTo>
                      <a:pt x="61" y="158"/>
                      <a:pt x="61" y="158"/>
                      <a:pt x="62" y="158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3" y="157"/>
                      <a:pt x="63" y="157"/>
                      <a:pt x="64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64" y="157"/>
                      <a:pt x="63" y="157"/>
                      <a:pt x="63" y="157"/>
                    </a:cubicBezTo>
                    <a:cubicBezTo>
                      <a:pt x="63" y="157"/>
                      <a:pt x="63" y="156"/>
                      <a:pt x="63" y="156"/>
                    </a:cubicBezTo>
                    <a:cubicBezTo>
                      <a:pt x="63" y="156"/>
                      <a:pt x="63" y="156"/>
                      <a:pt x="63" y="156"/>
                    </a:cubicBezTo>
                    <a:cubicBezTo>
                      <a:pt x="64" y="156"/>
                      <a:pt x="64" y="156"/>
                      <a:pt x="65" y="156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6"/>
                      <a:pt x="65" y="156"/>
                      <a:pt x="65" y="156"/>
                    </a:cubicBezTo>
                    <a:cubicBezTo>
                      <a:pt x="65" y="157"/>
                      <a:pt x="65" y="157"/>
                      <a:pt x="65" y="157"/>
                    </a:cubicBezTo>
                    <a:cubicBezTo>
                      <a:pt x="65" y="157"/>
                      <a:pt x="64" y="157"/>
                      <a:pt x="64" y="157"/>
                    </a:cubicBezTo>
                    <a:cubicBezTo>
                      <a:pt x="64" y="157"/>
                      <a:pt x="64" y="158"/>
                      <a:pt x="64" y="158"/>
                    </a:cubicBezTo>
                    <a:cubicBezTo>
                      <a:pt x="64" y="158"/>
                      <a:pt x="64" y="158"/>
                      <a:pt x="64" y="158"/>
                    </a:cubicBezTo>
                    <a:cubicBezTo>
                      <a:pt x="65" y="158"/>
                      <a:pt x="66" y="158"/>
                      <a:pt x="67" y="159"/>
                    </a:cubicBezTo>
                    <a:cubicBezTo>
                      <a:pt x="67" y="159"/>
                      <a:pt x="67" y="159"/>
                      <a:pt x="68" y="159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59"/>
                      <a:pt x="67" y="160"/>
                      <a:pt x="67" y="160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66" y="159"/>
                      <a:pt x="66" y="159"/>
                      <a:pt x="66" y="159"/>
                    </a:cubicBezTo>
                    <a:cubicBezTo>
                      <a:pt x="65" y="159"/>
                      <a:pt x="65" y="159"/>
                      <a:pt x="64" y="159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64" y="159"/>
                      <a:pt x="63" y="159"/>
                      <a:pt x="63" y="159"/>
                    </a:cubicBezTo>
                    <a:cubicBezTo>
                      <a:pt x="63" y="159"/>
                      <a:pt x="63" y="159"/>
                      <a:pt x="62" y="159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61" y="159"/>
                      <a:pt x="60" y="159"/>
                      <a:pt x="60" y="159"/>
                    </a:cubicBezTo>
                    <a:cubicBezTo>
                      <a:pt x="59" y="159"/>
                      <a:pt x="59" y="159"/>
                      <a:pt x="59" y="158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8" y="158"/>
                      <a:pt x="58" y="158"/>
                      <a:pt x="59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57" y="159"/>
                      <a:pt x="57" y="158"/>
                      <a:pt x="56" y="158"/>
                    </a:cubicBezTo>
                    <a:cubicBezTo>
                      <a:pt x="56" y="158"/>
                      <a:pt x="56" y="158"/>
                      <a:pt x="55" y="158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5" y="158"/>
                      <a:pt x="55" y="158"/>
                      <a:pt x="55" y="159"/>
                    </a:cubicBezTo>
                    <a:cubicBezTo>
                      <a:pt x="55" y="159"/>
                      <a:pt x="55" y="159"/>
                      <a:pt x="56" y="159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6" y="159"/>
                      <a:pt x="57" y="160"/>
                      <a:pt x="57" y="160"/>
                    </a:cubicBezTo>
                    <a:cubicBezTo>
                      <a:pt x="58" y="160"/>
                      <a:pt x="58" y="160"/>
                      <a:pt x="58" y="160"/>
                    </a:cubicBezTo>
                    <a:cubicBezTo>
                      <a:pt x="58" y="160"/>
                      <a:pt x="59" y="160"/>
                      <a:pt x="59" y="160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59" y="160"/>
                      <a:pt x="59" y="160"/>
                      <a:pt x="58" y="160"/>
                    </a:cubicBezTo>
                    <a:cubicBezTo>
                      <a:pt x="58" y="160"/>
                      <a:pt x="57" y="160"/>
                      <a:pt x="57" y="160"/>
                    </a:cubicBezTo>
                    <a:cubicBezTo>
                      <a:pt x="57" y="160"/>
                      <a:pt x="56" y="160"/>
                      <a:pt x="56" y="160"/>
                    </a:cubicBezTo>
                    <a:cubicBezTo>
                      <a:pt x="56" y="160"/>
                      <a:pt x="56" y="160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5" y="160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1"/>
                      <a:pt x="54" y="161"/>
                      <a:pt x="54" y="161"/>
                    </a:cubicBezTo>
                    <a:cubicBezTo>
                      <a:pt x="54" y="161"/>
                      <a:pt x="54" y="161"/>
                      <a:pt x="54" y="162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62"/>
                      <a:pt x="53" y="163"/>
                      <a:pt x="52" y="163"/>
                    </a:cubicBezTo>
                    <a:cubicBezTo>
                      <a:pt x="52" y="163"/>
                      <a:pt x="52" y="163"/>
                      <a:pt x="52" y="164"/>
                    </a:cubicBezTo>
                    <a:cubicBezTo>
                      <a:pt x="53" y="164"/>
                      <a:pt x="53" y="164"/>
                      <a:pt x="53" y="164"/>
                    </a:cubicBezTo>
                    <a:cubicBezTo>
                      <a:pt x="53" y="164"/>
                      <a:pt x="53" y="163"/>
                      <a:pt x="54" y="163"/>
                    </a:cubicBezTo>
                    <a:cubicBezTo>
                      <a:pt x="54" y="163"/>
                      <a:pt x="54" y="163"/>
                      <a:pt x="55" y="162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7" y="162"/>
                      <a:pt x="57" y="162"/>
                      <a:pt x="58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9" y="161"/>
                      <a:pt x="60" y="161"/>
                      <a:pt x="60" y="161"/>
                    </a:cubicBezTo>
                    <a:cubicBezTo>
                      <a:pt x="60" y="162"/>
                      <a:pt x="61" y="162"/>
                      <a:pt x="61" y="162"/>
                    </a:cubicBezTo>
                    <a:cubicBezTo>
                      <a:pt x="61" y="162"/>
                      <a:pt x="62" y="162"/>
                      <a:pt x="62" y="162"/>
                    </a:cubicBezTo>
                    <a:cubicBezTo>
                      <a:pt x="62" y="162"/>
                      <a:pt x="62" y="162"/>
                      <a:pt x="63" y="162"/>
                    </a:cubicBezTo>
                    <a:cubicBezTo>
                      <a:pt x="63" y="161"/>
                      <a:pt x="63" y="161"/>
                      <a:pt x="63" y="161"/>
                    </a:cubicBezTo>
                    <a:cubicBezTo>
                      <a:pt x="63" y="161"/>
                      <a:pt x="63" y="161"/>
                      <a:pt x="63" y="161"/>
                    </a:cubicBezTo>
                    <a:cubicBezTo>
                      <a:pt x="63" y="160"/>
                      <a:pt x="63" y="160"/>
                      <a:pt x="63" y="160"/>
                    </a:cubicBezTo>
                    <a:cubicBezTo>
                      <a:pt x="63" y="160"/>
                      <a:pt x="63" y="160"/>
                      <a:pt x="63" y="160"/>
                    </a:cubicBezTo>
                    <a:cubicBezTo>
                      <a:pt x="63" y="160"/>
                      <a:pt x="63" y="160"/>
                      <a:pt x="63" y="160"/>
                    </a:cubicBezTo>
                    <a:cubicBezTo>
                      <a:pt x="63" y="160"/>
                      <a:pt x="64" y="160"/>
                      <a:pt x="64" y="160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0"/>
                      <a:pt x="65" y="160"/>
                      <a:pt x="65" y="160"/>
                    </a:cubicBezTo>
                    <a:cubicBezTo>
                      <a:pt x="65" y="160"/>
                      <a:pt x="65" y="160"/>
                      <a:pt x="65" y="160"/>
                    </a:cubicBezTo>
                    <a:cubicBezTo>
                      <a:pt x="65" y="160"/>
                      <a:pt x="65" y="160"/>
                      <a:pt x="65" y="160"/>
                    </a:cubicBezTo>
                    <a:cubicBezTo>
                      <a:pt x="65" y="160"/>
                      <a:pt x="65" y="160"/>
                      <a:pt x="65" y="160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64" y="161"/>
                      <a:pt x="65" y="161"/>
                      <a:pt x="65" y="161"/>
                    </a:cubicBezTo>
                    <a:cubicBezTo>
                      <a:pt x="65" y="161"/>
                      <a:pt x="66" y="161"/>
                      <a:pt x="66" y="161"/>
                    </a:cubicBezTo>
                    <a:cubicBezTo>
                      <a:pt x="66" y="161"/>
                      <a:pt x="67" y="161"/>
                      <a:pt x="67" y="161"/>
                    </a:cubicBezTo>
                    <a:cubicBezTo>
                      <a:pt x="67" y="161"/>
                      <a:pt x="66" y="161"/>
                      <a:pt x="66" y="160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6" y="160"/>
                      <a:pt x="67" y="160"/>
                      <a:pt x="67" y="160"/>
                    </a:cubicBezTo>
                    <a:cubicBezTo>
                      <a:pt x="67" y="160"/>
                      <a:pt x="68" y="160"/>
                      <a:pt x="68" y="160"/>
                    </a:cubicBezTo>
                    <a:cubicBezTo>
                      <a:pt x="68" y="160"/>
                      <a:pt x="68" y="160"/>
                      <a:pt x="69" y="160"/>
                    </a:cubicBezTo>
                    <a:cubicBezTo>
                      <a:pt x="68" y="160"/>
                      <a:pt x="68" y="161"/>
                      <a:pt x="68" y="161"/>
                    </a:cubicBezTo>
                    <a:cubicBezTo>
                      <a:pt x="68" y="161"/>
                      <a:pt x="67" y="161"/>
                      <a:pt x="67" y="161"/>
                    </a:cubicBezTo>
                    <a:cubicBezTo>
                      <a:pt x="66" y="161"/>
                      <a:pt x="66" y="161"/>
                      <a:pt x="65" y="162"/>
                    </a:cubicBezTo>
                    <a:cubicBezTo>
                      <a:pt x="65" y="162"/>
                      <a:pt x="65" y="162"/>
                      <a:pt x="64" y="162"/>
                    </a:cubicBezTo>
                    <a:cubicBezTo>
                      <a:pt x="64" y="162"/>
                      <a:pt x="64" y="162"/>
                      <a:pt x="64" y="162"/>
                    </a:cubicBezTo>
                    <a:cubicBezTo>
                      <a:pt x="65" y="162"/>
                      <a:pt x="65" y="162"/>
                      <a:pt x="66" y="163"/>
                    </a:cubicBezTo>
                    <a:cubicBezTo>
                      <a:pt x="66" y="163"/>
                      <a:pt x="66" y="163"/>
                      <a:pt x="67" y="163"/>
                    </a:cubicBezTo>
                    <a:cubicBezTo>
                      <a:pt x="67" y="163"/>
                      <a:pt x="67" y="163"/>
                      <a:pt x="68" y="163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8" y="163"/>
                      <a:pt x="69" y="163"/>
                      <a:pt x="69" y="163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7" y="163"/>
                      <a:pt x="67" y="163"/>
                      <a:pt x="66" y="163"/>
                    </a:cubicBezTo>
                    <a:cubicBezTo>
                      <a:pt x="66" y="163"/>
                      <a:pt x="65" y="163"/>
                      <a:pt x="65" y="163"/>
                    </a:cubicBezTo>
                    <a:cubicBezTo>
                      <a:pt x="65" y="163"/>
                      <a:pt x="64" y="163"/>
                      <a:pt x="64" y="162"/>
                    </a:cubicBezTo>
                    <a:cubicBezTo>
                      <a:pt x="63" y="162"/>
                      <a:pt x="63" y="162"/>
                      <a:pt x="63" y="162"/>
                    </a:cubicBezTo>
                    <a:cubicBezTo>
                      <a:pt x="62" y="162"/>
                      <a:pt x="62" y="163"/>
                      <a:pt x="61" y="163"/>
                    </a:cubicBezTo>
                    <a:cubicBezTo>
                      <a:pt x="61" y="162"/>
                      <a:pt x="61" y="162"/>
                      <a:pt x="60" y="162"/>
                    </a:cubicBezTo>
                    <a:cubicBezTo>
                      <a:pt x="60" y="162"/>
                      <a:pt x="59" y="162"/>
                      <a:pt x="59" y="162"/>
                    </a:cubicBezTo>
                    <a:cubicBezTo>
                      <a:pt x="59" y="162"/>
                      <a:pt x="59" y="162"/>
                      <a:pt x="59" y="162"/>
                    </a:cubicBezTo>
                    <a:cubicBezTo>
                      <a:pt x="59" y="162"/>
                      <a:pt x="58" y="162"/>
                      <a:pt x="58" y="162"/>
                    </a:cubicBezTo>
                    <a:cubicBezTo>
                      <a:pt x="58" y="162"/>
                      <a:pt x="58" y="162"/>
                      <a:pt x="57" y="162"/>
                    </a:cubicBezTo>
                    <a:cubicBezTo>
                      <a:pt x="57" y="162"/>
                      <a:pt x="57" y="162"/>
                      <a:pt x="56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6" y="162"/>
                      <a:pt x="56" y="162"/>
                      <a:pt x="56" y="162"/>
                    </a:cubicBezTo>
                    <a:cubicBezTo>
                      <a:pt x="55" y="163"/>
                      <a:pt x="55" y="163"/>
                      <a:pt x="55" y="163"/>
                    </a:cubicBezTo>
                    <a:cubicBezTo>
                      <a:pt x="55" y="163"/>
                      <a:pt x="54" y="163"/>
                      <a:pt x="54" y="164"/>
                    </a:cubicBezTo>
                    <a:cubicBezTo>
                      <a:pt x="54" y="164"/>
                      <a:pt x="54" y="164"/>
                      <a:pt x="53" y="164"/>
                    </a:cubicBezTo>
                    <a:cubicBezTo>
                      <a:pt x="53" y="164"/>
                      <a:pt x="53" y="164"/>
                      <a:pt x="53" y="165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1" y="165"/>
                      <a:pt x="51" y="165"/>
                      <a:pt x="51" y="166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2" y="166"/>
                      <a:pt x="52" y="166"/>
                      <a:pt x="52" y="166"/>
                    </a:cubicBezTo>
                    <a:cubicBezTo>
                      <a:pt x="52" y="166"/>
                      <a:pt x="53" y="166"/>
                      <a:pt x="53" y="165"/>
                    </a:cubicBezTo>
                    <a:cubicBezTo>
                      <a:pt x="53" y="165"/>
                      <a:pt x="54" y="165"/>
                      <a:pt x="54" y="165"/>
                    </a:cubicBezTo>
                    <a:cubicBezTo>
                      <a:pt x="54" y="166"/>
                      <a:pt x="54" y="166"/>
                      <a:pt x="54" y="166"/>
                    </a:cubicBezTo>
                    <a:cubicBezTo>
                      <a:pt x="54" y="166"/>
                      <a:pt x="55" y="165"/>
                      <a:pt x="55" y="165"/>
                    </a:cubicBezTo>
                    <a:cubicBezTo>
                      <a:pt x="56" y="165"/>
                      <a:pt x="56" y="165"/>
                      <a:pt x="57" y="165"/>
                    </a:cubicBezTo>
                    <a:cubicBezTo>
                      <a:pt x="58" y="165"/>
                      <a:pt x="58" y="165"/>
                      <a:pt x="59" y="165"/>
                    </a:cubicBezTo>
                    <a:cubicBezTo>
                      <a:pt x="59" y="165"/>
                      <a:pt x="60" y="165"/>
                      <a:pt x="60" y="165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59" y="165"/>
                      <a:pt x="59" y="165"/>
                      <a:pt x="59" y="165"/>
                    </a:cubicBezTo>
                    <a:cubicBezTo>
                      <a:pt x="58" y="165"/>
                      <a:pt x="58" y="166"/>
                      <a:pt x="58" y="166"/>
                    </a:cubicBezTo>
                    <a:cubicBezTo>
                      <a:pt x="57" y="166"/>
                      <a:pt x="55" y="166"/>
                      <a:pt x="54" y="166"/>
                    </a:cubicBezTo>
                    <a:cubicBezTo>
                      <a:pt x="54" y="166"/>
                      <a:pt x="53" y="166"/>
                      <a:pt x="53" y="166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52" y="167"/>
                      <a:pt x="52" y="167"/>
                      <a:pt x="51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2" y="167"/>
                      <a:pt x="52" y="167"/>
                      <a:pt x="52" y="167"/>
                    </a:cubicBezTo>
                    <a:cubicBezTo>
                      <a:pt x="52" y="167"/>
                      <a:pt x="53" y="167"/>
                      <a:pt x="53" y="167"/>
                    </a:cubicBezTo>
                    <a:cubicBezTo>
                      <a:pt x="53" y="167"/>
                      <a:pt x="52" y="167"/>
                      <a:pt x="52" y="168"/>
                    </a:cubicBezTo>
                    <a:cubicBezTo>
                      <a:pt x="52" y="167"/>
                      <a:pt x="52" y="167"/>
                      <a:pt x="52" y="167"/>
                    </a:cubicBezTo>
                    <a:cubicBezTo>
                      <a:pt x="51" y="168"/>
                      <a:pt x="51" y="168"/>
                      <a:pt x="50" y="168"/>
                    </a:cubicBezTo>
                    <a:cubicBezTo>
                      <a:pt x="50" y="168"/>
                      <a:pt x="50" y="168"/>
                      <a:pt x="50" y="168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51" y="168"/>
                      <a:pt x="52" y="168"/>
                      <a:pt x="52" y="168"/>
                    </a:cubicBezTo>
                    <a:cubicBezTo>
                      <a:pt x="53" y="168"/>
                      <a:pt x="54" y="168"/>
                      <a:pt x="55" y="168"/>
                    </a:cubicBezTo>
                    <a:cubicBezTo>
                      <a:pt x="55" y="168"/>
                      <a:pt x="55" y="168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8"/>
                      <a:pt x="56" y="168"/>
                      <a:pt x="57" y="168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57" y="168"/>
                      <a:pt x="57" y="168"/>
                      <a:pt x="57" y="169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6" y="169"/>
                      <a:pt x="56" y="169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5" y="169"/>
                      <a:pt x="54" y="169"/>
                      <a:pt x="54" y="169"/>
                    </a:cubicBezTo>
                    <a:cubicBezTo>
                      <a:pt x="54" y="169"/>
                      <a:pt x="54" y="169"/>
                      <a:pt x="54" y="169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5" y="170"/>
                      <a:pt x="55" y="169"/>
                      <a:pt x="55" y="169"/>
                    </a:cubicBezTo>
                    <a:cubicBezTo>
                      <a:pt x="55" y="169"/>
                      <a:pt x="55" y="169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5" y="170"/>
                      <a:pt x="55" y="170"/>
                    </a:cubicBezTo>
                    <a:cubicBezTo>
                      <a:pt x="55" y="170"/>
                      <a:pt x="54" y="170"/>
                      <a:pt x="54" y="170"/>
                    </a:cubicBezTo>
                    <a:cubicBezTo>
                      <a:pt x="54" y="170"/>
                      <a:pt x="53" y="170"/>
                      <a:pt x="53" y="170"/>
                    </a:cubicBezTo>
                    <a:cubicBezTo>
                      <a:pt x="53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1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2" y="171"/>
                      <a:pt x="53" y="171"/>
                      <a:pt x="53" y="171"/>
                    </a:cubicBezTo>
                    <a:cubicBezTo>
                      <a:pt x="53" y="171"/>
                      <a:pt x="53" y="171"/>
                      <a:pt x="53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5" y="171"/>
                      <a:pt x="55" y="171"/>
                      <a:pt x="56" y="171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4" y="171"/>
                      <a:pt x="54" y="171"/>
                      <a:pt x="53" y="171"/>
                    </a:cubicBezTo>
                    <a:cubicBezTo>
                      <a:pt x="53" y="171"/>
                      <a:pt x="53" y="172"/>
                      <a:pt x="53" y="172"/>
                    </a:cubicBezTo>
                    <a:cubicBezTo>
                      <a:pt x="52" y="172"/>
                      <a:pt x="52" y="171"/>
                      <a:pt x="52" y="171"/>
                    </a:cubicBezTo>
                    <a:cubicBezTo>
                      <a:pt x="52" y="171"/>
                      <a:pt x="51" y="171"/>
                      <a:pt x="51" y="171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51" y="172"/>
                      <a:pt x="51" y="173"/>
                      <a:pt x="51" y="173"/>
                    </a:cubicBezTo>
                    <a:cubicBezTo>
                      <a:pt x="51" y="173"/>
                      <a:pt x="51" y="174"/>
                      <a:pt x="51" y="174"/>
                    </a:cubicBezTo>
                    <a:cubicBezTo>
                      <a:pt x="51" y="174"/>
                      <a:pt x="51" y="174"/>
                      <a:pt x="51" y="174"/>
                    </a:cubicBezTo>
                    <a:cubicBezTo>
                      <a:pt x="51" y="174"/>
                      <a:pt x="51" y="174"/>
                      <a:pt x="52" y="174"/>
                    </a:cubicBezTo>
                    <a:cubicBezTo>
                      <a:pt x="52" y="173"/>
                      <a:pt x="53" y="173"/>
                      <a:pt x="54" y="173"/>
                    </a:cubicBezTo>
                    <a:cubicBezTo>
                      <a:pt x="54" y="173"/>
                      <a:pt x="54" y="173"/>
                      <a:pt x="54" y="173"/>
                    </a:cubicBezTo>
                    <a:cubicBezTo>
                      <a:pt x="55" y="172"/>
                      <a:pt x="56" y="172"/>
                      <a:pt x="56" y="172"/>
                    </a:cubicBezTo>
                    <a:cubicBezTo>
                      <a:pt x="57" y="172"/>
                      <a:pt x="57" y="172"/>
                      <a:pt x="57" y="171"/>
                    </a:cubicBezTo>
                    <a:cubicBezTo>
                      <a:pt x="57" y="171"/>
                      <a:pt x="58" y="171"/>
                      <a:pt x="58" y="170"/>
                    </a:cubicBezTo>
                    <a:cubicBezTo>
                      <a:pt x="58" y="170"/>
                      <a:pt x="59" y="170"/>
                      <a:pt x="59" y="169"/>
                    </a:cubicBezTo>
                    <a:cubicBezTo>
                      <a:pt x="60" y="169"/>
                      <a:pt x="61" y="169"/>
                      <a:pt x="62" y="168"/>
                    </a:cubicBezTo>
                    <a:cubicBezTo>
                      <a:pt x="62" y="168"/>
                      <a:pt x="63" y="168"/>
                      <a:pt x="63" y="168"/>
                    </a:cubicBezTo>
                    <a:cubicBezTo>
                      <a:pt x="63" y="168"/>
                      <a:pt x="64" y="168"/>
                      <a:pt x="64" y="168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3" y="168"/>
                      <a:pt x="63" y="168"/>
                      <a:pt x="63" y="168"/>
                    </a:cubicBezTo>
                    <a:cubicBezTo>
                      <a:pt x="62" y="169"/>
                      <a:pt x="62" y="169"/>
                      <a:pt x="61" y="169"/>
                    </a:cubicBezTo>
                    <a:cubicBezTo>
                      <a:pt x="61" y="169"/>
                      <a:pt x="60" y="170"/>
                      <a:pt x="60" y="170"/>
                    </a:cubicBezTo>
                    <a:cubicBezTo>
                      <a:pt x="59" y="170"/>
                      <a:pt x="59" y="171"/>
                      <a:pt x="58" y="171"/>
                    </a:cubicBezTo>
                    <a:cubicBezTo>
                      <a:pt x="58" y="172"/>
                      <a:pt x="58" y="172"/>
                      <a:pt x="57" y="172"/>
                    </a:cubicBezTo>
                    <a:cubicBezTo>
                      <a:pt x="57" y="172"/>
                      <a:pt x="56" y="172"/>
                      <a:pt x="56" y="173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4" y="173"/>
                      <a:pt x="54" y="174"/>
                      <a:pt x="53" y="174"/>
                    </a:cubicBezTo>
                    <a:cubicBezTo>
                      <a:pt x="53" y="174"/>
                      <a:pt x="52" y="174"/>
                      <a:pt x="52" y="174"/>
                    </a:cubicBezTo>
                    <a:cubicBezTo>
                      <a:pt x="52" y="174"/>
                      <a:pt x="52" y="175"/>
                      <a:pt x="51" y="175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1" y="175"/>
                      <a:pt x="52" y="175"/>
                      <a:pt x="52" y="175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3" y="175"/>
                      <a:pt x="53" y="175"/>
                      <a:pt x="53" y="175"/>
                    </a:cubicBezTo>
                    <a:cubicBezTo>
                      <a:pt x="53" y="175"/>
                      <a:pt x="53" y="175"/>
                      <a:pt x="53" y="175"/>
                    </a:cubicBezTo>
                    <a:cubicBezTo>
                      <a:pt x="53" y="175"/>
                      <a:pt x="54" y="175"/>
                      <a:pt x="54" y="174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4"/>
                      <a:pt x="55" y="174"/>
                      <a:pt x="56" y="174"/>
                    </a:cubicBezTo>
                    <a:cubicBezTo>
                      <a:pt x="56" y="174"/>
                      <a:pt x="56" y="174"/>
                      <a:pt x="56" y="174"/>
                    </a:cubicBezTo>
                    <a:cubicBezTo>
                      <a:pt x="56" y="174"/>
                      <a:pt x="57" y="174"/>
                      <a:pt x="57" y="174"/>
                    </a:cubicBezTo>
                    <a:cubicBezTo>
                      <a:pt x="57" y="174"/>
                      <a:pt x="58" y="173"/>
                      <a:pt x="58" y="173"/>
                    </a:cubicBezTo>
                    <a:cubicBezTo>
                      <a:pt x="58" y="173"/>
                      <a:pt x="58" y="173"/>
                      <a:pt x="59" y="173"/>
                    </a:cubicBezTo>
                    <a:cubicBezTo>
                      <a:pt x="59" y="173"/>
                      <a:pt x="59" y="173"/>
                      <a:pt x="59" y="173"/>
                    </a:cubicBezTo>
                    <a:cubicBezTo>
                      <a:pt x="59" y="173"/>
                      <a:pt x="59" y="174"/>
                      <a:pt x="59" y="174"/>
                    </a:cubicBezTo>
                    <a:cubicBezTo>
                      <a:pt x="58" y="174"/>
                      <a:pt x="58" y="174"/>
                      <a:pt x="58" y="174"/>
                    </a:cubicBezTo>
                    <a:cubicBezTo>
                      <a:pt x="58" y="174"/>
                      <a:pt x="57" y="174"/>
                      <a:pt x="57" y="174"/>
                    </a:cubicBezTo>
                    <a:cubicBezTo>
                      <a:pt x="57" y="175"/>
                      <a:pt x="57" y="175"/>
                      <a:pt x="56" y="175"/>
                    </a:cubicBezTo>
                    <a:cubicBezTo>
                      <a:pt x="56" y="175"/>
                      <a:pt x="56" y="175"/>
                      <a:pt x="55" y="175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5" y="175"/>
                      <a:pt x="55" y="175"/>
                      <a:pt x="54" y="175"/>
                    </a:cubicBezTo>
                    <a:cubicBezTo>
                      <a:pt x="54" y="175"/>
                      <a:pt x="54" y="175"/>
                      <a:pt x="54" y="175"/>
                    </a:cubicBezTo>
                    <a:cubicBezTo>
                      <a:pt x="53" y="175"/>
                      <a:pt x="53" y="176"/>
                      <a:pt x="53" y="176"/>
                    </a:cubicBezTo>
                    <a:cubicBezTo>
                      <a:pt x="53" y="176"/>
                      <a:pt x="52" y="176"/>
                      <a:pt x="52" y="176"/>
                    </a:cubicBezTo>
                    <a:cubicBezTo>
                      <a:pt x="53" y="176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4" y="176"/>
                      <a:pt x="54" y="176"/>
                      <a:pt x="55" y="176"/>
                    </a:cubicBezTo>
                    <a:cubicBezTo>
                      <a:pt x="55" y="177"/>
                      <a:pt x="54" y="177"/>
                      <a:pt x="54" y="177"/>
                    </a:cubicBezTo>
                    <a:cubicBezTo>
                      <a:pt x="54" y="177"/>
                      <a:pt x="54" y="177"/>
                      <a:pt x="54" y="177"/>
                    </a:cubicBezTo>
                    <a:cubicBezTo>
                      <a:pt x="54" y="177"/>
                      <a:pt x="55" y="177"/>
                      <a:pt x="55" y="177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6" y="178"/>
                      <a:pt x="56" y="178"/>
                      <a:pt x="56" y="177"/>
                    </a:cubicBezTo>
                    <a:cubicBezTo>
                      <a:pt x="56" y="177"/>
                      <a:pt x="57" y="177"/>
                      <a:pt x="57" y="177"/>
                    </a:cubicBezTo>
                    <a:cubicBezTo>
                      <a:pt x="57" y="177"/>
                      <a:pt x="57" y="177"/>
                      <a:pt x="58" y="177"/>
                    </a:cubicBezTo>
                    <a:cubicBezTo>
                      <a:pt x="58" y="177"/>
                      <a:pt x="58" y="176"/>
                      <a:pt x="58" y="176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60" y="175"/>
                      <a:pt x="60" y="175"/>
                      <a:pt x="61" y="175"/>
                    </a:cubicBezTo>
                    <a:cubicBezTo>
                      <a:pt x="61" y="175"/>
                      <a:pt x="61" y="175"/>
                      <a:pt x="62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2" y="175"/>
                      <a:pt x="63" y="175"/>
                      <a:pt x="63" y="175"/>
                    </a:cubicBezTo>
                    <a:cubicBezTo>
                      <a:pt x="63" y="175"/>
                      <a:pt x="63" y="175"/>
                      <a:pt x="63" y="175"/>
                    </a:cubicBezTo>
                    <a:cubicBezTo>
                      <a:pt x="63" y="175"/>
                      <a:pt x="63" y="176"/>
                      <a:pt x="62" y="176"/>
                    </a:cubicBezTo>
                    <a:cubicBezTo>
                      <a:pt x="62" y="176"/>
                      <a:pt x="62" y="175"/>
                      <a:pt x="62" y="175"/>
                    </a:cubicBezTo>
                    <a:cubicBezTo>
                      <a:pt x="61" y="176"/>
                      <a:pt x="61" y="176"/>
                      <a:pt x="60" y="176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60" y="176"/>
                      <a:pt x="59" y="176"/>
                      <a:pt x="59" y="176"/>
                    </a:cubicBezTo>
                    <a:cubicBezTo>
                      <a:pt x="59" y="176"/>
                      <a:pt x="59" y="176"/>
                      <a:pt x="59" y="176"/>
                    </a:cubicBezTo>
                    <a:cubicBezTo>
                      <a:pt x="59" y="176"/>
                      <a:pt x="59" y="177"/>
                      <a:pt x="59" y="177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7" y="178"/>
                      <a:pt x="57" y="178"/>
                      <a:pt x="56" y="178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55" y="178"/>
                      <a:pt x="55" y="178"/>
                      <a:pt x="55" y="179"/>
                    </a:cubicBezTo>
                    <a:cubicBezTo>
                      <a:pt x="54" y="179"/>
                      <a:pt x="54" y="179"/>
                      <a:pt x="54" y="179"/>
                    </a:cubicBezTo>
                    <a:cubicBezTo>
                      <a:pt x="54" y="179"/>
                      <a:pt x="54" y="179"/>
                      <a:pt x="54" y="180"/>
                    </a:cubicBezTo>
                    <a:cubicBezTo>
                      <a:pt x="54" y="179"/>
                      <a:pt x="55" y="179"/>
                      <a:pt x="55" y="179"/>
                    </a:cubicBezTo>
                    <a:cubicBezTo>
                      <a:pt x="55" y="179"/>
                      <a:pt x="55" y="179"/>
                      <a:pt x="55" y="179"/>
                    </a:cubicBezTo>
                    <a:cubicBezTo>
                      <a:pt x="55" y="179"/>
                      <a:pt x="55" y="179"/>
                      <a:pt x="56" y="179"/>
                    </a:cubicBezTo>
                    <a:cubicBezTo>
                      <a:pt x="56" y="179"/>
                      <a:pt x="56" y="179"/>
                      <a:pt x="56" y="18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56" y="180"/>
                      <a:pt x="56" y="180"/>
                      <a:pt x="55" y="180"/>
                    </a:cubicBezTo>
                    <a:cubicBezTo>
                      <a:pt x="55" y="181"/>
                      <a:pt x="55" y="181"/>
                      <a:pt x="56" y="181"/>
                    </a:cubicBezTo>
                    <a:cubicBezTo>
                      <a:pt x="56" y="182"/>
                      <a:pt x="56" y="182"/>
                      <a:pt x="56" y="182"/>
                    </a:cubicBezTo>
                    <a:cubicBezTo>
                      <a:pt x="56" y="182"/>
                      <a:pt x="57" y="182"/>
                      <a:pt x="57" y="182"/>
                    </a:cubicBezTo>
                    <a:cubicBezTo>
                      <a:pt x="57" y="182"/>
                      <a:pt x="57" y="181"/>
                      <a:pt x="58" y="181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9" y="181"/>
                      <a:pt x="59" y="181"/>
                      <a:pt x="59" y="180"/>
                    </a:cubicBezTo>
                    <a:cubicBezTo>
                      <a:pt x="59" y="180"/>
                      <a:pt x="59" y="180"/>
                      <a:pt x="60" y="180"/>
                    </a:cubicBezTo>
                    <a:cubicBezTo>
                      <a:pt x="60" y="180"/>
                      <a:pt x="60" y="180"/>
                      <a:pt x="60" y="181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9" y="181"/>
                      <a:pt x="59" y="181"/>
                      <a:pt x="59" y="181"/>
                    </a:cubicBezTo>
                    <a:cubicBezTo>
                      <a:pt x="59" y="181"/>
                      <a:pt x="58" y="181"/>
                      <a:pt x="58" y="182"/>
                    </a:cubicBezTo>
                    <a:cubicBezTo>
                      <a:pt x="58" y="182"/>
                      <a:pt x="57" y="182"/>
                      <a:pt x="57" y="182"/>
                    </a:cubicBezTo>
                    <a:cubicBezTo>
                      <a:pt x="56" y="182"/>
                      <a:pt x="56" y="182"/>
                      <a:pt x="56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6" y="184"/>
                      <a:pt x="56" y="185"/>
                      <a:pt x="56" y="185"/>
                    </a:cubicBezTo>
                    <a:cubicBezTo>
                      <a:pt x="56" y="185"/>
                      <a:pt x="56" y="185"/>
                      <a:pt x="56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85"/>
                      <a:pt x="57" y="185"/>
                      <a:pt x="58" y="184"/>
                    </a:cubicBezTo>
                    <a:cubicBezTo>
                      <a:pt x="58" y="184"/>
                      <a:pt x="58" y="184"/>
                      <a:pt x="58" y="184"/>
                    </a:cubicBezTo>
                    <a:cubicBezTo>
                      <a:pt x="59" y="184"/>
                      <a:pt x="59" y="184"/>
                      <a:pt x="59" y="183"/>
                    </a:cubicBezTo>
                    <a:cubicBezTo>
                      <a:pt x="59" y="183"/>
                      <a:pt x="60" y="183"/>
                      <a:pt x="60" y="183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2"/>
                      <a:pt x="61" y="182"/>
                      <a:pt x="61" y="182"/>
                    </a:cubicBezTo>
                    <a:cubicBezTo>
                      <a:pt x="61" y="182"/>
                      <a:pt x="61" y="182"/>
                      <a:pt x="61" y="182"/>
                    </a:cubicBezTo>
                    <a:cubicBezTo>
                      <a:pt x="61" y="182"/>
                      <a:pt x="61" y="183"/>
                      <a:pt x="60" y="183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3"/>
                      <a:pt x="61" y="183"/>
                      <a:pt x="61" y="183"/>
                    </a:cubicBezTo>
                    <a:cubicBezTo>
                      <a:pt x="61" y="183"/>
                      <a:pt x="61" y="183"/>
                      <a:pt x="62" y="183"/>
                    </a:cubicBezTo>
                    <a:cubicBezTo>
                      <a:pt x="62" y="183"/>
                      <a:pt x="62" y="182"/>
                      <a:pt x="63" y="182"/>
                    </a:cubicBezTo>
                    <a:cubicBezTo>
                      <a:pt x="63" y="182"/>
                      <a:pt x="63" y="182"/>
                      <a:pt x="63" y="181"/>
                    </a:cubicBezTo>
                    <a:cubicBezTo>
                      <a:pt x="63" y="182"/>
                      <a:pt x="63" y="182"/>
                      <a:pt x="64" y="182"/>
                    </a:cubicBezTo>
                    <a:cubicBezTo>
                      <a:pt x="64" y="182"/>
                      <a:pt x="64" y="182"/>
                      <a:pt x="64" y="182"/>
                    </a:cubicBezTo>
                    <a:cubicBezTo>
                      <a:pt x="64" y="182"/>
                      <a:pt x="64" y="181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5" y="182"/>
                      <a:pt x="65" y="182"/>
                      <a:pt x="65" y="182"/>
                    </a:cubicBezTo>
                    <a:cubicBezTo>
                      <a:pt x="65" y="182"/>
                      <a:pt x="65" y="183"/>
                      <a:pt x="65" y="183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6" y="183"/>
                      <a:pt x="66" y="184"/>
                      <a:pt x="66" y="184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5" y="184"/>
                      <a:pt x="64" y="183"/>
                      <a:pt x="64" y="183"/>
                    </a:cubicBezTo>
                    <a:cubicBezTo>
                      <a:pt x="64" y="183"/>
                      <a:pt x="64" y="183"/>
                      <a:pt x="63" y="183"/>
                    </a:cubicBezTo>
                    <a:cubicBezTo>
                      <a:pt x="63" y="183"/>
                      <a:pt x="63" y="183"/>
                      <a:pt x="63" y="183"/>
                    </a:cubicBezTo>
                    <a:cubicBezTo>
                      <a:pt x="63" y="183"/>
                      <a:pt x="63" y="183"/>
                      <a:pt x="63" y="183"/>
                    </a:cubicBezTo>
                    <a:cubicBezTo>
                      <a:pt x="62" y="183"/>
                      <a:pt x="62" y="183"/>
                      <a:pt x="62" y="183"/>
                    </a:cubicBezTo>
                    <a:cubicBezTo>
                      <a:pt x="62" y="183"/>
                      <a:pt x="62" y="183"/>
                      <a:pt x="62" y="184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4"/>
                      <a:pt x="63" y="184"/>
                      <a:pt x="64" y="18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4" y="184"/>
                      <a:pt x="64" y="185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3" y="185"/>
                      <a:pt x="63" y="184"/>
                      <a:pt x="63" y="184"/>
                    </a:cubicBezTo>
                    <a:cubicBezTo>
                      <a:pt x="63" y="184"/>
                      <a:pt x="62" y="184"/>
                      <a:pt x="62" y="184"/>
                    </a:cubicBezTo>
                    <a:cubicBezTo>
                      <a:pt x="62" y="184"/>
                      <a:pt x="62" y="184"/>
                      <a:pt x="61" y="184"/>
                    </a:cubicBezTo>
                    <a:cubicBezTo>
                      <a:pt x="61" y="185"/>
                      <a:pt x="61" y="185"/>
                      <a:pt x="60" y="185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9" y="186"/>
                      <a:pt x="59" y="186"/>
                      <a:pt x="58" y="186"/>
                    </a:cubicBezTo>
                    <a:cubicBezTo>
                      <a:pt x="58" y="186"/>
                      <a:pt x="58" y="186"/>
                      <a:pt x="58" y="186"/>
                    </a:cubicBezTo>
                    <a:cubicBezTo>
                      <a:pt x="58" y="186"/>
                      <a:pt x="58" y="186"/>
                      <a:pt x="58" y="186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61" y="186"/>
                      <a:pt x="61" y="186"/>
                      <a:pt x="62" y="186"/>
                    </a:cubicBezTo>
                    <a:cubicBezTo>
                      <a:pt x="62" y="185"/>
                      <a:pt x="62" y="185"/>
                      <a:pt x="63" y="185"/>
                    </a:cubicBezTo>
                    <a:cubicBezTo>
                      <a:pt x="63" y="185"/>
                      <a:pt x="63" y="185"/>
                      <a:pt x="63" y="185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4" y="185"/>
                      <a:pt x="64" y="186"/>
                      <a:pt x="63" y="186"/>
                    </a:cubicBezTo>
                    <a:cubicBezTo>
                      <a:pt x="63" y="186"/>
                      <a:pt x="62" y="186"/>
                      <a:pt x="62" y="186"/>
                    </a:cubicBezTo>
                    <a:cubicBezTo>
                      <a:pt x="62" y="186"/>
                      <a:pt x="61" y="186"/>
                      <a:pt x="61" y="186"/>
                    </a:cubicBezTo>
                    <a:cubicBezTo>
                      <a:pt x="60" y="186"/>
                      <a:pt x="59" y="187"/>
                      <a:pt x="59" y="187"/>
                    </a:cubicBezTo>
                    <a:cubicBezTo>
                      <a:pt x="58" y="187"/>
                      <a:pt x="58" y="187"/>
                      <a:pt x="58" y="187"/>
                    </a:cubicBezTo>
                    <a:cubicBezTo>
                      <a:pt x="58" y="187"/>
                      <a:pt x="58" y="187"/>
                      <a:pt x="57" y="187"/>
                    </a:cubicBezTo>
                    <a:cubicBezTo>
                      <a:pt x="58" y="188"/>
                      <a:pt x="58" y="188"/>
                      <a:pt x="58" y="188"/>
                    </a:cubicBezTo>
                    <a:cubicBezTo>
                      <a:pt x="58" y="188"/>
                      <a:pt x="58" y="188"/>
                      <a:pt x="59" y="188"/>
                    </a:cubicBezTo>
                    <a:cubicBezTo>
                      <a:pt x="59" y="188"/>
                      <a:pt x="59" y="188"/>
                      <a:pt x="60" y="188"/>
                    </a:cubicBezTo>
                    <a:cubicBezTo>
                      <a:pt x="60" y="188"/>
                      <a:pt x="60" y="188"/>
                      <a:pt x="60" y="188"/>
                    </a:cubicBezTo>
                    <a:cubicBezTo>
                      <a:pt x="60" y="188"/>
                      <a:pt x="60" y="188"/>
                      <a:pt x="59" y="188"/>
                    </a:cubicBezTo>
                    <a:cubicBezTo>
                      <a:pt x="59" y="188"/>
                      <a:pt x="59" y="188"/>
                      <a:pt x="58" y="188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58" y="190"/>
                      <a:pt x="58" y="190"/>
                      <a:pt x="59" y="190"/>
                    </a:cubicBezTo>
                    <a:cubicBezTo>
                      <a:pt x="59" y="190"/>
                      <a:pt x="59" y="189"/>
                      <a:pt x="59" y="189"/>
                    </a:cubicBezTo>
                    <a:cubicBezTo>
                      <a:pt x="59" y="189"/>
                      <a:pt x="60" y="189"/>
                      <a:pt x="60" y="189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1" y="189"/>
                      <a:pt x="61" y="189"/>
                      <a:pt x="62" y="189"/>
                    </a:cubicBezTo>
                    <a:cubicBezTo>
                      <a:pt x="62" y="189"/>
                      <a:pt x="62" y="189"/>
                      <a:pt x="62" y="188"/>
                    </a:cubicBezTo>
                    <a:cubicBezTo>
                      <a:pt x="62" y="188"/>
                      <a:pt x="63" y="188"/>
                      <a:pt x="63" y="188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3" y="189"/>
                      <a:pt x="63" y="189"/>
                      <a:pt x="63" y="189"/>
                    </a:cubicBezTo>
                    <a:cubicBezTo>
                      <a:pt x="62" y="189"/>
                      <a:pt x="62" y="189"/>
                      <a:pt x="61" y="189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1" y="189"/>
                      <a:pt x="60" y="189"/>
                      <a:pt x="60" y="189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0" y="190"/>
                      <a:pt x="60" y="190"/>
                    </a:cubicBezTo>
                    <a:cubicBezTo>
                      <a:pt x="61" y="190"/>
                      <a:pt x="61" y="190"/>
                      <a:pt x="61" y="190"/>
                    </a:cubicBezTo>
                    <a:cubicBezTo>
                      <a:pt x="61" y="190"/>
                      <a:pt x="61" y="190"/>
                      <a:pt x="62" y="190"/>
                    </a:cubicBezTo>
                    <a:cubicBezTo>
                      <a:pt x="61" y="190"/>
                      <a:pt x="61" y="190"/>
                      <a:pt x="61" y="190"/>
                    </a:cubicBezTo>
                    <a:cubicBezTo>
                      <a:pt x="61" y="190"/>
                      <a:pt x="60" y="190"/>
                      <a:pt x="60" y="190"/>
                    </a:cubicBezTo>
                    <a:cubicBezTo>
                      <a:pt x="59" y="190"/>
                      <a:pt x="59" y="191"/>
                      <a:pt x="59" y="191"/>
                    </a:cubicBezTo>
                    <a:cubicBezTo>
                      <a:pt x="59" y="191"/>
                      <a:pt x="59" y="191"/>
                      <a:pt x="59" y="191"/>
                    </a:cubicBez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91"/>
                      <a:pt x="60" y="191"/>
                      <a:pt x="60" y="191"/>
                    </a:cubicBezTo>
                    <a:cubicBezTo>
                      <a:pt x="61" y="191"/>
                      <a:pt x="61" y="191"/>
                      <a:pt x="62" y="190"/>
                    </a:cubicBezTo>
                    <a:cubicBezTo>
                      <a:pt x="62" y="190"/>
                      <a:pt x="62" y="191"/>
                      <a:pt x="62" y="191"/>
                    </a:cubicBezTo>
                    <a:cubicBezTo>
                      <a:pt x="62" y="191"/>
                      <a:pt x="63" y="191"/>
                      <a:pt x="63" y="191"/>
                    </a:cubicBezTo>
                    <a:cubicBezTo>
                      <a:pt x="63" y="191"/>
                      <a:pt x="63" y="191"/>
                      <a:pt x="62" y="191"/>
                    </a:cubicBezTo>
                    <a:cubicBezTo>
                      <a:pt x="62" y="191"/>
                      <a:pt x="61" y="191"/>
                      <a:pt x="61" y="191"/>
                    </a:cubicBezTo>
                    <a:cubicBezTo>
                      <a:pt x="61" y="191"/>
                      <a:pt x="60" y="191"/>
                      <a:pt x="60" y="191"/>
                    </a:cubicBezTo>
                    <a:cubicBezTo>
                      <a:pt x="60" y="191"/>
                      <a:pt x="60" y="191"/>
                      <a:pt x="59" y="191"/>
                    </a:cubicBezTo>
                    <a:cubicBezTo>
                      <a:pt x="59" y="192"/>
                      <a:pt x="59" y="192"/>
                      <a:pt x="59" y="192"/>
                    </a:cubicBezTo>
                    <a:cubicBezTo>
                      <a:pt x="59" y="192"/>
                      <a:pt x="59" y="192"/>
                      <a:pt x="60" y="192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60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2" y="192"/>
                    </a:cubicBezTo>
                    <a:cubicBezTo>
                      <a:pt x="62" y="192"/>
                      <a:pt x="62" y="192"/>
                      <a:pt x="63" y="192"/>
                    </a:cubicBezTo>
                    <a:cubicBezTo>
                      <a:pt x="63" y="192"/>
                      <a:pt x="63" y="192"/>
                      <a:pt x="63" y="192"/>
                    </a:cubicBezTo>
                    <a:cubicBezTo>
                      <a:pt x="62" y="192"/>
                      <a:pt x="62" y="192"/>
                      <a:pt x="61" y="193"/>
                    </a:cubicBezTo>
                    <a:cubicBezTo>
                      <a:pt x="61" y="193"/>
                      <a:pt x="61" y="193"/>
                      <a:pt x="61" y="193"/>
                    </a:cubicBezTo>
                    <a:cubicBezTo>
                      <a:pt x="61" y="193"/>
                      <a:pt x="61" y="193"/>
                      <a:pt x="62" y="194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3"/>
                      <a:pt x="62" y="193"/>
                      <a:pt x="62" y="193"/>
                    </a:cubicBezTo>
                    <a:cubicBezTo>
                      <a:pt x="62" y="193"/>
                      <a:pt x="63" y="193"/>
                      <a:pt x="63" y="193"/>
                    </a:cubicBezTo>
                    <a:cubicBezTo>
                      <a:pt x="63" y="193"/>
                      <a:pt x="63" y="193"/>
                      <a:pt x="64" y="194"/>
                    </a:cubicBezTo>
                    <a:cubicBezTo>
                      <a:pt x="64" y="193"/>
                      <a:pt x="64" y="193"/>
                      <a:pt x="64" y="193"/>
                    </a:cubicBezTo>
                    <a:cubicBezTo>
                      <a:pt x="64" y="193"/>
                      <a:pt x="64" y="193"/>
                      <a:pt x="64" y="193"/>
                    </a:cubicBezTo>
                    <a:cubicBezTo>
                      <a:pt x="64" y="193"/>
                      <a:pt x="64" y="193"/>
                      <a:pt x="64" y="193"/>
                    </a:cubicBezTo>
                    <a:cubicBezTo>
                      <a:pt x="64" y="193"/>
                      <a:pt x="64" y="193"/>
                      <a:pt x="64" y="194"/>
                    </a:cubicBezTo>
                    <a:cubicBezTo>
                      <a:pt x="64" y="194"/>
                      <a:pt x="64" y="194"/>
                      <a:pt x="64" y="194"/>
                    </a:cubicBezTo>
                    <a:cubicBezTo>
                      <a:pt x="64" y="194"/>
                      <a:pt x="64" y="194"/>
                      <a:pt x="65" y="194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4" y="195"/>
                      <a:pt x="63" y="195"/>
                      <a:pt x="63" y="195"/>
                    </a:cubicBezTo>
                    <a:cubicBezTo>
                      <a:pt x="63" y="195"/>
                      <a:pt x="63" y="196"/>
                      <a:pt x="63" y="196"/>
                    </a:cubicBezTo>
                    <a:cubicBezTo>
                      <a:pt x="63" y="196"/>
                      <a:pt x="63" y="196"/>
                      <a:pt x="62" y="196"/>
                    </a:cubicBezTo>
                    <a:cubicBezTo>
                      <a:pt x="62" y="197"/>
                      <a:pt x="63" y="197"/>
                      <a:pt x="63" y="197"/>
                    </a:cubicBezTo>
                    <a:cubicBezTo>
                      <a:pt x="63" y="197"/>
                      <a:pt x="63" y="197"/>
                      <a:pt x="63" y="196"/>
                    </a:cubicBezTo>
                    <a:cubicBezTo>
                      <a:pt x="64" y="196"/>
                      <a:pt x="64" y="196"/>
                      <a:pt x="64" y="196"/>
                    </a:cubicBezTo>
                    <a:cubicBezTo>
                      <a:pt x="64" y="196"/>
                      <a:pt x="64" y="196"/>
                      <a:pt x="64" y="196"/>
                    </a:cubicBezTo>
                    <a:cubicBezTo>
                      <a:pt x="65" y="196"/>
                      <a:pt x="65" y="197"/>
                      <a:pt x="65" y="197"/>
                    </a:cubicBezTo>
                    <a:cubicBezTo>
                      <a:pt x="65" y="197"/>
                      <a:pt x="64" y="197"/>
                      <a:pt x="64" y="197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7"/>
                      <a:pt x="65" y="197"/>
                      <a:pt x="66" y="197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6" y="198"/>
                      <a:pt x="65" y="198"/>
                      <a:pt x="65" y="198"/>
                    </a:cubicBezTo>
                    <a:cubicBezTo>
                      <a:pt x="65" y="198"/>
                      <a:pt x="66" y="198"/>
                      <a:pt x="66" y="198"/>
                    </a:cubicBezTo>
                    <a:cubicBezTo>
                      <a:pt x="66" y="198"/>
                      <a:pt x="66" y="198"/>
                      <a:pt x="66" y="199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5" y="199"/>
                      <a:pt x="65" y="199"/>
                      <a:pt x="66" y="199"/>
                    </a:cubicBezTo>
                    <a:cubicBezTo>
                      <a:pt x="66" y="199"/>
                      <a:pt x="66" y="199"/>
                      <a:pt x="66" y="199"/>
                    </a:cubicBezTo>
                    <a:cubicBezTo>
                      <a:pt x="66" y="199"/>
                      <a:pt x="66" y="198"/>
                      <a:pt x="66" y="198"/>
                    </a:cubicBezTo>
                    <a:cubicBezTo>
                      <a:pt x="67" y="198"/>
                      <a:pt x="67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9"/>
                      <a:pt x="68" y="199"/>
                    </a:cubicBezTo>
                    <a:cubicBezTo>
                      <a:pt x="68" y="199"/>
                      <a:pt x="67" y="199"/>
                      <a:pt x="67" y="199"/>
                    </a:cubicBezTo>
                    <a:cubicBezTo>
                      <a:pt x="67" y="199"/>
                      <a:pt x="67" y="199"/>
                      <a:pt x="67" y="200"/>
                    </a:cubicBezTo>
                    <a:cubicBezTo>
                      <a:pt x="67" y="200"/>
                      <a:pt x="66" y="200"/>
                      <a:pt x="66" y="200"/>
                    </a:cubicBezTo>
                    <a:cubicBezTo>
                      <a:pt x="66" y="200"/>
                      <a:pt x="66" y="200"/>
                      <a:pt x="65" y="200"/>
                    </a:cubicBezTo>
                    <a:cubicBezTo>
                      <a:pt x="65" y="200"/>
                      <a:pt x="65" y="200"/>
                      <a:pt x="65" y="200"/>
                    </a:cubicBezTo>
                    <a:cubicBezTo>
                      <a:pt x="65" y="200"/>
                      <a:pt x="65" y="200"/>
                      <a:pt x="66" y="201"/>
                    </a:cubicBezTo>
                    <a:cubicBezTo>
                      <a:pt x="66" y="200"/>
                      <a:pt x="66" y="200"/>
                      <a:pt x="66" y="200"/>
                    </a:cubicBezTo>
                    <a:cubicBezTo>
                      <a:pt x="67" y="200"/>
                      <a:pt x="67" y="200"/>
                      <a:pt x="67" y="200"/>
                    </a:cubicBezTo>
                    <a:cubicBezTo>
                      <a:pt x="67" y="200"/>
                      <a:pt x="68" y="200"/>
                      <a:pt x="68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7" y="200"/>
                      <a:pt x="67" y="201"/>
                      <a:pt x="67" y="201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67" y="201"/>
                      <a:pt x="67" y="202"/>
                      <a:pt x="66" y="202"/>
                    </a:cubicBezTo>
                    <a:cubicBezTo>
                      <a:pt x="66" y="202"/>
                      <a:pt x="66" y="202"/>
                      <a:pt x="66" y="202"/>
                    </a:cubicBezTo>
                    <a:cubicBezTo>
                      <a:pt x="66" y="202"/>
                      <a:pt x="65" y="202"/>
                      <a:pt x="65" y="202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67" y="202"/>
                      <a:pt x="67" y="202"/>
                      <a:pt x="68" y="202"/>
                    </a:cubicBezTo>
                    <a:cubicBezTo>
                      <a:pt x="68" y="202"/>
                      <a:pt x="68" y="202"/>
                      <a:pt x="68" y="202"/>
                    </a:cubicBezTo>
                    <a:cubicBezTo>
                      <a:pt x="69" y="202"/>
                      <a:pt x="69" y="201"/>
                      <a:pt x="69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0" y="201"/>
                      <a:pt x="70" y="202"/>
                      <a:pt x="70" y="202"/>
                    </a:cubicBezTo>
                    <a:cubicBezTo>
                      <a:pt x="70" y="202"/>
                      <a:pt x="70" y="202"/>
                      <a:pt x="70" y="202"/>
                    </a:cubicBezTo>
                    <a:cubicBezTo>
                      <a:pt x="70" y="202"/>
                      <a:pt x="69" y="202"/>
                      <a:pt x="69" y="202"/>
                    </a:cubicBezTo>
                    <a:cubicBezTo>
                      <a:pt x="69" y="202"/>
                      <a:pt x="68" y="202"/>
                      <a:pt x="68" y="203"/>
                    </a:cubicBezTo>
                    <a:cubicBezTo>
                      <a:pt x="68" y="203"/>
                      <a:pt x="68" y="203"/>
                      <a:pt x="68" y="203"/>
                    </a:cubicBezTo>
                    <a:cubicBezTo>
                      <a:pt x="68" y="203"/>
                      <a:pt x="69" y="203"/>
                      <a:pt x="69" y="203"/>
                    </a:cubicBezTo>
                    <a:cubicBezTo>
                      <a:pt x="69" y="203"/>
                      <a:pt x="69" y="203"/>
                      <a:pt x="69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4"/>
                      <a:pt x="69" y="204"/>
                      <a:pt x="69" y="204"/>
                    </a:cubicBezTo>
                    <a:cubicBezTo>
                      <a:pt x="69" y="204"/>
                      <a:pt x="69" y="204"/>
                      <a:pt x="70" y="204"/>
                    </a:cubicBezTo>
                    <a:cubicBezTo>
                      <a:pt x="70" y="204"/>
                      <a:pt x="70" y="204"/>
                      <a:pt x="71" y="203"/>
                    </a:cubicBezTo>
                    <a:cubicBezTo>
                      <a:pt x="71" y="203"/>
                      <a:pt x="71" y="203"/>
                      <a:pt x="71" y="203"/>
                    </a:cubicBezTo>
                    <a:cubicBezTo>
                      <a:pt x="71" y="203"/>
                      <a:pt x="72" y="203"/>
                      <a:pt x="72" y="203"/>
                    </a:cubicBezTo>
                    <a:cubicBezTo>
                      <a:pt x="72" y="203"/>
                      <a:pt x="72" y="203"/>
                      <a:pt x="73" y="204"/>
                    </a:cubicBezTo>
                    <a:cubicBezTo>
                      <a:pt x="73" y="204"/>
                      <a:pt x="73" y="204"/>
                      <a:pt x="73" y="204"/>
                    </a:cubicBezTo>
                    <a:cubicBezTo>
                      <a:pt x="73" y="204"/>
                      <a:pt x="73" y="204"/>
                      <a:pt x="74" y="204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4" y="205"/>
                      <a:pt x="73" y="205"/>
                      <a:pt x="73" y="205"/>
                    </a:cubicBezTo>
                    <a:cubicBezTo>
                      <a:pt x="73" y="205"/>
                      <a:pt x="73" y="205"/>
                      <a:pt x="72" y="205"/>
                    </a:cubicBezTo>
                    <a:cubicBezTo>
                      <a:pt x="72" y="205"/>
                      <a:pt x="72" y="206"/>
                      <a:pt x="72" y="206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4" y="206"/>
                    </a:cubicBezTo>
                    <a:cubicBezTo>
                      <a:pt x="74" y="206"/>
                      <a:pt x="74" y="206"/>
                      <a:pt x="74" y="206"/>
                    </a:cubicBezTo>
                    <a:cubicBezTo>
                      <a:pt x="74" y="206"/>
                      <a:pt x="74" y="206"/>
                      <a:pt x="74" y="206"/>
                    </a:cubicBezTo>
                    <a:cubicBezTo>
                      <a:pt x="74" y="206"/>
                      <a:pt x="74" y="205"/>
                      <a:pt x="74" y="205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5" y="205"/>
                      <a:pt x="75" y="205"/>
                      <a:pt x="75" y="205"/>
                    </a:cubicBezTo>
                    <a:cubicBezTo>
                      <a:pt x="75" y="205"/>
                      <a:pt x="75" y="205"/>
                      <a:pt x="76" y="205"/>
                    </a:cubicBezTo>
                    <a:cubicBezTo>
                      <a:pt x="76" y="205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5"/>
                      <a:pt x="77" y="205"/>
                      <a:pt x="78" y="205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78" y="204"/>
                      <a:pt x="78" y="204"/>
                      <a:pt x="79" y="204"/>
                    </a:cubicBezTo>
                    <a:cubicBezTo>
                      <a:pt x="79" y="204"/>
                      <a:pt x="79" y="204"/>
                      <a:pt x="79" y="204"/>
                    </a:cubicBezTo>
                    <a:cubicBezTo>
                      <a:pt x="79" y="204"/>
                      <a:pt x="80" y="204"/>
                      <a:pt x="80" y="204"/>
                    </a:cubicBezTo>
                    <a:cubicBezTo>
                      <a:pt x="80" y="203"/>
                      <a:pt x="80" y="203"/>
                      <a:pt x="81" y="203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1" y="203"/>
                      <a:pt x="82" y="203"/>
                      <a:pt x="82" y="203"/>
                    </a:cubicBezTo>
                    <a:cubicBezTo>
                      <a:pt x="82" y="203"/>
                      <a:pt x="82" y="203"/>
                      <a:pt x="82" y="203"/>
                    </a:cubicBezTo>
                    <a:cubicBezTo>
                      <a:pt x="82" y="203"/>
                      <a:pt x="82" y="203"/>
                      <a:pt x="81" y="202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3" y="202"/>
                      <a:pt x="83" y="202"/>
                      <a:pt x="83" y="202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83" y="203"/>
                      <a:pt x="82" y="204"/>
                      <a:pt x="82" y="204"/>
                    </a:cubicBezTo>
                    <a:cubicBezTo>
                      <a:pt x="82" y="204"/>
                      <a:pt x="82" y="204"/>
                      <a:pt x="82" y="204"/>
                    </a:cubicBezTo>
                    <a:cubicBezTo>
                      <a:pt x="81" y="204"/>
                      <a:pt x="81" y="204"/>
                      <a:pt x="81" y="204"/>
                    </a:cubicBezTo>
                    <a:cubicBezTo>
                      <a:pt x="81" y="204"/>
                      <a:pt x="81" y="204"/>
                      <a:pt x="81" y="205"/>
                    </a:cubicBezTo>
                    <a:cubicBezTo>
                      <a:pt x="82" y="204"/>
                      <a:pt x="82" y="204"/>
                      <a:pt x="82" y="204"/>
                    </a:cubicBezTo>
                    <a:cubicBezTo>
                      <a:pt x="83" y="204"/>
                      <a:pt x="83" y="203"/>
                      <a:pt x="84" y="203"/>
                    </a:cubicBezTo>
                    <a:cubicBezTo>
                      <a:pt x="84" y="203"/>
                      <a:pt x="85" y="202"/>
                      <a:pt x="85" y="202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86" y="202"/>
                      <a:pt x="86" y="202"/>
                      <a:pt x="86" y="202"/>
                    </a:cubicBezTo>
                    <a:cubicBezTo>
                      <a:pt x="86" y="203"/>
                      <a:pt x="86" y="203"/>
                      <a:pt x="86" y="203"/>
                    </a:cubicBezTo>
                    <a:cubicBezTo>
                      <a:pt x="86" y="203"/>
                      <a:pt x="85" y="203"/>
                      <a:pt x="85" y="203"/>
                    </a:cubicBezTo>
                    <a:cubicBezTo>
                      <a:pt x="85" y="203"/>
                      <a:pt x="85" y="204"/>
                      <a:pt x="84" y="204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83" y="204"/>
                      <a:pt x="83" y="205"/>
                      <a:pt x="83" y="205"/>
                    </a:cubicBezTo>
                    <a:cubicBezTo>
                      <a:pt x="83" y="205"/>
                      <a:pt x="82" y="205"/>
                      <a:pt x="82" y="205"/>
                    </a:cubicBezTo>
                    <a:cubicBezTo>
                      <a:pt x="82" y="205"/>
                      <a:pt x="83" y="205"/>
                      <a:pt x="83" y="205"/>
                    </a:cubicBezTo>
                    <a:cubicBezTo>
                      <a:pt x="83" y="205"/>
                      <a:pt x="83" y="205"/>
                      <a:pt x="84" y="205"/>
                    </a:cubicBezTo>
                    <a:cubicBezTo>
                      <a:pt x="84" y="204"/>
                      <a:pt x="84" y="204"/>
                      <a:pt x="85" y="204"/>
                    </a:cubicBezTo>
                    <a:cubicBezTo>
                      <a:pt x="85" y="204"/>
                      <a:pt x="85" y="204"/>
                      <a:pt x="85" y="204"/>
                    </a:cubicBezTo>
                    <a:cubicBezTo>
                      <a:pt x="84" y="204"/>
                      <a:pt x="84" y="205"/>
                      <a:pt x="84" y="205"/>
                    </a:cubicBezTo>
                    <a:cubicBezTo>
                      <a:pt x="84" y="205"/>
                      <a:pt x="83" y="205"/>
                      <a:pt x="83" y="205"/>
                    </a:cubicBezTo>
                    <a:cubicBezTo>
                      <a:pt x="83" y="205"/>
                      <a:pt x="83" y="205"/>
                      <a:pt x="83" y="206"/>
                    </a:cubicBezTo>
                    <a:cubicBezTo>
                      <a:pt x="83" y="206"/>
                      <a:pt x="82" y="206"/>
                      <a:pt x="82" y="207"/>
                    </a:cubicBezTo>
                    <a:cubicBezTo>
                      <a:pt x="82" y="207"/>
                      <a:pt x="82" y="207"/>
                      <a:pt x="82" y="207"/>
                    </a:cubicBezTo>
                    <a:cubicBezTo>
                      <a:pt x="82" y="207"/>
                      <a:pt x="82" y="207"/>
                      <a:pt x="82" y="207"/>
                    </a:cubicBezTo>
                    <a:cubicBezTo>
                      <a:pt x="82" y="207"/>
                      <a:pt x="82" y="207"/>
                      <a:pt x="83" y="206"/>
                    </a:cubicBezTo>
                    <a:cubicBezTo>
                      <a:pt x="83" y="206"/>
                      <a:pt x="83" y="206"/>
                      <a:pt x="83" y="206"/>
                    </a:cubicBezTo>
                    <a:cubicBezTo>
                      <a:pt x="83" y="207"/>
                      <a:pt x="83" y="207"/>
                      <a:pt x="83" y="207"/>
                    </a:cubicBezTo>
                    <a:cubicBezTo>
                      <a:pt x="83" y="207"/>
                      <a:pt x="83" y="207"/>
                      <a:pt x="83" y="207"/>
                    </a:cubicBezTo>
                    <a:cubicBezTo>
                      <a:pt x="84" y="207"/>
                      <a:pt x="84" y="207"/>
                      <a:pt x="84" y="207"/>
                    </a:cubicBezTo>
                    <a:cubicBezTo>
                      <a:pt x="84" y="207"/>
                      <a:pt x="84" y="206"/>
                      <a:pt x="84" y="206"/>
                    </a:cubicBezTo>
                    <a:cubicBezTo>
                      <a:pt x="84" y="206"/>
                      <a:pt x="84" y="206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07"/>
                      <a:pt x="84" y="207"/>
                      <a:pt x="84" y="207"/>
                    </a:cubicBezTo>
                    <a:cubicBezTo>
                      <a:pt x="84" y="207"/>
                      <a:pt x="85" y="207"/>
                      <a:pt x="85" y="207"/>
                    </a:cubicBezTo>
                    <a:cubicBezTo>
                      <a:pt x="85" y="207"/>
                      <a:pt x="85" y="207"/>
                      <a:pt x="85" y="207"/>
                    </a:cubicBezTo>
                    <a:cubicBezTo>
                      <a:pt x="86" y="207"/>
                      <a:pt x="86" y="207"/>
                      <a:pt x="86" y="206"/>
                    </a:cubicBezTo>
                    <a:cubicBezTo>
                      <a:pt x="86" y="206"/>
                      <a:pt x="86" y="206"/>
                      <a:pt x="86" y="206"/>
                    </a:cubicBezTo>
                    <a:cubicBezTo>
                      <a:pt x="86" y="206"/>
                      <a:pt x="87" y="206"/>
                      <a:pt x="87" y="206"/>
                    </a:cubicBezTo>
                    <a:cubicBezTo>
                      <a:pt x="87" y="206"/>
                      <a:pt x="87" y="207"/>
                      <a:pt x="86" y="207"/>
                    </a:cubicBezTo>
                    <a:cubicBezTo>
                      <a:pt x="86" y="207"/>
                      <a:pt x="86" y="207"/>
                      <a:pt x="86" y="208"/>
                    </a:cubicBezTo>
                    <a:cubicBezTo>
                      <a:pt x="86" y="208"/>
                      <a:pt x="86" y="208"/>
                      <a:pt x="85" y="208"/>
                    </a:cubicBezTo>
                    <a:cubicBezTo>
                      <a:pt x="85" y="208"/>
                      <a:pt x="85" y="209"/>
                      <a:pt x="85" y="209"/>
                    </a:cubicBezTo>
                    <a:cubicBezTo>
                      <a:pt x="85" y="209"/>
                      <a:pt x="86" y="209"/>
                      <a:pt x="86" y="209"/>
                    </a:cubicBezTo>
                    <a:cubicBezTo>
                      <a:pt x="86" y="209"/>
                      <a:pt x="86" y="208"/>
                      <a:pt x="87" y="208"/>
                    </a:cubicBezTo>
                    <a:cubicBezTo>
                      <a:pt x="87" y="208"/>
                      <a:pt x="87" y="207"/>
                      <a:pt x="87" y="207"/>
                    </a:cubicBezTo>
                    <a:cubicBezTo>
                      <a:pt x="87" y="207"/>
                      <a:pt x="88" y="207"/>
                      <a:pt x="88" y="206"/>
                    </a:cubicBezTo>
                    <a:cubicBezTo>
                      <a:pt x="88" y="207"/>
                      <a:pt x="88" y="207"/>
                      <a:pt x="88" y="207"/>
                    </a:cubicBezTo>
                    <a:cubicBezTo>
                      <a:pt x="88" y="207"/>
                      <a:pt x="87" y="207"/>
                      <a:pt x="87" y="208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87" y="208"/>
                      <a:pt x="87" y="209"/>
                      <a:pt x="87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9"/>
                      <a:pt x="87" y="209"/>
                      <a:pt x="87" y="210"/>
                    </a:cubicBezTo>
                    <a:cubicBezTo>
                      <a:pt x="87" y="209"/>
                      <a:pt x="88" y="209"/>
                      <a:pt x="88" y="209"/>
                    </a:cubicBezTo>
                    <a:cubicBezTo>
                      <a:pt x="88" y="209"/>
                      <a:pt x="88" y="209"/>
                      <a:pt x="88" y="209"/>
                    </a:cubicBezTo>
                    <a:cubicBezTo>
                      <a:pt x="88" y="209"/>
                      <a:pt x="88" y="208"/>
                      <a:pt x="88" y="208"/>
                    </a:cubicBezTo>
                    <a:cubicBezTo>
                      <a:pt x="88" y="208"/>
                      <a:pt x="88" y="208"/>
                      <a:pt x="88" y="208"/>
                    </a:cubicBezTo>
                    <a:cubicBezTo>
                      <a:pt x="88" y="208"/>
                      <a:pt x="89" y="208"/>
                      <a:pt x="89" y="208"/>
                    </a:cubicBezTo>
                    <a:cubicBezTo>
                      <a:pt x="89" y="208"/>
                      <a:pt x="89" y="208"/>
                      <a:pt x="89" y="207"/>
                    </a:cubicBezTo>
                    <a:cubicBezTo>
                      <a:pt x="89" y="207"/>
                      <a:pt x="89" y="207"/>
                      <a:pt x="89" y="207"/>
                    </a:cubicBezTo>
                    <a:cubicBezTo>
                      <a:pt x="89" y="207"/>
                      <a:pt x="90" y="207"/>
                      <a:pt x="9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90" y="207"/>
                      <a:pt x="90" y="207"/>
                      <a:pt x="90" y="207"/>
                    </a:cubicBezTo>
                    <a:cubicBezTo>
                      <a:pt x="90" y="207"/>
                      <a:pt x="90" y="208"/>
                      <a:pt x="90" y="208"/>
                    </a:cubicBezTo>
                    <a:cubicBezTo>
                      <a:pt x="90" y="208"/>
                      <a:pt x="90" y="208"/>
                      <a:pt x="90" y="208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8"/>
                      <a:pt x="93" y="208"/>
                      <a:pt x="94" y="208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5" y="208"/>
                      <a:pt x="95" y="208"/>
                      <a:pt x="96" y="208"/>
                    </a:cubicBezTo>
                    <a:cubicBezTo>
                      <a:pt x="95" y="207"/>
                      <a:pt x="95" y="207"/>
                      <a:pt x="95" y="207"/>
                    </a:cubicBezTo>
                    <a:cubicBezTo>
                      <a:pt x="95" y="207"/>
                      <a:pt x="95" y="207"/>
                      <a:pt x="95" y="207"/>
                    </a:cubicBez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4" y="207"/>
                      <a:pt x="93" y="207"/>
                      <a:pt x="93" y="207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4" y="207"/>
                      <a:pt x="94" y="207"/>
                      <a:pt x="94" y="206"/>
                    </a:cubicBezTo>
                    <a:cubicBezTo>
                      <a:pt x="93" y="206"/>
                      <a:pt x="93" y="206"/>
                      <a:pt x="93" y="206"/>
                    </a:cubicBezTo>
                    <a:cubicBezTo>
                      <a:pt x="92" y="206"/>
                      <a:pt x="91" y="206"/>
                      <a:pt x="91" y="206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91" y="206"/>
                      <a:pt x="91" y="206"/>
                      <a:pt x="91" y="205"/>
                    </a:cubicBezTo>
                    <a:cubicBezTo>
                      <a:pt x="91" y="205"/>
                      <a:pt x="91" y="205"/>
                      <a:pt x="92" y="205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3" y="205"/>
                      <a:pt x="93" y="205"/>
                      <a:pt x="93" y="206"/>
                    </a:cubicBezTo>
                    <a:cubicBezTo>
                      <a:pt x="93" y="206"/>
                      <a:pt x="93" y="206"/>
                      <a:pt x="94" y="206"/>
                    </a:cubicBezTo>
                    <a:cubicBezTo>
                      <a:pt x="94" y="206"/>
                      <a:pt x="94" y="206"/>
                      <a:pt x="94" y="206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95" y="206"/>
                      <a:pt x="96" y="206"/>
                      <a:pt x="96" y="206"/>
                    </a:cubicBezTo>
                    <a:cubicBezTo>
                      <a:pt x="96" y="206"/>
                      <a:pt x="96" y="205"/>
                      <a:pt x="97" y="205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7" y="205"/>
                      <a:pt x="96" y="205"/>
                      <a:pt x="96" y="205"/>
                    </a:cubicBezTo>
                    <a:cubicBezTo>
                      <a:pt x="96" y="205"/>
                      <a:pt x="95" y="205"/>
                      <a:pt x="95" y="205"/>
                    </a:cubicBezTo>
                    <a:cubicBezTo>
                      <a:pt x="95" y="205"/>
                      <a:pt x="95" y="205"/>
                      <a:pt x="94" y="205"/>
                    </a:cubicBezTo>
                    <a:cubicBezTo>
                      <a:pt x="94" y="205"/>
                      <a:pt x="94" y="205"/>
                      <a:pt x="94" y="205"/>
                    </a:cubicBezTo>
                    <a:cubicBezTo>
                      <a:pt x="95" y="205"/>
                      <a:pt x="95" y="205"/>
                      <a:pt x="95" y="205"/>
                    </a:cubicBezTo>
                    <a:cubicBezTo>
                      <a:pt x="95" y="205"/>
                      <a:pt x="95" y="205"/>
                      <a:pt x="96" y="205"/>
                    </a:cubicBezTo>
                    <a:cubicBezTo>
                      <a:pt x="96" y="205"/>
                      <a:pt x="96" y="204"/>
                      <a:pt x="96" y="204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6" y="204"/>
                      <a:pt x="96" y="204"/>
                      <a:pt x="95" y="204"/>
                    </a:cubicBezTo>
                    <a:cubicBezTo>
                      <a:pt x="95" y="204"/>
                      <a:pt x="95" y="204"/>
                      <a:pt x="94" y="204"/>
                    </a:cubicBezTo>
                    <a:cubicBezTo>
                      <a:pt x="94" y="204"/>
                      <a:pt x="95" y="204"/>
                      <a:pt x="95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95" y="203"/>
                      <a:pt x="95" y="203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94" y="203"/>
                      <a:pt x="93" y="203"/>
                      <a:pt x="93" y="203"/>
                    </a:cubicBezTo>
                    <a:cubicBezTo>
                      <a:pt x="93" y="203"/>
                      <a:pt x="93" y="203"/>
                      <a:pt x="93" y="203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6" y="203"/>
                      <a:pt x="96" y="203"/>
                      <a:pt x="97" y="203"/>
                    </a:cubicBezTo>
                    <a:cubicBezTo>
                      <a:pt x="97" y="203"/>
                      <a:pt x="97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8" y="202"/>
                      <a:pt x="98" y="202"/>
                      <a:pt x="98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6" y="202"/>
                      <a:pt x="95" y="202"/>
                      <a:pt x="95" y="202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94" y="202"/>
                      <a:pt x="94" y="201"/>
                      <a:pt x="94" y="201"/>
                    </a:cubicBezTo>
                    <a:cubicBezTo>
                      <a:pt x="94" y="201"/>
                      <a:pt x="94" y="201"/>
                      <a:pt x="94" y="201"/>
                    </a:cubicBezTo>
                    <a:cubicBezTo>
                      <a:pt x="94" y="201"/>
                      <a:pt x="95" y="201"/>
                      <a:pt x="95" y="202"/>
                    </a:cubicBezTo>
                    <a:cubicBezTo>
                      <a:pt x="95" y="201"/>
                      <a:pt x="96" y="201"/>
                      <a:pt x="96" y="201"/>
                    </a:cubicBezTo>
                    <a:cubicBezTo>
                      <a:pt x="97" y="201"/>
                      <a:pt x="97" y="201"/>
                      <a:pt x="97" y="201"/>
                    </a:cubicBezTo>
                    <a:cubicBezTo>
                      <a:pt x="97" y="201"/>
                      <a:pt x="97" y="201"/>
                      <a:pt x="97" y="200"/>
                    </a:cubicBezTo>
                    <a:cubicBezTo>
                      <a:pt x="97" y="200"/>
                      <a:pt x="96" y="200"/>
                      <a:pt x="96" y="200"/>
                    </a:cubicBezTo>
                    <a:cubicBezTo>
                      <a:pt x="96" y="200"/>
                      <a:pt x="96" y="200"/>
                      <a:pt x="96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5" y="200"/>
                      <a:pt x="96" y="200"/>
                      <a:pt x="96" y="200"/>
                    </a:cubicBezTo>
                    <a:cubicBezTo>
                      <a:pt x="96" y="200"/>
                      <a:pt x="96" y="200"/>
                      <a:pt x="96" y="200"/>
                    </a:cubicBezTo>
                    <a:cubicBezTo>
                      <a:pt x="97" y="200"/>
                      <a:pt x="97" y="200"/>
                      <a:pt x="97" y="200"/>
                    </a:cubicBezTo>
                    <a:cubicBezTo>
                      <a:pt x="97" y="200"/>
                      <a:pt x="97" y="200"/>
                      <a:pt x="97" y="200"/>
                    </a:cubicBezTo>
                    <a:cubicBezTo>
                      <a:pt x="98" y="200"/>
                      <a:pt x="98" y="200"/>
                      <a:pt x="98" y="19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8" y="199"/>
                      <a:pt x="98" y="199"/>
                      <a:pt x="97" y="199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99"/>
                      <a:pt x="97" y="198"/>
                      <a:pt x="97" y="198"/>
                    </a:cubicBezTo>
                    <a:cubicBezTo>
                      <a:pt x="97" y="199"/>
                      <a:pt x="97" y="199"/>
                      <a:pt x="98" y="19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8" y="198"/>
                      <a:pt x="99" y="198"/>
                      <a:pt x="99" y="198"/>
                    </a:cubicBezTo>
                    <a:cubicBezTo>
                      <a:pt x="99" y="198"/>
                      <a:pt x="99" y="198"/>
                      <a:pt x="99" y="198"/>
                    </a:cubicBezTo>
                    <a:cubicBezTo>
                      <a:pt x="98" y="198"/>
                      <a:pt x="98" y="198"/>
                      <a:pt x="98" y="198"/>
                    </a:cubicBezTo>
                    <a:cubicBezTo>
                      <a:pt x="97" y="198"/>
                      <a:pt x="97" y="198"/>
                      <a:pt x="97" y="198"/>
                    </a:cubicBezTo>
                    <a:cubicBezTo>
                      <a:pt x="97" y="198"/>
                      <a:pt x="97" y="197"/>
                      <a:pt x="96" y="197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7" y="197"/>
                      <a:pt x="97" y="197"/>
                      <a:pt x="98" y="198"/>
                    </a:cubicBezTo>
                    <a:cubicBezTo>
                      <a:pt x="98" y="197"/>
                      <a:pt x="98" y="197"/>
                      <a:pt x="98" y="197"/>
                    </a:cubicBezTo>
                    <a:cubicBezTo>
                      <a:pt x="99" y="198"/>
                      <a:pt x="99" y="198"/>
                      <a:pt x="99" y="198"/>
                    </a:cubicBezTo>
                    <a:cubicBezTo>
                      <a:pt x="99" y="198"/>
                      <a:pt x="100" y="198"/>
                      <a:pt x="100" y="198"/>
                    </a:cubicBezTo>
                    <a:cubicBezTo>
                      <a:pt x="100" y="197"/>
                      <a:pt x="100" y="197"/>
                      <a:pt x="100" y="197"/>
                    </a:cubicBezTo>
                    <a:cubicBezTo>
                      <a:pt x="100" y="197"/>
                      <a:pt x="100" y="197"/>
                      <a:pt x="100" y="197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4"/>
                      <a:pt x="100" y="194"/>
                      <a:pt x="100" y="194"/>
                    </a:cubicBezTo>
                    <a:cubicBezTo>
                      <a:pt x="99" y="194"/>
                      <a:pt x="99" y="194"/>
                      <a:pt x="98" y="194"/>
                    </a:cubicBezTo>
                    <a:cubicBezTo>
                      <a:pt x="98" y="194"/>
                      <a:pt x="98" y="194"/>
                      <a:pt x="97" y="194"/>
                    </a:cubicBezTo>
                    <a:cubicBezTo>
                      <a:pt x="97" y="194"/>
                      <a:pt x="97" y="193"/>
                      <a:pt x="97" y="193"/>
                    </a:cubicBezTo>
                    <a:cubicBezTo>
                      <a:pt x="97" y="193"/>
                      <a:pt x="97" y="193"/>
                      <a:pt x="97" y="193"/>
                    </a:cubicBezTo>
                    <a:cubicBezTo>
                      <a:pt x="97" y="193"/>
                      <a:pt x="97" y="193"/>
                      <a:pt x="97" y="193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8" y="193"/>
                      <a:pt x="99" y="193"/>
                      <a:pt x="99" y="194"/>
                    </a:cubicBezTo>
                    <a:cubicBezTo>
                      <a:pt x="100" y="194"/>
                      <a:pt x="100" y="194"/>
                      <a:pt x="100" y="194"/>
                    </a:cubicBezTo>
                    <a:cubicBezTo>
                      <a:pt x="100" y="194"/>
                      <a:pt x="101" y="194"/>
                      <a:pt x="101" y="194"/>
                    </a:cubicBezTo>
                    <a:cubicBezTo>
                      <a:pt x="101" y="194"/>
                      <a:pt x="101" y="194"/>
                      <a:pt x="101" y="194"/>
                    </a:cubicBezTo>
                    <a:cubicBezTo>
                      <a:pt x="101" y="193"/>
                      <a:pt x="101" y="193"/>
                      <a:pt x="101" y="193"/>
                    </a:cubicBezTo>
                    <a:cubicBezTo>
                      <a:pt x="101" y="193"/>
                      <a:pt x="100" y="193"/>
                      <a:pt x="100" y="192"/>
                    </a:cubicBezTo>
                    <a:cubicBezTo>
                      <a:pt x="100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7" y="192"/>
                    </a:cubicBezTo>
                    <a:cubicBezTo>
                      <a:pt x="97" y="192"/>
                      <a:pt x="97" y="192"/>
                      <a:pt x="97" y="192"/>
                    </a:cubicBezTo>
                    <a:cubicBezTo>
                      <a:pt x="97" y="192"/>
                      <a:pt x="97" y="192"/>
                      <a:pt x="97" y="192"/>
                    </a:cubicBezTo>
                    <a:cubicBezTo>
                      <a:pt x="97" y="192"/>
                      <a:pt x="97" y="191"/>
                      <a:pt x="97" y="191"/>
                    </a:cubicBezTo>
                    <a:cubicBezTo>
                      <a:pt x="97" y="192"/>
                      <a:pt x="98" y="192"/>
                      <a:pt x="98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9" y="192"/>
                      <a:pt x="99" y="191"/>
                      <a:pt x="100" y="191"/>
                    </a:cubicBezTo>
                    <a:cubicBezTo>
                      <a:pt x="100" y="191"/>
                      <a:pt x="100" y="191"/>
                      <a:pt x="100" y="191"/>
                    </a:cubicBezTo>
                    <a:cubicBezTo>
                      <a:pt x="100" y="191"/>
                      <a:pt x="100" y="190"/>
                      <a:pt x="100" y="190"/>
                    </a:cubicBezTo>
                    <a:cubicBezTo>
                      <a:pt x="100" y="190"/>
                      <a:pt x="100" y="190"/>
                      <a:pt x="100" y="190"/>
                    </a:cubicBezTo>
                    <a:cubicBezTo>
                      <a:pt x="100" y="190"/>
                      <a:pt x="100" y="190"/>
                      <a:pt x="101" y="190"/>
                    </a:cubicBezTo>
                    <a:cubicBezTo>
                      <a:pt x="101" y="190"/>
                      <a:pt x="101" y="190"/>
                      <a:pt x="101" y="191"/>
                    </a:cubicBezTo>
                    <a:cubicBezTo>
                      <a:pt x="101" y="191"/>
                      <a:pt x="101" y="191"/>
                      <a:pt x="101" y="191"/>
                    </a:cubicBezTo>
                    <a:cubicBezTo>
                      <a:pt x="101" y="191"/>
                      <a:pt x="101" y="191"/>
                      <a:pt x="102" y="191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3" y="191"/>
                      <a:pt x="103" y="191"/>
                      <a:pt x="104" y="191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4" y="190"/>
                      <a:pt x="104" y="190"/>
                      <a:pt x="105" y="190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2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2" y="190"/>
                      <a:pt x="102" y="190"/>
                      <a:pt x="102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1" y="189"/>
                      <a:pt x="101" y="189"/>
                      <a:pt x="101" y="188"/>
                    </a:cubicBezTo>
                    <a:cubicBezTo>
                      <a:pt x="101" y="188"/>
                      <a:pt x="101" y="188"/>
                      <a:pt x="101" y="188"/>
                    </a:cubicBezTo>
                    <a:cubicBezTo>
                      <a:pt x="101" y="188"/>
                      <a:pt x="102" y="188"/>
                      <a:pt x="102" y="188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102" y="189"/>
                      <a:pt x="102" y="189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103" y="189"/>
                      <a:pt x="104" y="189"/>
                      <a:pt x="104" y="189"/>
                    </a:cubicBezTo>
                    <a:cubicBezTo>
                      <a:pt x="104" y="189"/>
                      <a:pt x="104" y="189"/>
                      <a:pt x="105" y="189"/>
                    </a:cubicBezTo>
                    <a:cubicBezTo>
                      <a:pt x="105" y="189"/>
                      <a:pt x="105" y="189"/>
                      <a:pt x="105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3" y="188"/>
                    </a:cubicBezTo>
                    <a:cubicBezTo>
                      <a:pt x="103" y="188"/>
                      <a:pt x="103" y="188"/>
                      <a:pt x="102" y="188"/>
                    </a:cubicBezTo>
                    <a:cubicBezTo>
                      <a:pt x="102" y="187"/>
                      <a:pt x="102" y="187"/>
                      <a:pt x="102" y="187"/>
                    </a:cubicBezTo>
                    <a:cubicBezTo>
                      <a:pt x="102" y="187"/>
                      <a:pt x="102" y="187"/>
                      <a:pt x="102" y="187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3" y="187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5" y="188"/>
                    </a:cubicBezTo>
                    <a:cubicBezTo>
                      <a:pt x="105" y="188"/>
                      <a:pt x="105" y="188"/>
                      <a:pt x="105" y="188"/>
                    </a:cubicBezTo>
                    <a:cubicBezTo>
                      <a:pt x="105" y="188"/>
                      <a:pt x="106" y="188"/>
                      <a:pt x="106" y="188"/>
                    </a:cubicBezTo>
                    <a:cubicBezTo>
                      <a:pt x="106" y="188"/>
                      <a:pt x="106" y="188"/>
                      <a:pt x="106" y="187"/>
                    </a:cubicBezTo>
                    <a:cubicBezTo>
                      <a:pt x="106" y="187"/>
                      <a:pt x="105" y="187"/>
                      <a:pt x="105" y="187"/>
                    </a:cubicBezTo>
                    <a:cubicBezTo>
                      <a:pt x="105" y="187"/>
                      <a:pt x="105" y="187"/>
                      <a:pt x="104" y="187"/>
                    </a:cubicBezTo>
                    <a:cubicBezTo>
                      <a:pt x="104" y="187"/>
                      <a:pt x="104" y="187"/>
                      <a:pt x="103" y="187"/>
                    </a:cubicBezTo>
                    <a:cubicBezTo>
                      <a:pt x="103" y="186"/>
                      <a:pt x="103" y="186"/>
                      <a:pt x="103" y="186"/>
                    </a:cubicBezTo>
                    <a:cubicBezTo>
                      <a:pt x="103" y="186"/>
                      <a:pt x="104" y="186"/>
                      <a:pt x="104" y="186"/>
                    </a:cubicBezTo>
                    <a:cubicBezTo>
                      <a:pt x="104" y="186"/>
                      <a:pt x="104" y="186"/>
                      <a:pt x="104" y="185"/>
                    </a:cubicBezTo>
                    <a:cubicBezTo>
                      <a:pt x="104" y="185"/>
                      <a:pt x="104" y="185"/>
                      <a:pt x="105" y="185"/>
                    </a:cubicBezTo>
                    <a:cubicBezTo>
                      <a:pt x="105" y="185"/>
                      <a:pt x="105" y="186"/>
                      <a:pt x="105" y="186"/>
                    </a:cubicBezTo>
                    <a:cubicBezTo>
                      <a:pt x="105" y="186"/>
                      <a:pt x="106" y="186"/>
                      <a:pt x="106" y="186"/>
                    </a:cubicBezTo>
                    <a:cubicBezTo>
                      <a:pt x="106" y="186"/>
                      <a:pt x="107" y="186"/>
                      <a:pt x="107" y="186"/>
                    </a:cubicBezTo>
                    <a:cubicBezTo>
                      <a:pt x="107" y="186"/>
                      <a:pt x="107" y="186"/>
                      <a:pt x="107" y="186"/>
                    </a:cubicBezTo>
                    <a:cubicBezTo>
                      <a:pt x="108" y="186"/>
                      <a:pt x="108" y="186"/>
                      <a:pt x="108" y="186"/>
                    </a:cubicBezTo>
                    <a:cubicBezTo>
                      <a:pt x="108" y="186"/>
                      <a:pt x="109" y="186"/>
                      <a:pt x="109" y="186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5"/>
                      <a:pt x="108" y="185"/>
                      <a:pt x="108" y="185"/>
                    </a:cubicBezTo>
                    <a:cubicBezTo>
                      <a:pt x="108" y="185"/>
                      <a:pt x="107" y="185"/>
                      <a:pt x="107" y="184"/>
                    </a:cubicBezTo>
                    <a:cubicBezTo>
                      <a:pt x="107" y="184"/>
                      <a:pt x="106" y="184"/>
                      <a:pt x="106" y="184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5" y="184"/>
                      <a:pt x="105" y="184"/>
                      <a:pt x="106" y="183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7" y="184"/>
                      <a:pt x="107" y="184"/>
                      <a:pt x="107" y="184"/>
                    </a:cubicBezTo>
                    <a:cubicBezTo>
                      <a:pt x="107" y="184"/>
                      <a:pt x="107" y="184"/>
                      <a:pt x="107" y="184"/>
                    </a:cubicBezTo>
                    <a:cubicBezTo>
                      <a:pt x="108" y="184"/>
                      <a:pt x="108" y="184"/>
                      <a:pt x="108" y="184"/>
                    </a:cubicBezTo>
                    <a:cubicBezTo>
                      <a:pt x="109" y="184"/>
                      <a:pt x="109" y="185"/>
                      <a:pt x="109" y="185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9" y="184"/>
                      <a:pt x="109" y="184"/>
                      <a:pt x="110" y="184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10" y="183"/>
                      <a:pt x="110" y="183"/>
                    </a:cubicBezTo>
                    <a:cubicBezTo>
                      <a:pt x="109" y="183"/>
                      <a:pt x="109" y="183"/>
                      <a:pt x="109" y="183"/>
                    </a:cubicBezTo>
                    <a:cubicBezTo>
                      <a:pt x="109" y="183"/>
                      <a:pt x="109" y="183"/>
                      <a:pt x="109" y="183"/>
                    </a:cubicBezTo>
                    <a:cubicBezTo>
                      <a:pt x="109" y="183"/>
                      <a:pt x="109" y="183"/>
                      <a:pt x="109" y="182"/>
                    </a:cubicBezTo>
                    <a:cubicBezTo>
                      <a:pt x="109" y="182"/>
                      <a:pt x="109" y="182"/>
                      <a:pt x="109" y="182"/>
                    </a:cubicBezTo>
                    <a:cubicBezTo>
                      <a:pt x="109" y="182"/>
                      <a:pt x="110" y="182"/>
                      <a:pt x="110" y="182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10" y="182"/>
                      <a:pt x="110" y="181"/>
                      <a:pt x="110" y="181"/>
                    </a:cubicBezTo>
                    <a:cubicBezTo>
                      <a:pt x="110" y="181"/>
                      <a:pt x="110" y="181"/>
                      <a:pt x="109" y="181"/>
                    </a:cubicBezTo>
                    <a:cubicBezTo>
                      <a:pt x="109" y="181"/>
                      <a:pt x="109" y="182"/>
                      <a:pt x="109" y="182"/>
                    </a:cubicBezTo>
                    <a:cubicBezTo>
                      <a:pt x="109" y="182"/>
                      <a:pt x="109" y="181"/>
                      <a:pt x="109" y="181"/>
                    </a:cubicBezTo>
                    <a:cubicBezTo>
                      <a:pt x="108" y="181"/>
                      <a:pt x="108" y="181"/>
                      <a:pt x="108" y="181"/>
                    </a:cubicBezTo>
                    <a:cubicBezTo>
                      <a:pt x="108" y="181"/>
                      <a:pt x="107" y="181"/>
                      <a:pt x="107" y="181"/>
                    </a:cubicBezTo>
                    <a:cubicBezTo>
                      <a:pt x="107" y="181"/>
                      <a:pt x="106" y="181"/>
                      <a:pt x="106" y="181"/>
                    </a:cubicBezTo>
                    <a:cubicBezTo>
                      <a:pt x="106" y="181"/>
                      <a:pt x="106" y="181"/>
                      <a:pt x="105" y="181"/>
                    </a:cubicBezTo>
                    <a:cubicBezTo>
                      <a:pt x="106" y="181"/>
                      <a:pt x="106" y="180"/>
                      <a:pt x="106" y="180"/>
                    </a:cubicBezTo>
                    <a:cubicBezTo>
                      <a:pt x="106" y="180"/>
                      <a:pt x="107" y="180"/>
                      <a:pt x="107" y="180"/>
                    </a:cubicBezTo>
                    <a:cubicBezTo>
                      <a:pt x="107" y="180"/>
                      <a:pt x="108" y="180"/>
                      <a:pt x="108" y="180"/>
                    </a:cubicBezTo>
                    <a:cubicBezTo>
                      <a:pt x="108" y="180"/>
                      <a:pt x="109" y="180"/>
                      <a:pt x="109" y="180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9" y="180"/>
                      <a:pt x="109" y="180"/>
                      <a:pt x="110" y="179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10" y="180"/>
                      <a:pt x="110" y="179"/>
                      <a:pt x="110" y="179"/>
                    </a:cubicBezTo>
                    <a:cubicBezTo>
                      <a:pt x="110" y="179"/>
                      <a:pt x="110" y="178"/>
                      <a:pt x="110" y="178"/>
                    </a:cubicBezTo>
                    <a:cubicBezTo>
                      <a:pt x="110" y="178"/>
                      <a:pt x="110" y="178"/>
                      <a:pt x="110" y="177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9" y="177"/>
                      <a:pt x="109" y="176"/>
                      <a:pt x="109" y="176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176"/>
                      <a:pt x="109" y="176"/>
                      <a:pt x="109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10" y="175"/>
                      <a:pt x="110" y="175"/>
                      <a:pt x="110" y="175"/>
                    </a:cubicBezTo>
                    <a:cubicBezTo>
                      <a:pt x="110" y="175"/>
                      <a:pt x="110" y="175"/>
                      <a:pt x="110" y="175"/>
                    </a:cubicBezTo>
                    <a:cubicBezTo>
                      <a:pt x="111" y="175"/>
                      <a:pt x="111" y="175"/>
                      <a:pt x="111" y="175"/>
                    </a:cubicBezTo>
                    <a:cubicBezTo>
                      <a:pt x="111" y="175"/>
                      <a:pt x="111" y="175"/>
                      <a:pt x="111" y="175"/>
                    </a:cubicBezTo>
                    <a:cubicBezTo>
                      <a:pt x="112" y="175"/>
                      <a:pt x="112" y="175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3" y="176"/>
                      <a:pt x="113" y="176"/>
                      <a:pt x="113" y="176"/>
                    </a:cubicBezTo>
                    <a:cubicBezTo>
                      <a:pt x="113" y="175"/>
                      <a:pt x="114" y="175"/>
                      <a:pt x="114" y="175"/>
                    </a:cubicBezTo>
                    <a:cubicBezTo>
                      <a:pt x="114" y="174"/>
                      <a:pt x="114" y="174"/>
                      <a:pt x="114" y="174"/>
                    </a:cubicBezTo>
                    <a:cubicBezTo>
                      <a:pt x="114" y="174"/>
                      <a:pt x="114" y="173"/>
                      <a:pt x="114" y="173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4" y="173"/>
                      <a:pt x="114" y="172"/>
                      <a:pt x="114" y="172"/>
                    </a:cubicBezTo>
                    <a:cubicBezTo>
                      <a:pt x="114" y="172"/>
                      <a:pt x="114" y="172"/>
                      <a:pt x="114" y="172"/>
                    </a:cubicBezTo>
                    <a:cubicBezTo>
                      <a:pt x="114" y="172"/>
                      <a:pt x="115" y="172"/>
                      <a:pt x="115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6" y="172"/>
                      <a:pt x="116" y="172"/>
                      <a:pt x="116" y="172"/>
                    </a:cubicBezTo>
                    <a:cubicBezTo>
                      <a:pt x="116" y="172"/>
                      <a:pt x="116" y="172"/>
                      <a:pt x="116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8" y="172"/>
                    </a:cubicBezTo>
                    <a:cubicBezTo>
                      <a:pt x="118" y="172"/>
                      <a:pt x="117" y="172"/>
                      <a:pt x="117" y="172"/>
                    </a:cubicBezTo>
                    <a:cubicBezTo>
                      <a:pt x="117" y="171"/>
                      <a:pt x="118" y="171"/>
                      <a:pt x="118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8" y="171"/>
                      <a:pt x="118" y="171"/>
                      <a:pt x="118" y="172"/>
                    </a:cubicBezTo>
                    <a:cubicBezTo>
                      <a:pt x="118" y="172"/>
                      <a:pt x="119" y="172"/>
                      <a:pt x="119" y="172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119" y="172"/>
                      <a:pt x="120" y="172"/>
                      <a:pt x="120" y="172"/>
                    </a:cubicBez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1" y="171"/>
                      <a:pt x="121" y="171"/>
                      <a:pt x="121" y="172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1"/>
                      <a:pt x="123" y="171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2" y="170"/>
                      <a:pt x="122" y="169"/>
                      <a:pt x="122" y="169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22" y="169"/>
                      <a:pt x="122" y="168"/>
                      <a:pt x="122" y="168"/>
                    </a:cubicBezTo>
                    <a:cubicBezTo>
                      <a:pt x="122" y="168"/>
                      <a:pt x="123" y="168"/>
                      <a:pt x="123" y="168"/>
                    </a:cubicBez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4" y="169"/>
                      <a:pt x="124" y="168"/>
                      <a:pt x="124" y="168"/>
                    </a:cubicBezTo>
                    <a:cubicBezTo>
                      <a:pt x="124" y="168"/>
                      <a:pt x="124" y="168"/>
                      <a:pt x="124" y="168"/>
                    </a:cubicBezTo>
                    <a:cubicBezTo>
                      <a:pt x="124" y="168"/>
                      <a:pt x="125" y="167"/>
                      <a:pt x="125" y="167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5" y="167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5" y="166"/>
                      <a:pt x="125" y="165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6" y="166"/>
                      <a:pt x="126" y="166"/>
                    </a:cubicBezTo>
                    <a:cubicBezTo>
                      <a:pt x="126" y="166"/>
                      <a:pt x="126" y="166"/>
                      <a:pt x="127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7" y="166"/>
                      <a:pt x="127" y="167"/>
                      <a:pt x="127" y="167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68"/>
                      <a:pt x="126" y="168"/>
                      <a:pt x="126" y="169"/>
                    </a:cubicBezTo>
                    <a:cubicBezTo>
                      <a:pt x="126" y="169"/>
                      <a:pt x="127" y="169"/>
                      <a:pt x="127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8" y="169"/>
                      <a:pt x="128" y="169"/>
                      <a:pt x="128" y="169"/>
                    </a:cubicBezTo>
                    <a:cubicBezTo>
                      <a:pt x="128" y="169"/>
                      <a:pt x="128" y="169"/>
                      <a:pt x="128" y="169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9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9"/>
                    </a:cubicBezTo>
                    <a:cubicBezTo>
                      <a:pt x="128" y="169"/>
                      <a:pt x="129" y="169"/>
                      <a:pt x="129" y="169"/>
                    </a:cubicBezTo>
                    <a:cubicBezTo>
                      <a:pt x="129" y="169"/>
                      <a:pt x="129" y="169"/>
                      <a:pt x="130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1" y="169"/>
                      <a:pt x="131" y="168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8"/>
                      <a:pt x="132" y="169"/>
                      <a:pt x="133" y="169"/>
                    </a:cubicBezTo>
                    <a:cubicBezTo>
                      <a:pt x="133" y="169"/>
                      <a:pt x="133" y="168"/>
                      <a:pt x="133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5" y="168"/>
                      <a:pt x="135" y="167"/>
                      <a:pt x="135" y="167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6" y="166"/>
                      <a:pt x="136" y="166"/>
                      <a:pt x="135" y="166"/>
                    </a:cubicBezTo>
                    <a:cubicBezTo>
                      <a:pt x="135" y="165"/>
                      <a:pt x="135" y="165"/>
                      <a:pt x="135" y="165"/>
                    </a:cubicBezTo>
                    <a:cubicBezTo>
                      <a:pt x="135" y="165"/>
                      <a:pt x="135" y="165"/>
                      <a:pt x="135" y="165"/>
                    </a:cubicBezTo>
                    <a:cubicBezTo>
                      <a:pt x="135" y="165"/>
                      <a:pt x="135" y="165"/>
                      <a:pt x="136" y="165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6" y="165"/>
                      <a:pt x="137" y="166"/>
                      <a:pt x="137" y="166"/>
                    </a:cubicBezTo>
                    <a:cubicBezTo>
                      <a:pt x="137" y="166"/>
                      <a:pt x="137" y="166"/>
                      <a:pt x="138" y="166"/>
                    </a:cubicBezTo>
                    <a:cubicBezTo>
                      <a:pt x="138" y="165"/>
                      <a:pt x="138" y="165"/>
                      <a:pt x="138" y="165"/>
                    </a:cubicBezTo>
                    <a:cubicBezTo>
                      <a:pt x="138" y="165"/>
                      <a:pt x="138" y="165"/>
                      <a:pt x="138" y="165"/>
                    </a:cubicBezTo>
                    <a:cubicBezTo>
                      <a:pt x="138" y="165"/>
                      <a:pt x="138" y="165"/>
                      <a:pt x="138" y="165"/>
                    </a:cubicBezTo>
                    <a:cubicBezTo>
                      <a:pt x="138" y="165"/>
                      <a:pt x="138" y="166"/>
                      <a:pt x="139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40" y="165"/>
                      <a:pt x="140" y="165"/>
                      <a:pt x="141" y="165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1" y="163"/>
                      <a:pt x="142" y="163"/>
                      <a:pt x="142" y="163"/>
                    </a:cubicBezTo>
                    <a:cubicBezTo>
                      <a:pt x="142" y="163"/>
                      <a:pt x="142" y="163"/>
                      <a:pt x="142" y="163"/>
                    </a:cubicBezTo>
                    <a:cubicBezTo>
                      <a:pt x="142" y="163"/>
                      <a:pt x="142" y="164"/>
                      <a:pt x="142" y="164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2" y="164"/>
                      <a:pt x="142" y="164"/>
                      <a:pt x="143" y="163"/>
                    </a:cubicBezTo>
                    <a:cubicBezTo>
                      <a:pt x="143" y="163"/>
                      <a:pt x="143" y="163"/>
                      <a:pt x="143" y="163"/>
                    </a:cubicBezTo>
                    <a:cubicBezTo>
                      <a:pt x="143" y="163"/>
                      <a:pt x="144" y="162"/>
                      <a:pt x="144" y="162"/>
                    </a:cubicBezTo>
                    <a:cubicBezTo>
                      <a:pt x="144" y="162"/>
                      <a:pt x="144" y="162"/>
                      <a:pt x="143" y="162"/>
                    </a:cubicBezTo>
                    <a:cubicBezTo>
                      <a:pt x="143" y="162"/>
                      <a:pt x="143" y="161"/>
                      <a:pt x="143" y="161"/>
                    </a:cubicBezTo>
                    <a:cubicBezTo>
                      <a:pt x="144" y="161"/>
                      <a:pt x="144" y="161"/>
                      <a:pt x="145" y="160"/>
                    </a:cubicBezTo>
                    <a:cubicBezTo>
                      <a:pt x="145" y="160"/>
                      <a:pt x="145" y="160"/>
                      <a:pt x="146" y="160"/>
                    </a:cubicBezTo>
                    <a:cubicBezTo>
                      <a:pt x="146" y="160"/>
                      <a:pt x="146" y="160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cubicBezTo>
                      <a:pt x="146" y="159"/>
                      <a:pt x="147" y="159"/>
                      <a:pt x="147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7" y="159"/>
                      <a:pt x="147" y="159"/>
                      <a:pt x="147" y="158"/>
                    </a:cubicBezTo>
                    <a:cubicBezTo>
                      <a:pt x="147" y="158"/>
                      <a:pt x="147" y="158"/>
                      <a:pt x="147" y="158"/>
                    </a:cubicBezTo>
                    <a:cubicBezTo>
                      <a:pt x="147" y="158"/>
                      <a:pt x="147" y="158"/>
                      <a:pt x="147" y="158"/>
                    </a:cubicBezTo>
                    <a:cubicBezTo>
                      <a:pt x="147" y="158"/>
                      <a:pt x="147" y="158"/>
                      <a:pt x="147" y="158"/>
                    </a:cubicBezTo>
                    <a:cubicBezTo>
                      <a:pt x="147" y="158"/>
                      <a:pt x="148" y="158"/>
                      <a:pt x="148" y="158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8" y="157"/>
                      <a:pt x="148" y="157"/>
                      <a:pt x="148" y="157"/>
                    </a:cubicBezTo>
                    <a:cubicBezTo>
                      <a:pt x="148" y="157"/>
                      <a:pt x="148" y="157"/>
                      <a:pt x="149" y="157"/>
                    </a:cubicBezTo>
                    <a:cubicBezTo>
                      <a:pt x="149" y="157"/>
                      <a:pt x="149" y="157"/>
                      <a:pt x="149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50" y="156"/>
                      <a:pt x="150" y="155"/>
                      <a:pt x="151" y="155"/>
                    </a:cubicBezTo>
                    <a:cubicBezTo>
                      <a:pt x="151" y="155"/>
                      <a:pt x="151" y="155"/>
                      <a:pt x="151" y="155"/>
                    </a:cubicBezTo>
                    <a:cubicBezTo>
                      <a:pt x="152" y="155"/>
                      <a:pt x="152" y="154"/>
                      <a:pt x="152" y="154"/>
                    </a:cubicBezTo>
                    <a:cubicBezTo>
                      <a:pt x="152" y="154"/>
                      <a:pt x="152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2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3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52"/>
                      <a:pt x="153" y="152"/>
                      <a:pt x="153" y="151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1"/>
                      <a:pt x="153" y="150"/>
                      <a:pt x="153" y="150"/>
                    </a:cubicBezTo>
                    <a:cubicBezTo>
                      <a:pt x="153" y="150"/>
                      <a:pt x="153" y="150"/>
                      <a:pt x="152" y="150"/>
                    </a:cubicBezTo>
                    <a:cubicBezTo>
                      <a:pt x="152" y="150"/>
                      <a:pt x="152" y="150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2" y="149"/>
                      <a:pt x="152" y="149"/>
                      <a:pt x="152" y="148"/>
                    </a:cubicBezTo>
                    <a:cubicBezTo>
                      <a:pt x="152" y="149"/>
                      <a:pt x="152" y="149"/>
                      <a:pt x="153" y="149"/>
                    </a:cubicBezTo>
                    <a:cubicBezTo>
                      <a:pt x="153" y="149"/>
                      <a:pt x="153" y="149"/>
                      <a:pt x="153" y="149"/>
                    </a:cubicBezTo>
                    <a:cubicBezTo>
                      <a:pt x="153" y="149"/>
                      <a:pt x="153" y="150"/>
                      <a:pt x="154" y="150"/>
                    </a:cubicBezTo>
                    <a:cubicBezTo>
                      <a:pt x="154" y="150"/>
                      <a:pt x="154" y="150"/>
                      <a:pt x="154" y="150"/>
                    </a:cubicBezTo>
                    <a:cubicBezTo>
                      <a:pt x="154" y="150"/>
                      <a:pt x="154" y="151"/>
                      <a:pt x="154" y="151"/>
                    </a:cubicBezTo>
                    <a:cubicBezTo>
                      <a:pt x="154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2"/>
                      <a:pt x="155" y="152"/>
                    </a:cubicBezTo>
                    <a:cubicBezTo>
                      <a:pt x="155" y="152"/>
                      <a:pt x="155" y="152"/>
                      <a:pt x="156" y="152"/>
                    </a:cubicBezTo>
                    <a:cubicBezTo>
                      <a:pt x="156" y="152"/>
                      <a:pt x="156" y="152"/>
                      <a:pt x="156" y="153"/>
                    </a:cubicBezTo>
                    <a:cubicBezTo>
                      <a:pt x="157" y="153"/>
                      <a:pt x="157" y="153"/>
                      <a:pt x="157" y="153"/>
                    </a:cubicBezTo>
                    <a:cubicBezTo>
                      <a:pt x="157" y="152"/>
                      <a:pt x="157" y="152"/>
                      <a:pt x="157" y="152"/>
                    </a:cubicBezTo>
                    <a:cubicBezTo>
                      <a:pt x="157" y="152"/>
                      <a:pt x="157" y="152"/>
                      <a:pt x="157" y="152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9" y="152"/>
                      <a:pt x="159" y="152"/>
                      <a:pt x="159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1" y="152"/>
                      <a:pt x="161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1" y="152"/>
                      <a:pt x="161" y="152"/>
                      <a:pt x="162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3" y="151"/>
                      <a:pt x="163" y="151"/>
                      <a:pt x="163" y="151"/>
                    </a:cubicBezTo>
                    <a:cubicBezTo>
                      <a:pt x="163" y="151"/>
                      <a:pt x="163" y="151"/>
                      <a:pt x="163" y="150"/>
                    </a:cubicBezTo>
                    <a:cubicBezTo>
                      <a:pt x="163" y="150"/>
                      <a:pt x="163" y="150"/>
                      <a:pt x="164" y="150"/>
                    </a:cubicBezTo>
                    <a:cubicBezTo>
                      <a:pt x="164" y="150"/>
                      <a:pt x="164" y="150"/>
                      <a:pt x="164" y="150"/>
                    </a:cubicBezTo>
                    <a:cubicBezTo>
                      <a:pt x="164" y="151"/>
                      <a:pt x="165" y="151"/>
                      <a:pt x="165" y="151"/>
                    </a:cubicBezTo>
                    <a:cubicBezTo>
                      <a:pt x="165" y="151"/>
                      <a:pt x="165" y="151"/>
                      <a:pt x="166" y="151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7" y="151"/>
                      <a:pt x="167" y="151"/>
                      <a:pt x="167" y="151"/>
                    </a:cubicBezTo>
                    <a:cubicBezTo>
                      <a:pt x="167" y="151"/>
                      <a:pt x="167" y="150"/>
                      <a:pt x="167" y="150"/>
                    </a:cubicBezTo>
                    <a:cubicBezTo>
                      <a:pt x="167" y="150"/>
                      <a:pt x="167" y="150"/>
                      <a:pt x="167" y="150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68" y="150"/>
                      <a:pt x="169" y="150"/>
                      <a:pt x="169" y="150"/>
                    </a:cubicBezTo>
                    <a:cubicBezTo>
                      <a:pt x="169" y="150"/>
                      <a:pt x="169" y="150"/>
                      <a:pt x="169" y="150"/>
                    </a:cubicBezTo>
                    <a:cubicBezTo>
                      <a:pt x="169" y="150"/>
                      <a:pt x="169" y="150"/>
                      <a:pt x="170" y="150"/>
                    </a:cubicBezTo>
                    <a:cubicBezTo>
                      <a:pt x="170" y="150"/>
                      <a:pt x="170" y="150"/>
                      <a:pt x="170" y="149"/>
                    </a:cubicBezTo>
                    <a:cubicBezTo>
                      <a:pt x="170" y="149"/>
                      <a:pt x="170" y="149"/>
                      <a:pt x="170" y="149"/>
                    </a:cubicBezTo>
                    <a:cubicBezTo>
                      <a:pt x="170" y="149"/>
                      <a:pt x="170" y="149"/>
                      <a:pt x="170" y="149"/>
                    </a:cubicBezTo>
                    <a:cubicBezTo>
                      <a:pt x="171" y="149"/>
                      <a:pt x="171" y="149"/>
                      <a:pt x="171" y="149"/>
                    </a:cubicBezTo>
                    <a:cubicBezTo>
                      <a:pt x="171" y="149"/>
                      <a:pt x="172" y="149"/>
                      <a:pt x="172" y="149"/>
                    </a:cubicBezTo>
                    <a:cubicBezTo>
                      <a:pt x="172" y="149"/>
                      <a:pt x="172" y="149"/>
                      <a:pt x="172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2" y="149"/>
                      <a:pt x="172" y="149"/>
                      <a:pt x="172" y="149"/>
                    </a:cubicBezTo>
                    <a:cubicBezTo>
                      <a:pt x="172" y="149"/>
                      <a:pt x="172" y="149"/>
                      <a:pt x="173" y="149"/>
                    </a:cubicBezTo>
                    <a:cubicBezTo>
                      <a:pt x="173" y="149"/>
                      <a:pt x="173" y="149"/>
                      <a:pt x="173" y="148"/>
                    </a:cubicBezTo>
                    <a:cubicBezTo>
                      <a:pt x="173" y="148"/>
                      <a:pt x="173" y="148"/>
                      <a:pt x="173" y="148"/>
                    </a:cubicBezTo>
                    <a:cubicBezTo>
                      <a:pt x="173" y="148"/>
                      <a:pt x="174" y="148"/>
                      <a:pt x="174" y="148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4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75" y="148"/>
                      <a:pt x="175" y="148"/>
                      <a:pt x="176" y="148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7" y="148"/>
                      <a:pt x="177" y="148"/>
                      <a:pt x="177" y="148"/>
                    </a:cubicBezTo>
                    <a:cubicBezTo>
                      <a:pt x="177" y="148"/>
                      <a:pt x="177" y="148"/>
                      <a:pt x="177" y="147"/>
                    </a:cubicBezTo>
                    <a:cubicBezTo>
                      <a:pt x="178" y="147"/>
                      <a:pt x="178" y="147"/>
                      <a:pt x="178" y="147"/>
                    </a:cubicBezTo>
                    <a:cubicBezTo>
                      <a:pt x="178" y="147"/>
                      <a:pt x="178" y="147"/>
                      <a:pt x="179" y="147"/>
                    </a:cubicBezTo>
                    <a:cubicBezTo>
                      <a:pt x="179" y="147"/>
                      <a:pt x="179" y="147"/>
                      <a:pt x="180" y="147"/>
                    </a:cubicBezTo>
                    <a:cubicBezTo>
                      <a:pt x="180" y="147"/>
                      <a:pt x="180" y="147"/>
                      <a:pt x="180" y="147"/>
                    </a:cubicBezTo>
                    <a:cubicBezTo>
                      <a:pt x="180" y="147"/>
                      <a:pt x="181" y="147"/>
                      <a:pt x="181" y="147"/>
                    </a:cubicBezTo>
                    <a:cubicBezTo>
                      <a:pt x="181" y="147"/>
                      <a:pt x="181" y="147"/>
                      <a:pt x="181" y="147"/>
                    </a:cubicBezTo>
                    <a:cubicBezTo>
                      <a:pt x="181" y="147"/>
                      <a:pt x="181" y="147"/>
                      <a:pt x="181" y="146"/>
                    </a:cubicBezTo>
                    <a:cubicBezTo>
                      <a:pt x="182" y="146"/>
                      <a:pt x="182" y="146"/>
                      <a:pt x="182" y="146"/>
                    </a:cubicBezTo>
                    <a:cubicBezTo>
                      <a:pt x="182" y="146"/>
                      <a:pt x="183" y="146"/>
                      <a:pt x="183" y="146"/>
                    </a:cubicBezTo>
                    <a:cubicBezTo>
                      <a:pt x="183" y="146"/>
                      <a:pt x="183" y="146"/>
                      <a:pt x="183" y="146"/>
                    </a:cubicBezTo>
                    <a:cubicBezTo>
                      <a:pt x="184" y="145"/>
                      <a:pt x="184" y="145"/>
                      <a:pt x="184" y="145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85" y="145"/>
                      <a:pt x="185" y="144"/>
                      <a:pt x="185" y="144"/>
                    </a:cubicBezTo>
                    <a:cubicBezTo>
                      <a:pt x="185" y="144"/>
                      <a:pt x="185" y="144"/>
                      <a:pt x="185" y="144"/>
                    </a:cubicBezTo>
                    <a:cubicBezTo>
                      <a:pt x="185" y="144"/>
                      <a:pt x="185" y="144"/>
                      <a:pt x="185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2" name="Freeform 892"/>
              <p:cNvSpPr>
                <a:spLocks/>
              </p:cNvSpPr>
              <p:nvPr/>
            </p:nvSpPr>
            <p:spPr bwMode="auto">
              <a:xfrm>
                <a:off x="1941" y="2135"/>
                <a:ext cx="7" cy="2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  <a:gd name="T6" fmla="*/ 1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2 w 3"/>
                  <a:gd name="T15" fmla="*/ 1 h 1"/>
                  <a:gd name="T16" fmla="*/ 3 w 3"/>
                  <a:gd name="T17" fmla="*/ 1 h 1"/>
                  <a:gd name="T18" fmla="*/ 3 w 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3" name="Freeform 893"/>
              <p:cNvSpPr>
                <a:spLocks/>
              </p:cNvSpPr>
              <p:nvPr/>
            </p:nvSpPr>
            <p:spPr bwMode="auto">
              <a:xfrm>
                <a:off x="1964" y="2100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0 w 2"/>
                  <a:gd name="T11" fmla="*/ 1 h 3"/>
                  <a:gd name="T12" fmla="*/ 1 w 2"/>
                  <a:gd name="T13" fmla="*/ 2 h 3"/>
                  <a:gd name="T14" fmla="*/ 1 w 2"/>
                  <a:gd name="T15" fmla="*/ 3 h 3"/>
                  <a:gd name="T16" fmla="*/ 1 w 2"/>
                  <a:gd name="T17" fmla="*/ 3 h 3"/>
                  <a:gd name="T18" fmla="*/ 2 w 2"/>
                  <a:gd name="T19" fmla="*/ 3 h 3"/>
                  <a:gd name="T20" fmla="*/ 2 w 2"/>
                  <a:gd name="T21" fmla="*/ 2 h 3"/>
                  <a:gd name="T22" fmla="*/ 2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4" name="Freeform 894"/>
              <p:cNvSpPr>
                <a:spLocks/>
              </p:cNvSpPr>
              <p:nvPr/>
            </p:nvSpPr>
            <p:spPr bwMode="auto">
              <a:xfrm>
                <a:off x="1952" y="21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5" name="Freeform 895"/>
              <p:cNvSpPr>
                <a:spLocks/>
              </p:cNvSpPr>
              <p:nvPr/>
            </p:nvSpPr>
            <p:spPr bwMode="auto">
              <a:xfrm>
                <a:off x="1950" y="2123"/>
                <a:ext cx="7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1 w 3"/>
                  <a:gd name="T13" fmla="*/ 1 h 1"/>
                  <a:gd name="T14" fmla="*/ 2 w 3"/>
                  <a:gd name="T15" fmla="*/ 1 h 1"/>
                  <a:gd name="T16" fmla="*/ 2 w 3"/>
                  <a:gd name="T17" fmla="*/ 1 h 1"/>
                  <a:gd name="T18" fmla="*/ 3 w 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6" name="Freeform 896"/>
              <p:cNvSpPr>
                <a:spLocks/>
              </p:cNvSpPr>
              <p:nvPr/>
            </p:nvSpPr>
            <p:spPr bwMode="auto">
              <a:xfrm>
                <a:off x="1976" y="209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7" name="Freeform 897"/>
              <p:cNvSpPr>
                <a:spLocks/>
              </p:cNvSpPr>
              <p:nvPr/>
            </p:nvSpPr>
            <p:spPr bwMode="auto">
              <a:xfrm>
                <a:off x="1943" y="214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8" name="Freeform 898"/>
              <p:cNvSpPr>
                <a:spLocks/>
              </p:cNvSpPr>
              <p:nvPr/>
            </p:nvSpPr>
            <p:spPr bwMode="auto">
              <a:xfrm>
                <a:off x="1945" y="2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9" name="Freeform 899"/>
              <p:cNvSpPr>
                <a:spLocks/>
              </p:cNvSpPr>
              <p:nvPr/>
            </p:nvSpPr>
            <p:spPr bwMode="auto">
              <a:xfrm>
                <a:off x="1870" y="217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  <a:gd name="T12" fmla="*/ 0 w 2"/>
                  <a:gd name="T13" fmla="*/ 1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0" name="Freeform 900"/>
              <p:cNvSpPr>
                <a:spLocks/>
              </p:cNvSpPr>
              <p:nvPr/>
            </p:nvSpPr>
            <p:spPr bwMode="auto">
              <a:xfrm>
                <a:off x="1827" y="2104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2 w 2"/>
                  <a:gd name="T4" fmla="*/ 1 w 2"/>
                  <a:gd name="T5" fmla="*/ 1 w 2"/>
                  <a:gd name="T6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1" name="Freeform 901"/>
              <p:cNvSpPr>
                <a:spLocks/>
              </p:cNvSpPr>
              <p:nvPr/>
            </p:nvSpPr>
            <p:spPr bwMode="auto">
              <a:xfrm>
                <a:off x="1827" y="210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2" name="Freeform 902"/>
              <p:cNvSpPr>
                <a:spLocks/>
              </p:cNvSpPr>
              <p:nvPr/>
            </p:nvSpPr>
            <p:spPr bwMode="auto">
              <a:xfrm>
                <a:off x="1884" y="216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3" name="Freeform 903"/>
              <p:cNvSpPr>
                <a:spLocks/>
              </p:cNvSpPr>
              <p:nvPr/>
            </p:nvSpPr>
            <p:spPr bwMode="auto">
              <a:xfrm>
                <a:off x="1917" y="218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4" name="Freeform 904"/>
              <p:cNvSpPr>
                <a:spLocks/>
              </p:cNvSpPr>
              <p:nvPr/>
            </p:nvSpPr>
            <p:spPr bwMode="auto">
              <a:xfrm>
                <a:off x="1931" y="21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5" name="Freeform 905"/>
              <p:cNvSpPr>
                <a:spLocks/>
              </p:cNvSpPr>
              <p:nvPr/>
            </p:nvSpPr>
            <p:spPr bwMode="auto">
              <a:xfrm>
                <a:off x="1891" y="21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6" name="Freeform 906"/>
              <p:cNvSpPr>
                <a:spLocks/>
              </p:cNvSpPr>
              <p:nvPr/>
            </p:nvSpPr>
            <p:spPr bwMode="auto">
              <a:xfrm>
                <a:off x="1917" y="2175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7" name="Freeform 907"/>
              <p:cNvSpPr>
                <a:spLocks/>
              </p:cNvSpPr>
              <p:nvPr/>
            </p:nvSpPr>
            <p:spPr bwMode="auto">
              <a:xfrm>
                <a:off x="1900" y="21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8" name="Freeform 908"/>
              <p:cNvSpPr>
                <a:spLocks/>
              </p:cNvSpPr>
              <p:nvPr/>
            </p:nvSpPr>
            <p:spPr bwMode="auto">
              <a:xfrm>
                <a:off x="1860" y="201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9" name="Freeform 909"/>
              <p:cNvSpPr>
                <a:spLocks/>
              </p:cNvSpPr>
              <p:nvPr/>
            </p:nvSpPr>
            <p:spPr bwMode="auto">
              <a:xfrm>
                <a:off x="2203" y="1879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1 w 3"/>
                  <a:gd name="T7" fmla="*/ 0 h 1"/>
                  <a:gd name="T8" fmla="*/ 1 w 3"/>
                  <a:gd name="T9" fmla="*/ 0 h 1"/>
                  <a:gd name="T10" fmla="*/ 0 w 3"/>
                  <a:gd name="T11" fmla="*/ 0 h 1"/>
                  <a:gd name="T12" fmla="*/ 1 w 3"/>
                  <a:gd name="T13" fmla="*/ 1 h 1"/>
                  <a:gd name="T14" fmla="*/ 2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0" name="Freeform 910"/>
              <p:cNvSpPr>
                <a:spLocks/>
              </p:cNvSpPr>
              <p:nvPr/>
            </p:nvSpPr>
            <p:spPr bwMode="auto">
              <a:xfrm>
                <a:off x="2194" y="194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1" name="Freeform 911"/>
              <p:cNvSpPr>
                <a:spLocks/>
              </p:cNvSpPr>
              <p:nvPr/>
            </p:nvSpPr>
            <p:spPr bwMode="auto">
              <a:xfrm>
                <a:off x="2206" y="1910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2 w 3"/>
                  <a:gd name="T11" fmla="*/ 2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2" name="Freeform 912"/>
              <p:cNvSpPr>
                <a:spLocks/>
              </p:cNvSpPr>
              <p:nvPr/>
            </p:nvSpPr>
            <p:spPr bwMode="auto">
              <a:xfrm>
                <a:off x="2191" y="1920"/>
                <a:ext cx="17" cy="9"/>
              </a:xfrm>
              <a:custGeom>
                <a:avLst/>
                <a:gdLst>
                  <a:gd name="T0" fmla="*/ 2 w 7"/>
                  <a:gd name="T1" fmla="*/ 1 h 4"/>
                  <a:gd name="T2" fmla="*/ 1 w 7"/>
                  <a:gd name="T3" fmla="*/ 1 h 4"/>
                  <a:gd name="T4" fmla="*/ 0 w 7"/>
                  <a:gd name="T5" fmla="*/ 2 h 4"/>
                  <a:gd name="T6" fmla="*/ 0 w 7"/>
                  <a:gd name="T7" fmla="*/ 3 h 4"/>
                  <a:gd name="T8" fmla="*/ 1 w 7"/>
                  <a:gd name="T9" fmla="*/ 3 h 4"/>
                  <a:gd name="T10" fmla="*/ 2 w 7"/>
                  <a:gd name="T11" fmla="*/ 3 h 4"/>
                  <a:gd name="T12" fmla="*/ 3 w 7"/>
                  <a:gd name="T13" fmla="*/ 4 h 4"/>
                  <a:gd name="T14" fmla="*/ 4 w 7"/>
                  <a:gd name="T15" fmla="*/ 3 h 4"/>
                  <a:gd name="T16" fmla="*/ 5 w 7"/>
                  <a:gd name="T17" fmla="*/ 3 h 4"/>
                  <a:gd name="T18" fmla="*/ 6 w 7"/>
                  <a:gd name="T19" fmla="*/ 3 h 4"/>
                  <a:gd name="T20" fmla="*/ 6 w 7"/>
                  <a:gd name="T21" fmla="*/ 2 h 4"/>
                  <a:gd name="T22" fmla="*/ 7 w 7"/>
                  <a:gd name="T23" fmla="*/ 2 h 4"/>
                  <a:gd name="T24" fmla="*/ 6 w 7"/>
                  <a:gd name="T25" fmla="*/ 1 h 4"/>
                  <a:gd name="T26" fmla="*/ 4 w 7"/>
                  <a:gd name="T27" fmla="*/ 0 h 4"/>
                  <a:gd name="T28" fmla="*/ 2 w 7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3" name="Freeform 913"/>
              <p:cNvSpPr>
                <a:spLocks/>
              </p:cNvSpPr>
              <p:nvPr/>
            </p:nvSpPr>
            <p:spPr bwMode="auto">
              <a:xfrm>
                <a:off x="2220" y="19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4" name="Freeform 914"/>
              <p:cNvSpPr>
                <a:spLocks/>
              </p:cNvSpPr>
              <p:nvPr/>
            </p:nvSpPr>
            <p:spPr bwMode="auto">
              <a:xfrm>
                <a:off x="2201" y="187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5" name="Freeform 915"/>
              <p:cNvSpPr>
                <a:spLocks/>
              </p:cNvSpPr>
              <p:nvPr/>
            </p:nvSpPr>
            <p:spPr bwMode="auto">
              <a:xfrm>
                <a:off x="2229" y="1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6" name="Freeform 916"/>
              <p:cNvSpPr>
                <a:spLocks/>
              </p:cNvSpPr>
              <p:nvPr/>
            </p:nvSpPr>
            <p:spPr bwMode="auto">
              <a:xfrm>
                <a:off x="2224" y="1898"/>
                <a:ext cx="15" cy="12"/>
              </a:xfrm>
              <a:custGeom>
                <a:avLst/>
                <a:gdLst>
                  <a:gd name="T0" fmla="*/ 0 w 6"/>
                  <a:gd name="T1" fmla="*/ 3 h 5"/>
                  <a:gd name="T2" fmla="*/ 0 w 6"/>
                  <a:gd name="T3" fmla="*/ 4 h 5"/>
                  <a:gd name="T4" fmla="*/ 0 w 6"/>
                  <a:gd name="T5" fmla="*/ 4 h 5"/>
                  <a:gd name="T6" fmla="*/ 1 w 6"/>
                  <a:gd name="T7" fmla="*/ 5 h 5"/>
                  <a:gd name="T8" fmla="*/ 2 w 6"/>
                  <a:gd name="T9" fmla="*/ 5 h 5"/>
                  <a:gd name="T10" fmla="*/ 4 w 6"/>
                  <a:gd name="T11" fmla="*/ 4 h 5"/>
                  <a:gd name="T12" fmla="*/ 4 w 6"/>
                  <a:gd name="T13" fmla="*/ 4 h 5"/>
                  <a:gd name="T14" fmla="*/ 4 w 6"/>
                  <a:gd name="T15" fmla="*/ 5 h 5"/>
                  <a:gd name="T16" fmla="*/ 5 w 6"/>
                  <a:gd name="T17" fmla="*/ 5 h 5"/>
                  <a:gd name="T18" fmla="*/ 6 w 6"/>
                  <a:gd name="T19" fmla="*/ 4 h 5"/>
                  <a:gd name="T20" fmla="*/ 6 w 6"/>
                  <a:gd name="T21" fmla="*/ 4 h 5"/>
                  <a:gd name="T22" fmla="*/ 6 w 6"/>
                  <a:gd name="T23" fmla="*/ 3 h 5"/>
                  <a:gd name="T24" fmla="*/ 5 w 6"/>
                  <a:gd name="T25" fmla="*/ 3 h 5"/>
                  <a:gd name="T26" fmla="*/ 5 w 6"/>
                  <a:gd name="T27" fmla="*/ 3 h 5"/>
                  <a:gd name="T28" fmla="*/ 5 w 6"/>
                  <a:gd name="T29" fmla="*/ 3 h 5"/>
                  <a:gd name="T30" fmla="*/ 4 w 6"/>
                  <a:gd name="T31" fmla="*/ 3 h 5"/>
                  <a:gd name="T32" fmla="*/ 3 w 6"/>
                  <a:gd name="T33" fmla="*/ 3 h 5"/>
                  <a:gd name="T34" fmla="*/ 4 w 6"/>
                  <a:gd name="T35" fmla="*/ 2 h 5"/>
                  <a:gd name="T36" fmla="*/ 3 w 6"/>
                  <a:gd name="T37" fmla="*/ 2 h 5"/>
                  <a:gd name="T38" fmla="*/ 3 w 6"/>
                  <a:gd name="T39" fmla="*/ 1 h 5"/>
                  <a:gd name="T40" fmla="*/ 4 w 6"/>
                  <a:gd name="T41" fmla="*/ 1 h 5"/>
                  <a:gd name="T42" fmla="*/ 4 w 6"/>
                  <a:gd name="T43" fmla="*/ 1 h 5"/>
                  <a:gd name="T44" fmla="*/ 3 w 6"/>
                  <a:gd name="T45" fmla="*/ 0 h 5"/>
                  <a:gd name="T46" fmla="*/ 2 w 6"/>
                  <a:gd name="T47" fmla="*/ 1 h 5"/>
                  <a:gd name="T48" fmla="*/ 1 w 6"/>
                  <a:gd name="T49" fmla="*/ 1 h 5"/>
                  <a:gd name="T50" fmla="*/ 1 w 6"/>
                  <a:gd name="T51" fmla="*/ 1 h 5"/>
                  <a:gd name="T52" fmla="*/ 0 w 6"/>
                  <a:gd name="T53" fmla="*/ 1 h 5"/>
                  <a:gd name="T54" fmla="*/ 0 w 6"/>
                  <a:gd name="T5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7" name="Freeform 917"/>
              <p:cNvSpPr>
                <a:spLocks/>
              </p:cNvSpPr>
              <p:nvPr/>
            </p:nvSpPr>
            <p:spPr bwMode="auto">
              <a:xfrm>
                <a:off x="2227" y="1839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8" name="Freeform 918"/>
              <p:cNvSpPr>
                <a:spLocks/>
              </p:cNvSpPr>
              <p:nvPr/>
            </p:nvSpPr>
            <p:spPr bwMode="auto">
              <a:xfrm>
                <a:off x="2217" y="1846"/>
                <a:ext cx="7" cy="3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2 w 3"/>
                  <a:gd name="T15" fmla="*/ 1 h 1"/>
                  <a:gd name="T16" fmla="*/ 1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9" name="Freeform 919"/>
              <p:cNvSpPr>
                <a:spLocks/>
              </p:cNvSpPr>
              <p:nvPr/>
            </p:nvSpPr>
            <p:spPr bwMode="auto">
              <a:xfrm>
                <a:off x="2161" y="1953"/>
                <a:ext cx="26" cy="14"/>
              </a:xfrm>
              <a:custGeom>
                <a:avLst/>
                <a:gdLst>
                  <a:gd name="T0" fmla="*/ 8 w 11"/>
                  <a:gd name="T1" fmla="*/ 3 h 6"/>
                  <a:gd name="T2" fmla="*/ 8 w 11"/>
                  <a:gd name="T3" fmla="*/ 3 h 6"/>
                  <a:gd name="T4" fmla="*/ 9 w 11"/>
                  <a:gd name="T5" fmla="*/ 3 h 6"/>
                  <a:gd name="T6" fmla="*/ 10 w 11"/>
                  <a:gd name="T7" fmla="*/ 3 h 6"/>
                  <a:gd name="T8" fmla="*/ 11 w 11"/>
                  <a:gd name="T9" fmla="*/ 3 h 6"/>
                  <a:gd name="T10" fmla="*/ 11 w 11"/>
                  <a:gd name="T11" fmla="*/ 3 h 6"/>
                  <a:gd name="T12" fmla="*/ 11 w 11"/>
                  <a:gd name="T13" fmla="*/ 2 h 6"/>
                  <a:gd name="T14" fmla="*/ 8 w 11"/>
                  <a:gd name="T15" fmla="*/ 2 h 6"/>
                  <a:gd name="T16" fmla="*/ 7 w 11"/>
                  <a:gd name="T17" fmla="*/ 1 h 6"/>
                  <a:gd name="T18" fmla="*/ 6 w 11"/>
                  <a:gd name="T19" fmla="*/ 1 h 6"/>
                  <a:gd name="T20" fmla="*/ 5 w 11"/>
                  <a:gd name="T21" fmla="*/ 1 h 6"/>
                  <a:gd name="T22" fmla="*/ 4 w 11"/>
                  <a:gd name="T23" fmla="*/ 0 h 6"/>
                  <a:gd name="T24" fmla="*/ 3 w 11"/>
                  <a:gd name="T25" fmla="*/ 0 h 6"/>
                  <a:gd name="T26" fmla="*/ 2 w 11"/>
                  <a:gd name="T27" fmla="*/ 0 h 6"/>
                  <a:gd name="T28" fmla="*/ 1 w 11"/>
                  <a:gd name="T29" fmla="*/ 0 h 6"/>
                  <a:gd name="T30" fmla="*/ 0 w 11"/>
                  <a:gd name="T31" fmla="*/ 1 h 6"/>
                  <a:gd name="T32" fmla="*/ 0 w 11"/>
                  <a:gd name="T33" fmla="*/ 1 h 6"/>
                  <a:gd name="T34" fmla="*/ 1 w 11"/>
                  <a:gd name="T35" fmla="*/ 1 h 6"/>
                  <a:gd name="T36" fmla="*/ 1 w 11"/>
                  <a:gd name="T37" fmla="*/ 2 h 6"/>
                  <a:gd name="T38" fmla="*/ 2 w 11"/>
                  <a:gd name="T39" fmla="*/ 3 h 6"/>
                  <a:gd name="T40" fmla="*/ 2 w 11"/>
                  <a:gd name="T41" fmla="*/ 3 h 6"/>
                  <a:gd name="T42" fmla="*/ 4 w 11"/>
                  <a:gd name="T43" fmla="*/ 4 h 6"/>
                  <a:gd name="T44" fmla="*/ 5 w 11"/>
                  <a:gd name="T45" fmla="*/ 4 h 6"/>
                  <a:gd name="T46" fmla="*/ 6 w 11"/>
                  <a:gd name="T47" fmla="*/ 5 h 6"/>
                  <a:gd name="T48" fmla="*/ 7 w 11"/>
                  <a:gd name="T49" fmla="*/ 5 h 6"/>
                  <a:gd name="T50" fmla="*/ 8 w 11"/>
                  <a:gd name="T51" fmla="*/ 5 h 6"/>
                  <a:gd name="T52" fmla="*/ 8 w 11"/>
                  <a:gd name="T53" fmla="*/ 5 h 6"/>
                  <a:gd name="T54" fmla="*/ 9 w 11"/>
                  <a:gd name="T55" fmla="*/ 6 h 6"/>
                  <a:gd name="T56" fmla="*/ 10 w 11"/>
                  <a:gd name="T57" fmla="*/ 5 h 6"/>
                  <a:gd name="T58" fmla="*/ 10 w 11"/>
                  <a:gd name="T59" fmla="*/ 5 h 6"/>
                  <a:gd name="T60" fmla="*/ 10 w 11"/>
                  <a:gd name="T61" fmla="*/ 5 h 6"/>
                  <a:gd name="T62" fmla="*/ 9 w 11"/>
                  <a:gd name="T63" fmla="*/ 4 h 6"/>
                  <a:gd name="T64" fmla="*/ 8 w 11"/>
                  <a:gd name="T65" fmla="*/ 4 h 6"/>
                  <a:gd name="T66" fmla="*/ 8 w 11"/>
                  <a:gd name="T67" fmla="*/ 4 h 6"/>
                  <a:gd name="T68" fmla="*/ 7 w 11"/>
                  <a:gd name="T69" fmla="*/ 3 h 6"/>
                  <a:gd name="T70" fmla="*/ 7 w 11"/>
                  <a:gd name="T71" fmla="*/ 3 h 6"/>
                  <a:gd name="T72" fmla="*/ 8 w 11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6"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0" name="Freeform 920"/>
              <p:cNvSpPr>
                <a:spLocks/>
              </p:cNvSpPr>
              <p:nvPr/>
            </p:nvSpPr>
            <p:spPr bwMode="auto">
              <a:xfrm>
                <a:off x="2161" y="1950"/>
                <a:ext cx="28" cy="5"/>
              </a:xfrm>
              <a:custGeom>
                <a:avLst/>
                <a:gdLst>
                  <a:gd name="T0" fmla="*/ 12 w 12"/>
                  <a:gd name="T1" fmla="*/ 1 h 2"/>
                  <a:gd name="T2" fmla="*/ 10 w 12"/>
                  <a:gd name="T3" fmla="*/ 0 h 2"/>
                  <a:gd name="T4" fmla="*/ 9 w 12"/>
                  <a:gd name="T5" fmla="*/ 0 h 2"/>
                  <a:gd name="T6" fmla="*/ 8 w 12"/>
                  <a:gd name="T7" fmla="*/ 0 h 2"/>
                  <a:gd name="T8" fmla="*/ 7 w 12"/>
                  <a:gd name="T9" fmla="*/ 0 h 2"/>
                  <a:gd name="T10" fmla="*/ 5 w 12"/>
                  <a:gd name="T11" fmla="*/ 0 h 2"/>
                  <a:gd name="T12" fmla="*/ 3 w 12"/>
                  <a:gd name="T13" fmla="*/ 0 h 2"/>
                  <a:gd name="T14" fmla="*/ 2 w 12"/>
                  <a:gd name="T15" fmla="*/ 0 h 2"/>
                  <a:gd name="T16" fmla="*/ 1 w 12"/>
                  <a:gd name="T17" fmla="*/ 0 h 2"/>
                  <a:gd name="T18" fmla="*/ 0 w 12"/>
                  <a:gd name="T19" fmla="*/ 1 h 2"/>
                  <a:gd name="T20" fmla="*/ 1 w 12"/>
                  <a:gd name="T21" fmla="*/ 1 h 2"/>
                  <a:gd name="T22" fmla="*/ 3 w 12"/>
                  <a:gd name="T23" fmla="*/ 1 h 2"/>
                  <a:gd name="T24" fmla="*/ 4 w 12"/>
                  <a:gd name="T25" fmla="*/ 1 h 2"/>
                  <a:gd name="T26" fmla="*/ 5 w 12"/>
                  <a:gd name="T27" fmla="*/ 1 h 2"/>
                  <a:gd name="T28" fmla="*/ 7 w 12"/>
                  <a:gd name="T29" fmla="*/ 1 h 2"/>
                  <a:gd name="T30" fmla="*/ 8 w 12"/>
                  <a:gd name="T31" fmla="*/ 1 h 2"/>
                  <a:gd name="T32" fmla="*/ 8 w 12"/>
                  <a:gd name="T33" fmla="*/ 2 h 2"/>
                  <a:gd name="T34" fmla="*/ 8 w 12"/>
                  <a:gd name="T35" fmla="*/ 2 h 2"/>
                  <a:gd name="T36" fmla="*/ 9 w 12"/>
                  <a:gd name="T37" fmla="*/ 2 h 2"/>
                  <a:gd name="T38" fmla="*/ 10 w 12"/>
                  <a:gd name="T39" fmla="*/ 2 h 2"/>
                  <a:gd name="T40" fmla="*/ 11 w 12"/>
                  <a:gd name="T41" fmla="*/ 2 h 2"/>
                  <a:gd name="T42" fmla="*/ 12 w 12"/>
                  <a:gd name="T43" fmla="*/ 2 h 2"/>
                  <a:gd name="T44" fmla="*/ 12 w 12"/>
                  <a:gd name="T45" fmla="*/ 2 h 2"/>
                  <a:gd name="T46" fmla="*/ 11 w 12"/>
                  <a:gd name="T47" fmla="*/ 1 h 2"/>
                  <a:gd name="T48" fmla="*/ 11 w 12"/>
                  <a:gd name="T49" fmla="*/ 1 h 2"/>
                  <a:gd name="T50" fmla="*/ 12 w 12"/>
                  <a:gd name="T5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2">
                    <a:moveTo>
                      <a:pt x="12" y="1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1" name="Freeform 921"/>
              <p:cNvSpPr>
                <a:spLocks/>
              </p:cNvSpPr>
              <p:nvPr/>
            </p:nvSpPr>
            <p:spPr bwMode="auto">
              <a:xfrm>
                <a:off x="2146" y="198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2" name="Freeform 922"/>
              <p:cNvSpPr>
                <a:spLocks/>
              </p:cNvSpPr>
              <p:nvPr/>
            </p:nvSpPr>
            <p:spPr bwMode="auto">
              <a:xfrm>
                <a:off x="2135" y="2000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3" name="Freeform 923"/>
              <p:cNvSpPr>
                <a:spLocks/>
              </p:cNvSpPr>
              <p:nvPr/>
            </p:nvSpPr>
            <p:spPr bwMode="auto">
              <a:xfrm>
                <a:off x="2165" y="201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4" name="Freeform 924"/>
              <p:cNvSpPr>
                <a:spLocks/>
              </p:cNvSpPr>
              <p:nvPr/>
            </p:nvSpPr>
            <p:spPr bwMode="auto">
              <a:xfrm>
                <a:off x="2123" y="199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5" name="Freeform 925"/>
              <p:cNvSpPr>
                <a:spLocks/>
              </p:cNvSpPr>
              <p:nvPr/>
            </p:nvSpPr>
            <p:spPr bwMode="auto">
              <a:xfrm>
                <a:off x="2118" y="1991"/>
                <a:ext cx="31" cy="11"/>
              </a:xfrm>
              <a:custGeom>
                <a:avLst/>
                <a:gdLst>
                  <a:gd name="T0" fmla="*/ 11 w 13"/>
                  <a:gd name="T1" fmla="*/ 3 h 5"/>
                  <a:gd name="T2" fmla="*/ 12 w 13"/>
                  <a:gd name="T3" fmla="*/ 3 h 5"/>
                  <a:gd name="T4" fmla="*/ 13 w 13"/>
                  <a:gd name="T5" fmla="*/ 3 h 5"/>
                  <a:gd name="T6" fmla="*/ 13 w 13"/>
                  <a:gd name="T7" fmla="*/ 1 h 5"/>
                  <a:gd name="T8" fmla="*/ 12 w 13"/>
                  <a:gd name="T9" fmla="*/ 0 h 5"/>
                  <a:gd name="T10" fmla="*/ 12 w 13"/>
                  <a:gd name="T11" fmla="*/ 0 h 5"/>
                  <a:gd name="T12" fmla="*/ 11 w 13"/>
                  <a:gd name="T13" fmla="*/ 0 h 5"/>
                  <a:gd name="T14" fmla="*/ 7 w 13"/>
                  <a:gd name="T15" fmla="*/ 1 h 5"/>
                  <a:gd name="T16" fmla="*/ 4 w 13"/>
                  <a:gd name="T17" fmla="*/ 1 h 5"/>
                  <a:gd name="T18" fmla="*/ 3 w 13"/>
                  <a:gd name="T19" fmla="*/ 2 h 5"/>
                  <a:gd name="T20" fmla="*/ 2 w 13"/>
                  <a:gd name="T21" fmla="*/ 2 h 5"/>
                  <a:gd name="T22" fmla="*/ 2 w 13"/>
                  <a:gd name="T23" fmla="*/ 3 h 5"/>
                  <a:gd name="T24" fmla="*/ 1 w 13"/>
                  <a:gd name="T25" fmla="*/ 4 h 5"/>
                  <a:gd name="T26" fmla="*/ 0 w 13"/>
                  <a:gd name="T27" fmla="*/ 4 h 5"/>
                  <a:gd name="T28" fmla="*/ 0 w 13"/>
                  <a:gd name="T29" fmla="*/ 5 h 5"/>
                  <a:gd name="T30" fmla="*/ 0 w 13"/>
                  <a:gd name="T31" fmla="*/ 5 h 5"/>
                  <a:gd name="T32" fmla="*/ 2 w 13"/>
                  <a:gd name="T33" fmla="*/ 5 h 5"/>
                  <a:gd name="T34" fmla="*/ 4 w 13"/>
                  <a:gd name="T35" fmla="*/ 4 h 5"/>
                  <a:gd name="T36" fmla="*/ 7 w 13"/>
                  <a:gd name="T37" fmla="*/ 4 h 5"/>
                  <a:gd name="T38" fmla="*/ 7 w 13"/>
                  <a:gd name="T39" fmla="*/ 4 h 5"/>
                  <a:gd name="T40" fmla="*/ 9 w 13"/>
                  <a:gd name="T41" fmla="*/ 3 h 5"/>
                  <a:gd name="T42" fmla="*/ 10 w 13"/>
                  <a:gd name="T43" fmla="*/ 4 h 5"/>
                  <a:gd name="T44" fmla="*/ 11 w 13"/>
                  <a:gd name="T4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5">
                    <a:moveTo>
                      <a:pt x="11" y="3"/>
                    </a:moveTo>
                    <a:cubicBezTo>
                      <a:pt x="11" y="3"/>
                      <a:pt x="12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6" name="Freeform 926"/>
              <p:cNvSpPr>
                <a:spLocks/>
              </p:cNvSpPr>
              <p:nvPr/>
            </p:nvSpPr>
            <p:spPr bwMode="auto">
              <a:xfrm>
                <a:off x="2154" y="1953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7" name="Freeform 927"/>
              <p:cNvSpPr>
                <a:spLocks/>
              </p:cNvSpPr>
              <p:nvPr/>
            </p:nvSpPr>
            <p:spPr bwMode="auto">
              <a:xfrm>
                <a:off x="2224" y="1875"/>
                <a:ext cx="5" cy="14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0 w 2"/>
                  <a:gd name="T5" fmla="*/ 0 h 6"/>
                  <a:gd name="T6" fmla="*/ 0 w 2"/>
                  <a:gd name="T7" fmla="*/ 0 h 6"/>
                  <a:gd name="T8" fmla="*/ 1 w 2"/>
                  <a:gd name="T9" fmla="*/ 1 h 6"/>
                  <a:gd name="T10" fmla="*/ 1 w 2"/>
                  <a:gd name="T11" fmla="*/ 1 h 6"/>
                  <a:gd name="T12" fmla="*/ 0 w 2"/>
                  <a:gd name="T13" fmla="*/ 1 h 6"/>
                  <a:gd name="T14" fmla="*/ 0 w 2"/>
                  <a:gd name="T15" fmla="*/ 2 h 6"/>
                  <a:gd name="T16" fmla="*/ 1 w 2"/>
                  <a:gd name="T17" fmla="*/ 3 h 6"/>
                  <a:gd name="T18" fmla="*/ 1 w 2"/>
                  <a:gd name="T19" fmla="*/ 4 h 6"/>
                  <a:gd name="T20" fmla="*/ 1 w 2"/>
                  <a:gd name="T21" fmla="*/ 5 h 6"/>
                  <a:gd name="T22" fmla="*/ 1 w 2"/>
                  <a:gd name="T23" fmla="*/ 6 h 6"/>
                  <a:gd name="T24" fmla="*/ 1 w 2"/>
                  <a:gd name="T25" fmla="*/ 6 h 6"/>
                  <a:gd name="T26" fmla="*/ 2 w 2"/>
                  <a:gd name="T27" fmla="*/ 6 h 6"/>
                  <a:gd name="T28" fmla="*/ 2 w 2"/>
                  <a:gd name="T29" fmla="*/ 5 h 6"/>
                  <a:gd name="T30" fmla="*/ 2 w 2"/>
                  <a:gd name="T31" fmla="*/ 4 h 6"/>
                  <a:gd name="T32" fmla="*/ 2 w 2"/>
                  <a:gd name="T33" fmla="*/ 3 h 6"/>
                  <a:gd name="T34" fmla="*/ 1 w 2"/>
                  <a:gd name="T35" fmla="*/ 3 h 6"/>
                  <a:gd name="T36" fmla="*/ 1 w 2"/>
                  <a:gd name="T37" fmla="*/ 1 h 6"/>
                  <a:gd name="T38" fmla="*/ 1 w 2"/>
                  <a:gd name="T39" fmla="*/ 0 h 6"/>
                  <a:gd name="T40" fmla="*/ 1 w 2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8" name="Freeform 928"/>
              <p:cNvSpPr>
                <a:spLocks/>
              </p:cNvSpPr>
              <p:nvPr/>
            </p:nvSpPr>
            <p:spPr bwMode="auto">
              <a:xfrm>
                <a:off x="2149" y="1943"/>
                <a:ext cx="31" cy="7"/>
              </a:xfrm>
              <a:custGeom>
                <a:avLst/>
                <a:gdLst>
                  <a:gd name="T0" fmla="*/ 5 w 13"/>
                  <a:gd name="T1" fmla="*/ 1 h 3"/>
                  <a:gd name="T2" fmla="*/ 7 w 13"/>
                  <a:gd name="T3" fmla="*/ 1 h 3"/>
                  <a:gd name="T4" fmla="*/ 9 w 13"/>
                  <a:gd name="T5" fmla="*/ 1 h 3"/>
                  <a:gd name="T6" fmla="*/ 10 w 13"/>
                  <a:gd name="T7" fmla="*/ 1 h 3"/>
                  <a:gd name="T8" fmla="*/ 9 w 13"/>
                  <a:gd name="T9" fmla="*/ 1 h 3"/>
                  <a:gd name="T10" fmla="*/ 7 w 13"/>
                  <a:gd name="T11" fmla="*/ 0 h 3"/>
                  <a:gd name="T12" fmla="*/ 3 w 13"/>
                  <a:gd name="T13" fmla="*/ 0 h 3"/>
                  <a:gd name="T14" fmla="*/ 2 w 13"/>
                  <a:gd name="T15" fmla="*/ 0 h 3"/>
                  <a:gd name="T16" fmla="*/ 2 w 13"/>
                  <a:gd name="T17" fmla="*/ 1 h 3"/>
                  <a:gd name="T18" fmla="*/ 1 w 13"/>
                  <a:gd name="T19" fmla="*/ 1 h 3"/>
                  <a:gd name="T20" fmla="*/ 0 w 13"/>
                  <a:gd name="T21" fmla="*/ 1 h 3"/>
                  <a:gd name="T22" fmla="*/ 1 w 13"/>
                  <a:gd name="T23" fmla="*/ 2 h 3"/>
                  <a:gd name="T24" fmla="*/ 3 w 13"/>
                  <a:gd name="T25" fmla="*/ 2 h 3"/>
                  <a:gd name="T26" fmla="*/ 4 w 13"/>
                  <a:gd name="T27" fmla="*/ 3 h 3"/>
                  <a:gd name="T28" fmla="*/ 6 w 13"/>
                  <a:gd name="T29" fmla="*/ 3 h 3"/>
                  <a:gd name="T30" fmla="*/ 8 w 13"/>
                  <a:gd name="T31" fmla="*/ 3 h 3"/>
                  <a:gd name="T32" fmla="*/ 11 w 13"/>
                  <a:gd name="T33" fmla="*/ 2 h 3"/>
                  <a:gd name="T34" fmla="*/ 13 w 13"/>
                  <a:gd name="T35" fmla="*/ 2 h 3"/>
                  <a:gd name="T36" fmla="*/ 13 w 13"/>
                  <a:gd name="T37" fmla="*/ 2 h 3"/>
                  <a:gd name="T38" fmla="*/ 11 w 13"/>
                  <a:gd name="T39" fmla="*/ 2 h 3"/>
                  <a:gd name="T40" fmla="*/ 9 w 13"/>
                  <a:gd name="T41" fmla="*/ 2 h 3"/>
                  <a:gd name="T42" fmla="*/ 7 w 13"/>
                  <a:gd name="T43" fmla="*/ 2 h 3"/>
                  <a:gd name="T44" fmla="*/ 6 w 13"/>
                  <a:gd name="T45" fmla="*/ 1 h 3"/>
                  <a:gd name="T46" fmla="*/ 5 w 13"/>
                  <a:gd name="T47" fmla="*/ 1 h 3"/>
                  <a:gd name="T48" fmla="*/ 4 w 13"/>
                  <a:gd name="T49" fmla="*/ 1 h 3"/>
                  <a:gd name="T50" fmla="*/ 5 w 13"/>
                  <a:gd name="T51" fmla="*/ 1 h 3"/>
                  <a:gd name="T52" fmla="*/ 5 w 13"/>
                  <a:gd name="T5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3">
                    <a:moveTo>
                      <a:pt x="5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9" name="Freeform 929"/>
              <p:cNvSpPr>
                <a:spLocks/>
              </p:cNvSpPr>
              <p:nvPr/>
            </p:nvSpPr>
            <p:spPr bwMode="auto">
              <a:xfrm>
                <a:off x="1829" y="196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0" name="Oval 930"/>
              <p:cNvSpPr>
                <a:spLocks noChangeArrowheads="1"/>
              </p:cNvSpPr>
              <p:nvPr/>
            </p:nvSpPr>
            <p:spPr bwMode="auto">
              <a:xfrm>
                <a:off x="1832" y="196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1" name="Freeform 931"/>
              <p:cNvSpPr>
                <a:spLocks/>
              </p:cNvSpPr>
              <p:nvPr/>
            </p:nvSpPr>
            <p:spPr bwMode="auto">
              <a:xfrm>
                <a:off x="2236" y="1846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1 w 2"/>
                  <a:gd name="T5" fmla="*/ 1 h 3"/>
                  <a:gd name="T6" fmla="*/ 1 w 2"/>
                  <a:gd name="T7" fmla="*/ 2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1 w 2"/>
                  <a:gd name="T15" fmla="*/ 2 h 3"/>
                  <a:gd name="T16" fmla="*/ 1 w 2"/>
                  <a:gd name="T17" fmla="*/ 2 h 3"/>
                  <a:gd name="T18" fmla="*/ 1 w 2"/>
                  <a:gd name="T19" fmla="*/ 1 h 3"/>
                  <a:gd name="T20" fmla="*/ 2 w 2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2" name="Freeform 932"/>
              <p:cNvSpPr>
                <a:spLocks/>
              </p:cNvSpPr>
              <p:nvPr/>
            </p:nvSpPr>
            <p:spPr bwMode="auto">
              <a:xfrm>
                <a:off x="1829" y="194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  <a:gd name="T12" fmla="*/ 1 w 2"/>
                  <a:gd name="T13" fmla="*/ 0 h 1"/>
                  <a:gd name="T14" fmla="*/ 1 w 2"/>
                  <a:gd name="T15" fmla="*/ 1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3" name="Freeform 933"/>
              <p:cNvSpPr>
                <a:spLocks/>
              </p:cNvSpPr>
              <p:nvPr/>
            </p:nvSpPr>
            <p:spPr bwMode="auto">
              <a:xfrm>
                <a:off x="1834" y="196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4" name="Freeform 934"/>
              <p:cNvSpPr>
                <a:spLocks/>
              </p:cNvSpPr>
              <p:nvPr/>
            </p:nvSpPr>
            <p:spPr bwMode="auto">
              <a:xfrm>
                <a:off x="1827" y="195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1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5" name="Freeform 935"/>
              <p:cNvSpPr>
                <a:spLocks/>
              </p:cNvSpPr>
              <p:nvPr/>
            </p:nvSpPr>
            <p:spPr bwMode="auto">
              <a:xfrm>
                <a:off x="1829" y="196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6" name="Freeform 936"/>
              <p:cNvSpPr>
                <a:spLocks/>
              </p:cNvSpPr>
              <p:nvPr/>
            </p:nvSpPr>
            <p:spPr bwMode="auto">
              <a:xfrm>
                <a:off x="1836" y="1974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7" name="Freeform 937"/>
              <p:cNvSpPr>
                <a:spLocks/>
              </p:cNvSpPr>
              <p:nvPr/>
            </p:nvSpPr>
            <p:spPr bwMode="auto">
              <a:xfrm>
                <a:off x="1834" y="197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8" name="Freeform 938"/>
              <p:cNvSpPr>
                <a:spLocks/>
              </p:cNvSpPr>
              <p:nvPr/>
            </p:nvSpPr>
            <p:spPr bwMode="auto">
              <a:xfrm>
                <a:off x="1829" y="1976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9" name="Freeform 939"/>
              <p:cNvSpPr>
                <a:spLocks/>
              </p:cNvSpPr>
              <p:nvPr/>
            </p:nvSpPr>
            <p:spPr bwMode="auto">
              <a:xfrm>
                <a:off x="1832" y="195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0" name="Oval 940"/>
              <p:cNvSpPr>
                <a:spLocks noChangeArrowheads="1"/>
              </p:cNvSpPr>
              <p:nvPr/>
            </p:nvSpPr>
            <p:spPr bwMode="auto">
              <a:xfrm>
                <a:off x="1827" y="196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1" name="Freeform 941"/>
              <p:cNvSpPr>
                <a:spLocks/>
              </p:cNvSpPr>
              <p:nvPr/>
            </p:nvSpPr>
            <p:spPr bwMode="auto">
              <a:xfrm>
                <a:off x="2229" y="178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3 w 3"/>
                  <a:gd name="T15" fmla="*/ 0 h 2"/>
                  <a:gd name="T16" fmla="*/ 3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2" name="Freeform 942"/>
              <p:cNvSpPr>
                <a:spLocks/>
              </p:cNvSpPr>
              <p:nvPr/>
            </p:nvSpPr>
            <p:spPr bwMode="auto">
              <a:xfrm>
                <a:off x="2241" y="1811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0 w 2"/>
                  <a:gd name="T5" fmla="*/ 1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1 h 3"/>
                  <a:gd name="T18" fmla="*/ 2 w 2"/>
                  <a:gd name="T19" fmla="*/ 1 h 3"/>
                  <a:gd name="T20" fmla="*/ 1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3" name="Freeform 943"/>
              <p:cNvSpPr>
                <a:spLocks/>
              </p:cNvSpPr>
              <p:nvPr/>
            </p:nvSpPr>
            <p:spPr bwMode="auto">
              <a:xfrm>
                <a:off x="1834" y="1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4" name="Freeform 944"/>
              <p:cNvSpPr>
                <a:spLocks/>
              </p:cNvSpPr>
              <p:nvPr/>
            </p:nvSpPr>
            <p:spPr bwMode="auto">
              <a:xfrm>
                <a:off x="1713" y="1870"/>
                <a:ext cx="10" cy="2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4 w 4"/>
                  <a:gd name="T5" fmla="*/ 1 h 1"/>
                  <a:gd name="T6" fmla="*/ 4 w 4"/>
                  <a:gd name="T7" fmla="*/ 0 h 1"/>
                  <a:gd name="T8" fmla="*/ 3 w 4"/>
                  <a:gd name="T9" fmla="*/ 0 h 1"/>
                  <a:gd name="T10" fmla="*/ 2 w 4"/>
                  <a:gd name="T11" fmla="*/ 0 h 1"/>
                  <a:gd name="T12" fmla="*/ 1 w 4"/>
                  <a:gd name="T13" fmla="*/ 0 h 1"/>
                  <a:gd name="T14" fmla="*/ 0 w 4"/>
                  <a:gd name="T15" fmla="*/ 0 h 1"/>
                  <a:gd name="T16" fmla="*/ 0 w 4"/>
                  <a:gd name="T17" fmla="*/ 1 h 1"/>
                  <a:gd name="T18" fmla="*/ 1 w 4"/>
                  <a:gd name="T19" fmla="*/ 1 h 1"/>
                  <a:gd name="T20" fmla="*/ 2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5" name="Freeform 945"/>
              <p:cNvSpPr>
                <a:spLocks/>
              </p:cNvSpPr>
              <p:nvPr/>
            </p:nvSpPr>
            <p:spPr bwMode="auto">
              <a:xfrm>
                <a:off x="1825" y="197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6" name="Freeform 946"/>
              <p:cNvSpPr>
                <a:spLocks/>
              </p:cNvSpPr>
              <p:nvPr/>
            </p:nvSpPr>
            <p:spPr bwMode="auto">
              <a:xfrm>
                <a:off x="1820" y="19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7" name="Freeform 947"/>
              <p:cNvSpPr>
                <a:spLocks/>
              </p:cNvSpPr>
              <p:nvPr/>
            </p:nvSpPr>
            <p:spPr bwMode="auto">
              <a:xfrm>
                <a:off x="1827" y="1981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1 h 2"/>
                  <a:gd name="T8" fmla="*/ 3 w 3"/>
                  <a:gd name="T9" fmla="*/ 0 h 2"/>
                  <a:gd name="T10" fmla="*/ 2 w 3"/>
                  <a:gd name="T11" fmla="*/ 0 h 2"/>
                  <a:gd name="T12" fmla="*/ 2 w 3"/>
                  <a:gd name="T13" fmla="*/ 1 h 2"/>
                  <a:gd name="T14" fmla="*/ 1 w 3"/>
                  <a:gd name="T15" fmla="*/ 1 h 2"/>
                  <a:gd name="T16" fmla="*/ 0 w 3"/>
                  <a:gd name="T17" fmla="*/ 1 h 2"/>
                  <a:gd name="T18" fmla="*/ 0 w 3"/>
                  <a:gd name="T19" fmla="*/ 2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8" name="Freeform 948"/>
              <p:cNvSpPr>
                <a:spLocks/>
              </p:cNvSpPr>
              <p:nvPr/>
            </p:nvSpPr>
            <p:spPr bwMode="auto">
              <a:xfrm>
                <a:off x="1825" y="1991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2 w 2"/>
                  <a:gd name="T4" fmla="*/ 1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9" name="Freeform 949"/>
              <p:cNvSpPr>
                <a:spLocks/>
              </p:cNvSpPr>
              <p:nvPr/>
            </p:nvSpPr>
            <p:spPr bwMode="auto">
              <a:xfrm>
                <a:off x="1448" y="1969"/>
                <a:ext cx="291" cy="209"/>
              </a:xfrm>
              <a:custGeom>
                <a:avLst/>
                <a:gdLst>
                  <a:gd name="T0" fmla="*/ 115 w 123"/>
                  <a:gd name="T1" fmla="*/ 52 h 88"/>
                  <a:gd name="T2" fmla="*/ 111 w 123"/>
                  <a:gd name="T3" fmla="*/ 50 h 88"/>
                  <a:gd name="T4" fmla="*/ 108 w 123"/>
                  <a:gd name="T5" fmla="*/ 44 h 88"/>
                  <a:gd name="T6" fmla="*/ 103 w 123"/>
                  <a:gd name="T7" fmla="*/ 45 h 88"/>
                  <a:gd name="T8" fmla="*/ 101 w 123"/>
                  <a:gd name="T9" fmla="*/ 41 h 88"/>
                  <a:gd name="T10" fmla="*/ 90 w 123"/>
                  <a:gd name="T11" fmla="*/ 40 h 88"/>
                  <a:gd name="T12" fmla="*/ 93 w 123"/>
                  <a:gd name="T13" fmla="*/ 38 h 88"/>
                  <a:gd name="T14" fmla="*/ 103 w 123"/>
                  <a:gd name="T15" fmla="*/ 34 h 88"/>
                  <a:gd name="T16" fmla="*/ 100 w 123"/>
                  <a:gd name="T17" fmla="*/ 27 h 88"/>
                  <a:gd name="T18" fmla="*/ 93 w 123"/>
                  <a:gd name="T19" fmla="*/ 30 h 88"/>
                  <a:gd name="T20" fmla="*/ 97 w 123"/>
                  <a:gd name="T21" fmla="*/ 26 h 88"/>
                  <a:gd name="T22" fmla="*/ 90 w 123"/>
                  <a:gd name="T23" fmla="*/ 24 h 88"/>
                  <a:gd name="T24" fmla="*/ 85 w 123"/>
                  <a:gd name="T25" fmla="*/ 26 h 88"/>
                  <a:gd name="T26" fmla="*/ 82 w 123"/>
                  <a:gd name="T27" fmla="*/ 24 h 88"/>
                  <a:gd name="T28" fmla="*/ 81 w 123"/>
                  <a:gd name="T29" fmla="*/ 18 h 88"/>
                  <a:gd name="T30" fmla="*/ 78 w 123"/>
                  <a:gd name="T31" fmla="*/ 19 h 88"/>
                  <a:gd name="T32" fmla="*/ 70 w 123"/>
                  <a:gd name="T33" fmla="*/ 22 h 88"/>
                  <a:gd name="T34" fmla="*/ 74 w 123"/>
                  <a:gd name="T35" fmla="*/ 14 h 88"/>
                  <a:gd name="T36" fmla="*/ 71 w 123"/>
                  <a:gd name="T37" fmla="*/ 10 h 88"/>
                  <a:gd name="T38" fmla="*/ 60 w 123"/>
                  <a:gd name="T39" fmla="*/ 14 h 88"/>
                  <a:gd name="T40" fmla="*/ 52 w 123"/>
                  <a:gd name="T41" fmla="*/ 13 h 88"/>
                  <a:gd name="T42" fmla="*/ 46 w 123"/>
                  <a:gd name="T43" fmla="*/ 15 h 88"/>
                  <a:gd name="T44" fmla="*/ 49 w 123"/>
                  <a:gd name="T45" fmla="*/ 5 h 88"/>
                  <a:gd name="T46" fmla="*/ 33 w 123"/>
                  <a:gd name="T47" fmla="*/ 6 h 88"/>
                  <a:gd name="T48" fmla="*/ 30 w 123"/>
                  <a:gd name="T49" fmla="*/ 9 h 88"/>
                  <a:gd name="T50" fmla="*/ 25 w 123"/>
                  <a:gd name="T51" fmla="*/ 16 h 88"/>
                  <a:gd name="T52" fmla="*/ 22 w 123"/>
                  <a:gd name="T53" fmla="*/ 28 h 88"/>
                  <a:gd name="T54" fmla="*/ 20 w 123"/>
                  <a:gd name="T55" fmla="*/ 17 h 88"/>
                  <a:gd name="T56" fmla="*/ 25 w 123"/>
                  <a:gd name="T57" fmla="*/ 1 h 88"/>
                  <a:gd name="T58" fmla="*/ 4 w 123"/>
                  <a:gd name="T59" fmla="*/ 18 h 88"/>
                  <a:gd name="T60" fmla="*/ 12 w 123"/>
                  <a:gd name="T61" fmla="*/ 29 h 88"/>
                  <a:gd name="T62" fmla="*/ 5 w 123"/>
                  <a:gd name="T63" fmla="*/ 37 h 88"/>
                  <a:gd name="T64" fmla="*/ 17 w 123"/>
                  <a:gd name="T65" fmla="*/ 37 h 88"/>
                  <a:gd name="T66" fmla="*/ 34 w 123"/>
                  <a:gd name="T67" fmla="*/ 37 h 88"/>
                  <a:gd name="T68" fmla="*/ 42 w 123"/>
                  <a:gd name="T69" fmla="*/ 35 h 88"/>
                  <a:gd name="T70" fmla="*/ 49 w 123"/>
                  <a:gd name="T71" fmla="*/ 28 h 88"/>
                  <a:gd name="T72" fmla="*/ 56 w 123"/>
                  <a:gd name="T73" fmla="*/ 36 h 88"/>
                  <a:gd name="T74" fmla="*/ 56 w 123"/>
                  <a:gd name="T75" fmla="*/ 42 h 88"/>
                  <a:gd name="T76" fmla="*/ 65 w 123"/>
                  <a:gd name="T77" fmla="*/ 42 h 88"/>
                  <a:gd name="T78" fmla="*/ 73 w 123"/>
                  <a:gd name="T79" fmla="*/ 46 h 88"/>
                  <a:gd name="T80" fmla="*/ 66 w 123"/>
                  <a:gd name="T81" fmla="*/ 58 h 88"/>
                  <a:gd name="T82" fmla="*/ 55 w 123"/>
                  <a:gd name="T83" fmla="*/ 70 h 88"/>
                  <a:gd name="T84" fmla="*/ 39 w 123"/>
                  <a:gd name="T85" fmla="*/ 75 h 88"/>
                  <a:gd name="T86" fmla="*/ 56 w 123"/>
                  <a:gd name="T87" fmla="*/ 75 h 88"/>
                  <a:gd name="T88" fmla="*/ 65 w 123"/>
                  <a:gd name="T89" fmla="*/ 77 h 88"/>
                  <a:gd name="T90" fmla="*/ 75 w 123"/>
                  <a:gd name="T91" fmla="*/ 85 h 88"/>
                  <a:gd name="T92" fmla="*/ 93 w 123"/>
                  <a:gd name="T93" fmla="*/ 88 h 88"/>
                  <a:gd name="T94" fmla="*/ 87 w 123"/>
                  <a:gd name="T95" fmla="*/ 81 h 88"/>
                  <a:gd name="T96" fmla="*/ 87 w 123"/>
                  <a:gd name="T97" fmla="*/ 78 h 88"/>
                  <a:gd name="T98" fmla="*/ 96 w 123"/>
                  <a:gd name="T99" fmla="*/ 81 h 88"/>
                  <a:gd name="T100" fmla="*/ 102 w 123"/>
                  <a:gd name="T101" fmla="*/ 78 h 88"/>
                  <a:gd name="T102" fmla="*/ 98 w 123"/>
                  <a:gd name="T103" fmla="*/ 68 h 88"/>
                  <a:gd name="T104" fmla="*/ 93 w 123"/>
                  <a:gd name="T105" fmla="*/ 65 h 88"/>
                  <a:gd name="T106" fmla="*/ 85 w 123"/>
                  <a:gd name="T107" fmla="*/ 60 h 88"/>
                  <a:gd name="T108" fmla="*/ 91 w 123"/>
                  <a:gd name="T109" fmla="*/ 57 h 88"/>
                  <a:gd name="T110" fmla="*/ 97 w 123"/>
                  <a:gd name="T111" fmla="*/ 57 h 88"/>
                  <a:gd name="T112" fmla="*/ 106 w 123"/>
                  <a:gd name="T113" fmla="*/ 56 h 88"/>
                  <a:gd name="T114" fmla="*/ 102 w 123"/>
                  <a:gd name="T115" fmla="*/ 63 h 88"/>
                  <a:gd name="T116" fmla="*/ 107 w 123"/>
                  <a:gd name="T117" fmla="*/ 65 h 88"/>
                  <a:gd name="T118" fmla="*/ 109 w 123"/>
                  <a:gd name="T119" fmla="*/ 62 h 88"/>
                  <a:gd name="T120" fmla="*/ 113 w 123"/>
                  <a:gd name="T121" fmla="*/ 59 h 88"/>
                  <a:gd name="T122" fmla="*/ 117 w 123"/>
                  <a:gd name="T123" fmla="*/ 55 h 88"/>
                  <a:gd name="T124" fmla="*/ 119 w 123"/>
                  <a:gd name="T12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" h="88">
                    <a:moveTo>
                      <a:pt x="123" y="53"/>
                    </a:move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2"/>
                      <a:pt x="123" y="52"/>
                    </a:cubicBezTo>
                    <a:cubicBezTo>
                      <a:pt x="123" y="52"/>
                      <a:pt x="123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1" y="51"/>
                      <a:pt x="121" y="51"/>
                      <a:pt x="121" y="52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1" y="51"/>
                      <a:pt x="121" y="50"/>
                      <a:pt x="120" y="50"/>
                    </a:cubicBezTo>
                    <a:cubicBezTo>
                      <a:pt x="120" y="50"/>
                      <a:pt x="120" y="51"/>
                      <a:pt x="120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9" y="50"/>
                      <a:pt x="119" y="50"/>
                      <a:pt x="120" y="50"/>
                    </a:cubicBezTo>
                    <a:cubicBezTo>
                      <a:pt x="120" y="50"/>
                      <a:pt x="119" y="50"/>
                      <a:pt x="119" y="50"/>
                    </a:cubicBezTo>
                    <a:cubicBezTo>
                      <a:pt x="119" y="50"/>
                      <a:pt x="118" y="50"/>
                      <a:pt x="118" y="51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1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7" y="52"/>
                      <a:pt x="117" y="52"/>
                      <a:pt x="117" y="52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16" y="52"/>
                      <a:pt x="115" y="52"/>
                      <a:pt x="115" y="52"/>
                    </a:cubicBezTo>
                    <a:cubicBezTo>
                      <a:pt x="115" y="52"/>
                      <a:pt x="115" y="53"/>
                      <a:pt x="115" y="53"/>
                    </a:cubicBezTo>
                    <a:cubicBezTo>
                      <a:pt x="115" y="53"/>
                      <a:pt x="115" y="52"/>
                      <a:pt x="115" y="52"/>
                    </a:cubicBezTo>
                    <a:cubicBezTo>
                      <a:pt x="115" y="52"/>
                      <a:pt x="115" y="52"/>
                      <a:pt x="115" y="51"/>
                    </a:cubicBezTo>
                    <a:cubicBezTo>
                      <a:pt x="115" y="51"/>
                      <a:pt x="115" y="51"/>
                      <a:pt x="116" y="5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5" y="50"/>
                      <a:pt x="115" y="50"/>
                      <a:pt x="115" y="5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13" y="52"/>
                      <a:pt x="113" y="52"/>
                      <a:pt x="112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2"/>
                      <a:pt x="112" y="52"/>
                      <a:pt x="113" y="51"/>
                    </a:cubicBezTo>
                    <a:cubicBezTo>
                      <a:pt x="113" y="51"/>
                      <a:pt x="113" y="51"/>
                      <a:pt x="114" y="51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5" y="49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115" y="49"/>
                      <a:pt x="115" y="49"/>
                      <a:pt x="116" y="49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5" y="48"/>
                      <a:pt x="114" y="49"/>
                      <a:pt x="114" y="49"/>
                    </a:cubicBezTo>
                    <a:cubicBezTo>
                      <a:pt x="114" y="49"/>
                      <a:pt x="113" y="49"/>
                      <a:pt x="113" y="50"/>
                    </a:cubicBezTo>
                    <a:cubicBezTo>
                      <a:pt x="113" y="50"/>
                      <a:pt x="113" y="50"/>
                      <a:pt x="112" y="50"/>
                    </a:cubicBezTo>
                    <a:cubicBezTo>
                      <a:pt x="112" y="50"/>
                      <a:pt x="112" y="50"/>
                      <a:pt x="112" y="51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2" y="50"/>
                      <a:pt x="112" y="49"/>
                      <a:pt x="113" y="49"/>
                    </a:cubicBezTo>
                    <a:cubicBezTo>
                      <a:pt x="113" y="49"/>
                      <a:pt x="112" y="49"/>
                      <a:pt x="112" y="49"/>
                    </a:cubicBezTo>
                    <a:cubicBezTo>
                      <a:pt x="112" y="49"/>
                      <a:pt x="112" y="49"/>
                      <a:pt x="111" y="49"/>
                    </a:cubicBezTo>
                    <a:cubicBezTo>
                      <a:pt x="111" y="49"/>
                      <a:pt x="111" y="50"/>
                      <a:pt x="111" y="50"/>
                    </a:cubicBezTo>
                    <a:cubicBezTo>
                      <a:pt x="110" y="50"/>
                      <a:pt x="110" y="50"/>
                      <a:pt x="109" y="50"/>
                    </a:cubicBezTo>
                    <a:cubicBezTo>
                      <a:pt x="109" y="50"/>
                      <a:pt x="109" y="50"/>
                      <a:pt x="108" y="50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8" y="50"/>
                      <a:pt x="108" y="50"/>
                      <a:pt x="109" y="50"/>
                    </a:cubicBezTo>
                    <a:cubicBezTo>
                      <a:pt x="110" y="49"/>
                      <a:pt x="110" y="49"/>
                      <a:pt x="111" y="49"/>
                    </a:cubicBezTo>
                    <a:cubicBezTo>
                      <a:pt x="111" y="49"/>
                      <a:pt x="110" y="49"/>
                      <a:pt x="110" y="49"/>
                    </a:cubicBezTo>
                    <a:cubicBezTo>
                      <a:pt x="110" y="49"/>
                      <a:pt x="109" y="49"/>
                      <a:pt x="109" y="49"/>
                    </a:cubicBezTo>
                    <a:cubicBezTo>
                      <a:pt x="109" y="49"/>
                      <a:pt x="110" y="49"/>
                      <a:pt x="110" y="49"/>
                    </a:cubicBezTo>
                    <a:cubicBezTo>
                      <a:pt x="110" y="49"/>
                      <a:pt x="110" y="48"/>
                      <a:pt x="111" y="48"/>
                    </a:cubicBezTo>
                    <a:cubicBezTo>
                      <a:pt x="111" y="48"/>
                      <a:pt x="110" y="48"/>
                      <a:pt x="110" y="48"/>
                    </a:cubicBezTo>
                    <a:cubicBezTo>
                      <a:pt x="110" y="48"/>
                      <a:pt x="110" y="48"/>
                      <a:pt x="109" y="48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47"/>
                      <a:pt x="110" y="46"/>
                      <a:pt x="110" y="46"/>
                    </a:cubicBezTo>
                    <a:cubicBezTo>
                      <a:pt x="110" y="46"/>
                      <a:pt x="109" y="46"/>
                      <a:pt x="109" y="46"/>
                    </a:cubicBezTo>
                    <a:cubicBezTo>
                      <a:pt x="109" y="46"/>
                      <a:pt x="108" y="46"/>
                      <a:pt x="108" y="46"/>
                    </a:cubicBezTo>
                    <a:cubicBezTo>
                      <a:pt x="108" y="46"/>
                      <a:pt x="108" y="46"/>
                      <a:pt x="107" y="47"/>
                    </a:cubicBezTo>
                    <a:cubicBezTo>
                      <a:pt x="107" y="47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6"/>
                      <a:pt x="106" y="46"/>
                      <a:pt x="107" y="46"/>
                    </a:cubicBezTo>
                    <a:cubicBezTo>
                      <a:pt x="107" y="46"/>
                      <a:pt x="107" y="46"/>
                      <a:pt x="107" y="45"/>
                    </a:cubicBezTo>
                    <a:cubicBezTo>
                      <a:pt x="107" y="45"/>
                      <a:pt x="107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8" y="44"/>
                      <a:pt x="107" y="44"/>
                      <a:pt x="107" y="44"/>
                    </a:cubicBezTo>
                    <a:cubicBezTo>
                      <a:pt x="107" y="44"/>
                      <a:pt x="106" y="45"/>
                      <a:pt x="106" y="45"/>
                    </a:cubicBezTo>
                    <a:cubicBezTo>
                      <a:pt x="106" y="45"/>
                      <a:pt x="105" y="45"/>
                      <a:pt x="105" y="46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5" y="46"/>
                      <a:pt x="105" y="47"/>
                      <a:pt x="105" y="47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5" y="47"/>
                      <a:pt x="105" y="47"/>
                      <a:pt x="104" y="48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7"/>
                      <a:pt x="104" y="47"/>
                      <a:pt x="104" y="46"/>
                    </a:cubicBezTo>
                    <a:cubicBezTo>
                      <a:pt x="104" y="46"/>
                      <a:pt x="104" y="46"/>
                      <a:pt x="104" y="46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4" y="44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7"/>
                      <a:pt x="103" y="47"/>
                    </a:cubicBezTo>
                    <a:cubicBezTo>
                      <a:pt x="103" y="47"/>
                      <a:pt x="103" y="47"/>
                      <a:pt x="102" y="48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2" y="48"/>
                      <a:pt x="102" y="48"/>
                      <a:pt x="102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6"/>
                      <a:pt x="103" y="46"/>
                      <a:pt x="103" y="45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3" y="45"/>
                      <a:pt x="103" y="44"/>
                    </a:cubicBezTo>
                    <a:cubicBezTo>
                      <a:pt x="103" y="44"/>
                      <a:pt x="102" y="45"/>
                      <a:pt x="102" y="4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2" y="46"/>
                      <a:pt x="102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1" y="45"/>
                      <a:pt x="102" y="44"/>
                      <a:pt x="102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0" y="44"/>
                      <a:pt x="100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3"/>
                      <a:pt x="99" y="43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3"/>
                    </a:cubicBezTo>
                    <a:cubicBezTo>
                      <a:pt x="98" y="43"/>
                      <a:pt x="99" y="43"/>
                      <a:pt x="99" y="43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7" y="43"/>
                      <a:pt x="97" y="43"/>
                      <a:pt x="96" y="43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3"/>
                    </a:cubicBezTo>
                    <a:cubicBezTo>
                      <a:pt x="96" y="43"/>
                      <a:pt x="97" y="43"/>
                      <a:pt x="97" y="43"/>
                    </a:cubicBezTo>
                    <a:cubicBezTo>
                      <a:pt x="98" y="43"/>
                      <a:pt x="98" y="42"/>
                      <a:pt x="99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1" y="42"/>
                      <a:pt x="101" y="42"/>
                      <a:pt x="101" y="41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2"/>
                      <a:pt x="98" y="42"/>
                      <a:pt x="98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7" y="42"/>
                      <a:pt x="97" y="41"/>
                    </a:cubicBezTo>
                    <a:cubicBezTo>
                      <a:pt x="96" y="41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1"/>
                      <a:pt x="94" y="42"/>
                      <a:pt x="94" y="42"/>
                    </a:cubicBezTo>
                    <a:cubicBezTo>
                      <a:pt x="93" y="42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2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41"/>
                      <a:pt x="93" y="41"/>
                      <a:pt x="93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95" y="41"/>
                      <a:pt x="95" y="40"/>
                    </a:cubicBezTo>
                    <a:cubicBezTo>
                      <a:pt x="94" y="40"/>
                      <a:pt x="93" y="40"/>
                      <a:pt x="92" y="40"/>
                    </a:cubicBezTo>
                    <a:cubicBezTo>
                      <a:pt x="91" y="40"/>
                      <a:pt x="91" y="40"/>
                      <a:pt x="90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90" y="40"/>
                      <a:pt x="91" y="40"/>
                      <a:pt x="91" y="40"/>
                    </a:cubicBezTo>
                    <a:cubicBezTo>
                      <a:pt x="92" y="40"/>
                      <a:pt x="92" y="40"/>
                      <a:pt x="93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6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8"/>
                      <a:pt x="96" y="38"/>
                    </a:cubicBezTo>
                    <a:cubicBezTo>
                      <a:pt x="96" y="38"/>
                      <a:pt x="96" y="38"/>
                      <a:pt x="95" y="3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7" y="38"/>
                      <a:pt x="97" y="38"/>
                    </a:cubicBezTo>
                    <a:cubicBezTo>
                      <a:pt x="97" y="38"/>
                      <a:pt x="98" y="38"/>
                      <a:pt x="98" y="38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7" y="37"/>
                      <a:pt x="97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7"/>
                      <a:pt x="97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4" y="37"/>
                      <a:pt x="94" y="37"/>
                      <a:pt x="93" y="37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2" y="38"/>
                      <a:pt x="92" y="38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4" y="37"/>
                      <a:pt x="94" y="37"/>
                      <a:pt x="95" y="37"/>
                    </a:cubicBezTo>
                    <a:cubicBezTo>
                      <a:pt x="95" y="37"/>
                      <a:pt x="95" y="37"/>
                      <a:pt x="95" y="36"/>
                    </a:cubicBezTo>
                    <a:cubicBezTo>
                      <a:pt x="95" y="36"/>
                      <a:pt x="96" y="36"/>
                      <a:pt x="96" y="36"/>
                    </a:cubicBezTo>
                    <a:cubicBezTo>
                      <a:pt x="96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94" y="36"/>
                      <a:pt x="95" y="36"/>
                      <a:pt x="95" y="36"/>
                    </a:cubicBezTo>
                    <a:cubicBezTo>
                      <a:pt x="95" y="36"/>
                      <a:pt x="96" y="35"/>
                      <a:pt x="96" y="35"/>
                    </a:cubicBezTo>
                    <a:cubicBezTo>
                      <a:pt x="96" y="35"/>
                      <a:pt x="97" y="35"/>
                      <a:pt x="97" y="35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8" y="35"/>
                      <a:pt x="98" y="36"/>
                      <a:pt x="99" y="36"/>
                    </a:cubicBezTo>
                    <a:cubicBezTo>
                      <a:pt x="99" y="36"/>
                      <a:pt x="99" y="36"/>
                      <a:pt x="100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6"/>
                      <a:pt x="100" y="36"/>
                      <a:pt x="101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6"/>
                      <a:pt x="101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2" y="36"/>
                      <a:pt x="103" y="36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4" y="36"/>
                      <a:pt x="104" y="36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1" y="34"/>
                      <a:pt x="101" y="33"/>
                      <a:pt x="101" y="33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0" y="33"/>
                      <a:pt x="100" y="33"/>
                      <a:pt x="99" y="34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3"/>
                      <a:pt x="97" y="33"/>
                      <a:pt x="96" y="33"/>
                    </a:cubicBezTo>
                    <a:cubicBezTo>
                      <a:pt x="96" y="33"/>
                      <a:pt x="95" y="33"/>
                      <a:pt x="95" y="33"/>
                    </a:cubicBezTo>
                    <a:cubicBezTo>
                      <a:pt x="94" y="33"/>
                      <a:pt x="94" y="33"/>
                      <a:pt x="93" y="34"/>
                    </a:cubicBezTo>
                    <a:cubicBezTo>
                      <a:pt x="93" y="34"/>
                      <a:pt x="93" y="34"/>
                      <a:pt x="92" y="34"/>
                    </a:cubicBezTo>
                    <a:cubicBezTo>
                      <a:pt x="93" y="33"/>
                      <a:pt x="93" y="33"/>
                      <a:pt x="94" y="33"/>
                    </a:cubicBezTo>
                    <a:cubicBezTo>
                      <a:pt x="94" y="33"/>
                      <a:pt x="94" y="33"/>
                      <a:pt x="95" y="33"/>
                    </a:cubicBezTo>
                    <a:cubicBezTo>
                      <a:pt x="95" y="32"/>
                      <a:pt x="95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6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8" y="32"/>
                      <a:pt x="98" y="31"/>
                      <a:pt x="98" y="31"/>
                    </a:cubicBezTo>
                    <a:cubicBezTo>
                      <a:pt x="99" y="31"/>
                      <a:pt x="99" y="31"/>
                      <a:pt x="100" y="31"/>
                    </a:cubicBezTo>
                    <a:cubicBezTo>
                      <a:pt x="100" y="31"/>
                      <a:pt x="100" y="31"/>
                      <a:pt x="101" y="31"/>
                    </a:cubicBezTo>
                    <a:cubicBezTo>
                      <a:pt x="101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2" y="29"/>
                      <a:pt x="101" y="29"/>
                      <a:pt x="101" y="29"/>
                    </a:cubicBezTo>
                    <a:cubicBezTo>
                      <a:pt x="101" y="28"/>
                      <a:pt x="100" y="28"/>
                      <a:pt x="100" y="27"/>
                    </a:cubicBezTo>
                    <a:cubicBezTo>
                      <a:pt x="100" y="27"/>
                      <a:pt x="100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8"/>
                      <a:pt x="98" y="28"/>
                      <a:pt x="97" y="28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7" y="29"/>
                      <a:pt x="97" y="29"/>
                      <a:pt x="97" y="30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6" y="30"/>
                      <a:pt x="95" y="30"/>
                      <a:pt x="95" y="30"/>
                    </a:cubicBezTo>
                    <a:cubicBezTo>
                      <a:pt x="95" y="30"/>
                      <a:pt x="94" y="30"/>
                      <a:pt x="94" y="30"/>
                    </a:cubicBezTo>
                    <a:cubicBezTo>
                      <a:pt x="94" y="30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2"/>
                      <a:pt x="90" y="32"/>
                      <a:pt x="90" y="32"/>
                    </a:cubicBezTo>
                    <a:cubicBezTo>
                      <a:pt x="90" y="32"/>
                      <a:pt x="89" y="32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1" y="32"/>
                      <a:pt x="91" y="32"/>
                    </a:cubicBezTo>
                    <a:cubicBezTo>
                      <a:pt x="91" y="32"/>
                      <a:pt x="92" y="32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3" y="31"/>
                      <a:pt x="93" y="30"/>
                      <a:pt x="93" y="30"/>
                    </a:cubicBezTo>
                    <a:cubicBezTo>
                      <a:pt x="93" y="30"/>
                      <a:pt x="94" y="30"/>
                      <a:pt x="94" y="30"/>
                    </a:cubicBezTo>
                    <a:cubicBezTo>
                      <a:pt x="94" y="30"/>
                      <a:pt x="94" y="30"/>
                      <a:pt x="95" y="30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5" y="29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9"/>
                      <a:pt x="93" y="29"/>
                      <a:pt x="93" y="29"/>
                    </a:cubicBezTo>
                    <a:cubicBezTo>
                      <a:pt x="93" y="29"/>
                      <a:pt x="92" y="29"/>
                      <a:pt x="92" y="29"/>
                    </a:cubicBezTo>
                    <a:cubicBezTo>
                      <a:pt x="91" y="29"/>
                      <a:pt x="91" y="30"/>
                      <a:pt x="90" y="30"/>
                    </a:cubicBezTo>
                    <a:cubicBezTo>
                      <a:pt x="90" y="30"/>
                      <a:pt x="90" y="31"/>
                      <a:pt x="89" y="31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7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29"/>
                    </a:cubicBezTo>
                    <a:cubicBezTo>
                      <a:pt x="89" y="29"/>
                      <a:pt x="90" y="29"/>
                      <a:pt x="90" y="29"/>
                    </a:cubicBezTo>
                    <a:cubicBezTo>
                      <a:pt x="91" y="29"/>
                      <a:pt x="91" y="29"/>
                      <a:pt x="92" y="28"/>
                    </a:cubicBezTo>
                    <a:cubicBezTo>
                      <a:pt x="92" y="28"/>
                      <a:pt x="92" y="28"/>
                      <a:pt x="93" y="28"/>
                    </a:cubicBezTo>
                    <a:cubicBezTo>
                      <a:pt x="93" y="28"/>
                      <a:pt x="93" y="28"/>
                      <a:pt x="94" y="28"/>
                    </a:cubicBezTo>
                    <a:cubicBezTo>
                      <a:pt x="94" y="28"/>
                      <a:pt x="95" y="27"/>
                      <a:pt x="95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6"/>
                      <a:pt x="96" y="26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9" y="26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5"/>
                      <a:pt x="98" y="25"/>
                      <a:pt x="98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6" y="24"/>
                      <a:pt x="96" y="24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23"/>
                      <a:pt x="94" y="23"/>
                      <a:pt x="94" y="23"/>
                    </a:cubicBezTo>
                    <a:cubicBezTo>
                      <a:pt x="94" y="23"/>
                      <a:pt x="93" y="23"/>
                      <a:pt x="93" y="23"/>
                    </a:cubicBezTo>
                    <a:cubicBezTo>
                      <a:pt x="93" y="23"/>
                      <a:pt x="93" y="24"/>
                      <a:pt x="93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1" y="25"/>
                      <a:pt x="91" y="25"/>
                    </a:cubicBezTo>
                    <a:cubicBezTo>
                      <a:pt x="91" y="25"/>
                      <a:pt x="90" y="25"/>
                      <a:pt x="90" y="25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90" y="25"/>
                    </a:cubicBezTo>
                    <a:cubicBezTo>
                      <a:pt x="90" y="24"/>
                      <a:pt x="90" y="24"/>
                      <a:pt x="91" y="24"/>
                    </a:cubicBezTo>
                    <a:cubicBezTo>
                      <a:pt x="91" y="24"/>
                      <a:pt x="91" y="24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1" y="23"/>
                      <a:pt x="91" y="23"/>
                    </a:cubicBezTo>
                    <a:cubicBezTo>
                      <a:pt x="91" y="23"/>
                      <a:pt x="90" y="23"/>
                      <a:pt x="90" y="24"/>
                    </a:cubicBezTo>
                    <a:cubicBezTo>
                      <a:pt x="89" y="24"/>
                      <a:pt x="89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7"/>
                      <a:pt x="87" y="27"/>
                    </a:cubicBezTo>
                    <a:cubicBezTo>
                      <a:pt x="86" y="28"/>
                      <a:pt x="85" y="28"/>
                      <a:pt x="85" y="29"/>
                    </a:cubicBezTo>
                    <a:cubicBezTo>
                      <a:pt x="84" y="29"/>
                      <a:pt x="84" y="29"/>
                      <a:pt x="83" y="30"/>
                    </a:cubicBezTo>
                    <a:cubicBezTo>
                      <a:pt x="83" y="30"/>
                      <a:pt x="83" y="29"/>
                      <a:pt x="83" y="29"/>
                    </a:cubicBezTo>
                    <a:cubicBezTo>
                      <a:pt x="83" y="29"/>
                      <a:pt x="84" y="29"/>
                      <a:pt x="84" y="29"/>
                    </a:cubicBezTo>
                    <a:cubicBezTo>
                      <a:pt x="84" y="28"/>
                      <a:pt x="85" y="28"/>
                      <a:pt x="85" y="28"/>
                    </a:cubicBezTo>
                    <a:cubicBezTo>
                      <a:pt x="85" y="27"/>
                      <a:pt x="85" y="27"/>
                      <a:pt x="86" y="27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4" y="26"/>
                      <a:pt x="84" y="27"/>
                      <a:pt x="84" y="27"/>
                    </a:cubicBezTo>
                    <a:cubicBezTo>
                      <a:pt x="84" y="28"/>
                      <a:pt x="83" y="28"/>
                      <a:pt x="83" y="28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3" y="27"/>
                      <a:pt x="83" y="26"/>
                      <a:pt x="83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5" y="25"/>
                    </a:cubicBezTo>
                    <a:cubicBezTo>
                      <a:pt x="85" y="25"/>
                      <a:pt x="85" y="26"/>
                      <a:pt x="85" y="26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9" y="23"/>
                      <a:pt x="90" y="22"/>
                      <a:pt x="90" y="22"/>
                    </a:cubicBezTo>
                    <a:cubicBezTo>
                      <a:pt x="90" y="22"/>
                      <a:pt x="89" y="22"/>
                      <a:pt x="89" y="22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1"/>
                      <a:pt x="88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6" y="24"/>
                      <a:pt x="86" y="24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2" y="24"/>
                      <a:pt x="82" y="25"/>
                      <a:pt x="82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0" y="25"/>
                      <a:pt x="80" y="25"/>
                      <a:pt x="79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5"/>
                      <a:pt x="81" y="25"/>
                      <a:pt x="81" y="24"/>
                    </a:cubicBezTo>
                    <a:cubicBezTo>
                      <a:pt x="81" y="24"/>
                      <a:pt x="82" y="24"/>
                      <a:pt x="82" y="24"/>
                    </a:cubicBezTo>
                    <a:cubicBezTo>
                      <a:pt x="82" y="24"/>
                      <a:pt x="82" y="23"/>
                      <a:pt x="82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2" y="23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3" y="22"/>
                      <a:pt x="83" y="22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4" y="21"/>
                      <a:pt x="84" y="21"/>
                    </a:cubicBezTo>
                    <a:cubicBezTo>
                      <a:pt x="84" y="21"/>
                      <a:pt x="84" y="21"/>
                      <a:pt x="85" y="21"/>
                    </a:cubicBezTo>
                    <a:cubicBezTo>
                      <a:pt x="85" y="21"/>
                      <a:pt x="85" y="22"/>
                      <a:pt x="86" y="22"/>
                    </a:cubicBezTo>
                    <a:cubicBezTo>
                      <a:pt x="86" y="22"/>
                      <a:pt x="86" y="22"/>
                      <a:pt x="86" y="21"/>
                    </a:cubicBezTo>
                    <a:cubicBezTo>
                      <a:pt x="87" y="21"/>
                      <a:pt x="87" y="21"/>
                      <a:pt x="87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6" y="19"/>
                      <a:pt x="86" y="19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5" y="18"/>
                      <a:pt x="85" y="17"/>
                      <a:pt x="85" y="1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7"/>
                      <a:pt x="83" y="16"/>
                      <a:pt x="83" y="16"/>
                    </a:cubicBezTo>
                    <a:cubicBezTo>
                      <a:pt x="83" y="16"/>
                      <a:pt x="82" y="16"/>
                      <a:pt x="82" y="16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8"/>
                      <a:pt x="82" y="18"/>
                      <a:pt x="8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8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0" y="19"/>
                    </a:cubicBezTo>
                    <a:cubicBezTo>
                      <a:pt x="80" y="19"/>
                      <a:pt x="80" y="20"/>
                      <a:pt x="80" y="20"/>
                    </a:cubicBezTo>
                    <a:cubicBezTo>
                      <a:pt x="80" y="20"/>
                      <a:pt x="80" y="20"/>
                      <a:pt x="80" y="21"/>
                    </a:cubicBezTo>
                    <a:cubicBezTo>
                      <a:pt x="80" y="21"/>
                      <a:pt x="79" y="21"/>
                      <a:pt x="79" y="21"/>
                    </a:cubicBezTo>
                    <a:cubicBezTo>
                      <a:pt x="79" y="21"/>
                      <a:pt x="79" y="22"/>
                      <a:pt x="78" y="22"/>
                    </a:cubicBezTo>
                    <a:cubicBezTo>
                      <a:pt x="78" y="22"/>
                      <a:pt x="78" y="22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3"/>
                      <a:pt x="78" y="23"/>
                      <a:pt x="77" y="23"/>
                    </a:cubicBezTo>
                    <a:cubicBezTo>
                      <a:pt x="77" y="23"/>
                      <a:pt x="77" y="22"/>
                      <a:pt x="78" y="22"/>
                    </a:cubicBezTo>
                    <a:cubicBezTo>
                      <a:pt x="78" y="22"/>
                      <a:pt x="78" y="21"/>
                      <a:pt x="78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7" y="20"/>
                    </a:cubicBezTo>
                    <a:cubicBezTo>
                      <a:pt x="77" y="21"/>
                      <a:pt x="77" y="21"/>
                      <a:pt x="76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2"/>
                      <a:pt x="75" y="23"/>
                      <a:pt x="75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0"/>
                    </a:cubicBezTo>
                    <a:cubicBezTo>
                      <a:pt x="76" y="20"/>
                      <a:pt x="77" y="20"/>
                      <a:pt x="77" y="19"/>
                    </a:cubicBezTo>
                    <a:cubicBezTo>
                      <a:pt x="77" y="19"/>
                      <a:pt x="78" y="19"/>
                      <a:pt x="78" y="19"/>
                    </a:cubicBezTo>
                    <a:cubicBezTo>
                      <a:pt x="78" y="19"/>
                      <a:pt x="78" y="19"/>
                      <a:pt x="77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8"/>
                      <a:pt x="77" y="18"/>
                      <a:pt x="76" y="19"/>
                    </a:cubicBezTo>
                    <a:cubicBezTo>
                      <a:pt x="76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0"/>
                      <a:pt x="74" y="19"/>
                      <a:pt x="74" y="19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5" y="19"/>
                      <a:pt x="76" y="18"/>
                      <a:pt x="76" y="18"/>
                    </a:cubicBezTo>
                    <a:cubicBezTo>
                      <a:pt x="77" y="17"/>
                      <a:pt x="77" y="17"/>
                      <a:pt x="78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7" y="16"/>
                      <a:pt x="77" y="16"/>
                    </a:cubicBezTo>
                    <a:cubicBezTo>
                      <a:pt x="77" y="16"/>
                      <a:pt x="76" y="17"/>
                      <a:pt x="76" y="17"/>
                    </a:cubicBezTo>
                    <a:cubicBezTo>
                      <a:pt x="76" y="17"/>
                      <a:pt x="76" y="17"/>
                      <a:pt x="76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4" y="17"/>
                    </a:cubicBezTo>
                    <a:cubicBezTo>
                      <a:pt x="74" y="18"/>
                      <a:pt x="73" y="18"/>
                      <a:pt x="73" y="19"/>
                    </a:cubicBezTo>
                    <a:cubicBezTo>
                      <a:pt x="73" y="19"/>
                      <a:pt x="72" y="19"/>
                      <a:pt x="72" y="19"/>
                    </a:cubicBezTo>
                    <a:cubicBezTo>
                      <a:pt x="72" y="20"/>
                      <a:pt x="72" y="20"/>
                      <a:pt x="72" y="21"/>
                    </a:cubicBezTo>
                    <a:cubicBezTo>
                      <a:pt x="71" y="21"/>
                      <a:pt x="71" y="21"/>
                      <a:pt x="70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2" y="20"/>
                      <a:pt x="72" y="20"/>
                      <a:pt x="72" y="19"/>
                    </a:cubicBezTo>
                    <a:cubicBezTo>
                      <a:pt x="72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9"/>
                      <a:pt x="71" y="19"/>
                      <a:pt x="72" y="19"/>
                    </a:cubicBezTo>
                    <a:cubicBezTo>
                      <a:pt x="72" y="19"/>
                      <a:pt x="72" y="18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8"/>
                      <a:pt x="73" y="18"/>
                      <a:pt x="72" y="18"/>
                    </a:cubicBezTo>
                    <a:cubicBezTo>
                      <a:pt x="72" y="18"/>
                      <a:pt x="72" y="18"/>
                      <a:pt x="71" y="18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1" y="18"/>
                      <a:pt x="72" y="18"/>
                    </a:cubicBezTo>
                    <a:cubicBezTo>
                      <a:pt x="72" y="18"/>
                      <a:pt x="71" y="18"/>
                      <a:pt x="71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70" y="18"/>
                      <a:pt x="70" y="17"/>
                      <a:pt x="71" y="17"/>
                    </a:cubicBezTo>
                    <a:cubicBezTo>
                      <a:pt x="71" y="17"/>
                      <a:pt x="71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7"/>
                      <a:pt x="74" y="16"/>
                      <a:pt x="74" y="16"/>
                    </a:cubicBezTo>
                    <a:cubicBezTo>
                      <a:pt x="74" y="16"/>
                      <a:pt x="75" y="16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5"/>
                      <a:pt x="75" y="15"/>
                      <a:pt x="75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2" y="14"/>
                      <a:pt x="72" y="14"/>
                      <a:pt x="71" y="15"/>
                    </a:cubicBezTo>
                    <a:cubicBezTo>
                      <a:pt x="71" y="15"/>
                      <a:pt x="71" y="15"/>
                      <a:pt x="70" y="15"/>
                    </a:cubicBezTo>
                    <a:cubicBezTo>
                      <a:pt x="70" y="16"/>
                      <a:pt x="70" y="16"/>
                      <a:pt x="69" y="16"/>
                    </a:cubicBezTo>
                    <a:cubicBezTo>
                      <a:pt x="69" y="17"/>
                      <a:pt x="68" y="17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7"/>
                      <a:pt x="67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9" y="16"/>
                      <a:pt x="69" y="16"/>
                      <a:pt x="69" y="15"/>
                    </a:cubicBezTo>
                    <a:cubicBezTo>
                      <a:pt x="70" y="15"/>
                      <a:pt x="70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4"/>
                      <a:pt x="70" y="14"/>
                      <a:pt x="69" y="14"/>
                    </a:cubicBezTo>
                    <a:cubicBezTo>
                      <a:pt x="68" y="14"/>
                      <a:pt x="68" y="15"/>
                      <a:pt x="67" y="15"/>
                    </a:cubicBezTo>
                    <a:cubicBezTo>
                      <a:pt x="68" y="15"/>
                      <a:pt x="68" y="14"/>
                      <a:pt x="69" y="14"/>
                    </a:cubicBezTo>
                    <a:cubicBezTo>
                      <a:pt x="69" y="14"/>
                      <a:pt x="70" y="13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3" y="13"/>
                      <a:pt x="73" y="13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3" y="12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2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6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9"/>
                      <a:pt x="63" y="9"/>
                      <a:pt x="62" y="9"/>
                    </a:cubicBezTo>
                    <a:cubicBezTo>
                      <a:pt x="62" y="9"/>
                      <a:pt x="61" y="9"/>
                      <a:pt x="61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2"/>
                      <a:pt x="57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9" y="12"/>
                    </a:cubicBezTo>
                    <a:cubicBezTo>
                      <a:pt x="59" y="13"/>
                      <a:pt x="60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3"/>
                      <a:pt x="63" y="14"/>
                      <a:pt x="63" y="14"/>
                    </a:cubicBezTo>
                    <a:cubicBezTo>
                      <a:pt x="63" y="14"/>
                      <a:pt x="63" y="14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9" y="13"/>
                      <a:pt x="59" y="13"/>
                      <a:pt x="58" y="13"/>
                    </a:cubicBezTo>
                    <a:cubicBezTo>
                      <a:pt x="58" y="13"/>
                      <a:pt x="57" y="13"/>
                      <a:pt x="57" y="13"/>
                    </a:cubicBezTo>
                    <a:cubicBezTo>
                      <a:pt x="57" y="13"/>
                      <a:pt x="57" y="13"/>
                      <a:pt x="56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6" y="15"/>
                      <a:pt x="57" y="15"/>
                    </a:cubicBezTo>
                    <a:cubicBezTo>
                      <a:pt x="56" y="15"/>
                      <a:pt x="56" y="15"/>
                      <a:pt x="56" y="16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4"/>
                      <a:pt x="55" y="14"/>
                    </a:cubicBezTo>
                    <a:cubicBezTo>
                      <a:pt x="55" y="14"/>
                      <a:pt x="55" y="15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5" y="16"/>
                      <a:pt x="55" y="16"/>
                    </a:cubicBezTo>
                    <a:cubicBezTo>
                      <a:pt x="55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6"/>
                      <a:pt x="53" y="16"/>
                      <a:pt x="53" y="15"/>
                    </a:cubicBezTo>
                    <a:cubicBezTo>
                      <a:pt x="54" y="15"/>
                      <a:pt x="54" y="14"/>
                      <a:pt x="54" y="14"/>
                    </a:cubicBezTo>
                    <a:cubicBezTo>
                      <a:pt x="55" y="14"/>
                      <a:pt x="55" y="13"/>
                      <a:pt x="55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3" y="12"/>
                    </a:cubicBezTo>
                    <a:cubicBezTo>
                      <a:pt x="53" y="12"/>
                      <a:pt x="53" y="13"/>
                      <a:pt x="52" y="13"/>
                    </a:cubicBezTo>
                    <a:cubicBezTo>
                      <a:pt x="52" y="13"/>
                      <a:pt x="52" y="13"/>
                      <a:pt x="52" y="14"/>
                    </a:cubicBezTo>
                    <a:cubicBezTo>
                      <a:pt x="52" y="14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5" y="17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5"/>
                    </a:cubicBezTo>
                    <a:cubicBezTo>
                      <a:pt x="46" y="15"/>
                      <a:pt x="46" y="16"/>
                      <a:pt x="46" y="16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4"/>
                      <a:pt x="47" y="14"/>
                      <a:pt x="47" y="14"/>
                    </a:cubicBezTo>
                    <a:cubicBezTo>
                      <a:pt x="47" y="14"/>
                      <a:pt x="48" y="13"/>
                      <a:pt x="48" y="13"/>
                    </a:cubicBezTo>
                    <a:cubicBezTo>
                      <a:pt x="48" y="13"/>
                      <a:pt x="48" y="12"/>
                      <a:pt x="49" y="12"/>
                    </a:cubicBezTo>
                    <a:cubicBezTo>
                      <a:pt x="49" y="12"/>
                      <a:pt x="49" y="12"/>
                      <a:pt x="49" y="11"/>
                    </a:cubicBezTo>
                    <a:cubicBezTo>
                      <a:pt x="49" y="11"/>
                      <a:pt x="49" y="12"/>
                      <a:pt x="49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3"/>
                    </a:cubicBezTo>
                    <a:cubicBezTo>
                      <a:pt x="46" y="13"/>
                      <a:pt x="46" y="13"/>
                      <a:pt x="46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3"/>
                      <a:pt x="46" y="13"/>
                    </a:cubicBezTo>
                    <a:cubicBezTo>
                      <a:pt x="46" y="13"/>
                      <a:pt x="46" y="13"/>
                      <a:pt x="46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49" y="9"/>
                      <a:pt x="49" y="9"/>
                    </a:cubicBezTo>
                    <a:cubicBezTo>
                      <a:pt x="49" y="9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50" y="7"/>
                      <a:pt x="50" y="6"/>
                    </a:cubicBezTo>
                    <a:cubicBezTo>
                      <a:pt x="50" y="6"/>
                      <a:pt x="50" y="6"/>
                      <a:pt x="51" y="6"/>
                    </a:cubicBezTo>
                    <a:cubicBezTo>
                      <a:pt x="50" y="6"/>
                      <a:pt x="50" y="5"/>
                      <a:pt x="50" y="5"/>
                    </a:cubicBezTo>
                    <a:cubicBezTo>
                      <a:pt x="50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9" y="5"/>
                      <a:pt x="49" y="4"/>
                      <a:pt x="49" y="4"/>
                    </a:cubicBezTo>
                    <a:cubicBezTo>
                      <a:pt x="49" y="4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50" y="2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0"/>
                      <a:pt x="50" y="0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7" y="0"/>
                      <a:pt x="47" y="1"/>
                      <a:pt x="46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43" y="2"/>
                      <a:pt x="42" y="2"/>
                      <a:pt x="42" y="2"/>
                    </a:cubicBezTo>
                    <a:cubicBezTo>
                      <a:pt x="41" y="2"/>
                      <a:pt x="41" y="2"/>
                      <a:pt x="40" y="3"/>
                    </a:cubicBezTo>
                    <a:cubicBezTo>
                      <a:pt x="39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3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5"/>
                      <a:pt x="32" y="5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7"/>
                      <a:pt x="31" y="7"/>
                    </a:cubicBezTo>
                    <a:cubicBezTo>
                      <a:pt x="32" y="7"/>
                      <a:pt x="32" y="7"/>
                      <a:pt x="33" y="7"/>
                    </a:cubicBezTo>
                    <a:cubicBezTo>
                      <a:pt x="33" y="7"/>
                      <a:pt x="33" y="8"/>
                      <a:pt x="34" y="8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2" y="8"/>
                      <a:pt x="32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0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9" y="9"/>
                      <a:pt x="29" y="8"/>
                      <a:pt x="30" y="8"/>
                    </a:cubicBezTo>
                    <a:cubicBezTo>
                      <a:pt x="30" y="8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4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7" y="10"/>
                      <a:pt x="26" y="10"/>
                    </a:cubicBezTo>
                    <a:cubicBezTo>
                      <a:pt x="26" y="10"/>
                      <a:pt x="26" y="10"/>
                      <a:pt x="26" y="11"/>
                    </a:cubicBezTo>
                    <a:cubicBezTo>
                      <a:pt x="26" y="11"/>
                      <a:pt x="26" y="11"/>
                      <a:pt x="26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7" y="13"/>
                    </a:cubicBezTo>
                    <a:cubicBezTo>
                      <a:pt x="26" y="13"/>
                      <a:pt x="26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8" y="14"/>
                      <a:pt x="29" y="14"/>
                      <a:pt x="29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8" y="15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6" y="16"/>
                      <a:pt x="26" y="16"/>
                    </a:cubicBezTo>
                    <a:cubicBezTo>
                      <a:pt x="26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4" y="18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5"/>
                    </a:cubicBezTo>
                    <a:cubicBezTo>
                      <a:pt x="24" y="25"/>
                      <a:pt x="24" y="25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3" y="27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2" y="29"/>
                      <a:pt x="22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3" y="27"/>
                      <a:pt x="23" y="27"/>
                    </a:cubicBezTo>
                    <a:cubicBezTo>
                      <a:pt x="23" y="27"/>
                      <a:pt x="23" y="26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6"/>
                    </a:cubicBezTo>
                    <a:cubicBezTo>
                      <a:pt x="23" y="25"/>
                      <a:pt x="23" y="25"/>
                      <a:pt x="24" y="25"/>
                    </a:cubicBezTo>
                    <a:cubicBezTo>
                      <a:pt x="24" y="25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3"/>
                      <a:pt x="21" y="23"/>
                      <a:pt x="21" y="23"/>
                    </a:cubicBezTo>
                    <a:cubicBezTo>
                      <a:pt x="21" y="23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19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19" y="19"/>
                      <a:pt x="20" y="19"/>
                      <a:pt x="20" y="18"/>
                    </a:cubicBezTo>
                    <a:cubicBezTo>
                      <a:pt x="20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4" y="9"/>
                      <a:pt x="25" y="8"/>
                      <a:pt x="25" y="8"/>
                    </a:cubicBezTo>
                    <a:cubicBezTo>
                      <a:pt x="26" y="7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29" y="4"/>
                      <a:pt x="29" y="4"/>
                      <a:pt x="30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3" y="2"/>
                      <a:pt x="34" y="2"/>
                      <a:pt x="34" y="2"/>
                    </a:cubicBezTo>
                    <a:cubicBezTo>
                      <a:pt x="34" y="2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9" y="1"/>
                      <a:pt x="29" y="1"/>
                      <a:pt x="28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4" y="2"/>
                      <a:pt x="24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1" y="3"/>
                      <a:pt x="20" y="3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6" y="5"/>
                      <a:pt x="16" y="6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5" y="7"/>
                      <a:pt x="15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9"/>
                      <a:pt x="12" y="9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5" y="17"/>
                    </a:cubicBezTo>
                    <a:cubicBezTo>
                      <a:pt x="5" y="17"/>
                      <a:pt x="5" y="18"/>
                      <a:pt x="4" y="18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5" y="19"/>
                      <a:pt x="5" y="19"/>
                      <a:pt x="4" y="19"/>
                    </a:cubicBezTo>
                    <a:cubicBezTo>
                      <a:pt x="4" y="19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3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1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1" y="30"/>
                      <a:pt x="11" y="30"/>
                    </a:cubicBezTo>
                    <a:cubicBezTo>
                      <a:pt x="11" y="30"/>
                      <a:pt x="10" y="30"/>
                      <a:pt x="10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2" y="30"/>
                      <a:pt x="2" y="30"/>
                    </a:cubicBezTo>
                    <a:cubicBezTo>
                      <a:pt x="2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1" y="32"/>
                      <a:pt x="1" y="33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8" y="36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10" y="36"/>
                      <a:pt x="10" y="36"/>
                    </a:cubicBezTo>
                    <a:cubicBezTo>
                      <a:pt x="10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4"/>
                    </a:cubicBezTo>
                    <a:cubicBezTo>
                      <a:pt x="10" y="35"/>
                      <a:pt x="10" y="35"/>
                      <a:pt x="11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5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12" y="35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35"/>
                      <a:pt x="13" y="35"/>
                      <a:pt x="12" y="3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3" y="36"/>
                      <a:pt x="13" y="36"/>
                    </a:cubicBezTo>
                    <a:cubicBezTo>
                      <a:pt x="13" y="36"/>
                      <a:pt x="13" y="37"/>
                      <a:pt x="14" y="37"/>
                    </a:cubicBezTo>
                    <a:cubicBezTo>
                      <a:pt x="14" y="37"/>
                      <a:pt x="15" y="37"/>
                      <a:pt x="15" y="38"/>
                    </a:cubicBezTo>
                    <a:cubicBezTo>
                      <a:pt x="16" y="37"/>
                      <a:pt x="16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6" y="37"/>
                      <a:pt x="17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8" y="36"/>
                      <a:pt x="18" y="37"/>
                      <a:pt x="19" y="37"/>
                    </a:cubicBezTo>
                    <a:cubicBezTo>
                      <a:pt x="19" y="37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5"/>
                      <a:pt x="20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8"/>
                    </a:cubicBezTo>
                    <a:cubicBezTo>
                      <a:pt x="22" y="37"/>
                      <a:pt x="23" y="37"/>
                      <a:pt x="23" y="37"/>
                    </a:cubicBezTo>
                    <a:cubicBezTo>
                      <a:pt x="23" y="37"/>
                      <a:pt x="24" y="37"/>
                      <a:pt x="24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7" y="37"/>
                      <a:pt x="27" y="36"/>
                      <a:pt x="28" y="36"/>
                    </a:cubicBezTo>
                    <a:cubicBezTo>
                      <a:pt x="28" y="36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7"/>
                      <a:pt x="32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5"/>
                      <a:pt x="3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1" y="34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4" y="35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6"/>
                    </a:cubicBezTo>
                    <a:cubicBezTo>
                      <a:pt x="36" y="36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8" y="37"/>
                      <a:pt x="38" y="36"/>
                      <a:pt x="38" y="36"/>
                    </a:cubicBezTo>
                    <a:cubicBezTo>
                      <a:pt x="38" y="36"/>
                      <a:pt x="37" y="36"/>
                      <a:pt x="37" y="35"/>
                    </a:cubicBezTo>
                    <a:cubicBezTo>
                      <a:pt x="37" y="35"/>
                      <a:pt x="38" y="35"/>
                      <a:pt x="38" y="35"/>
                    </a:cubicBezTo>
                    <a:cubicBezTo>
                      <a:pt x="39" y="35"/>
                      <a:pt x="40" y="35"/>
                      <a:pt x="41" y="35"/>
                    </a:cubicBezTo>
                    <a:cubicBezTo>
                      <a:pt x="41" y="35"/>
                      <a:pt x="42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2" y="36"/>
                      <a:pt x="42" y="36"/>
                    </a:cubicBezTo>
                    <a:cubicBezTo>
                      <a:pt x="43" y="36"/>
                      <a:pt x="43" y="36"/>
                      <a:pt x="44" y="36"/>
                    </a:cubicBezTo>
                    <a:cubicBezTo>
                      <a:pt x="44" y="36"/>
                      <a:pt x="44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4"/>
                      <a:pt x="49" y="34"/>
                      <a:pt x="49" y="34"/>
                    </a:cubicBezTo>
                    <a:cubicBezTo>
                      <a:pt x="49" y="34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2"/>
                    </a:cubicBezTo>
                    <a:cubicBezTo>
                      <a:pt x="49" y="32"/>
                      <a:pt x="49" y="32"/>
                      <a:pt x="48" y="32"/>
                    </a:cubicBezTo>
                    <a:cubicBezTo>
                      <a:pt x="48" y="32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9"/>
                      <a:pt x="47" y="30"/>
                      <a:pt x="47" y="30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8"/>
                      <a:pt x="47" y="28"/>
                    </a:cubicBezTo>
                    <a:cubicBezTo>
                      <a:pt x="48" y="28"/>
                      <a:pt x="48" y="28"/>
                      <a:pt x="48" y="27"/>
                    </a:cubicBezTo>
                    <a:cubicBezTo>
                      <a:pt x="48" y="27"/>
                      <a:pt x="48" y="27"/>
                      <a:pt x="49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9"/>
                    </a:cubicBezTo>
                    <a:cubicBezTo>
                      <a:pt x="49" y="29"/>
                      <a:pt x="49" y="29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48" y="30"/>
                      <a:pt x="49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1" y="31"/>
                      <a:pt x="51" y="31"/>
                    </a:cubicBezTo>
                    <a:cubicBezTo>
                      <a:pt x="51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4" y="30"/>
                    </a:cubicBezTo>
                    <a:cubicBezTo>
                      <a:pt x="54" y="30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2"/>
                      <a:pt x="54" y="32"/>
                    </a:cubicBezTo>
                    <a:cubicBezTo>
                      <a:pt x="54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5"/>
                      <a:pt x="53" y="35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5"/>
                      <a:pt x="53" y="35"/>
                    </a:cubicBezTo>
                    <a:cubicBezTo>
                      <a:pt x="53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6" y="36"/>
                    </a:cubicBezTo>
                    <a:cubicBezTo>
                      <a:pt x="56" y="36"/>
                      <a:pt x="57" y="35"/>
                      <a:pt x="57" y="35"/>
                    </a:cubicBezTo>
                    <a:cubicBezTo>
                      <a:pt x="57" y="36"/>
                      <a:pt x="57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7"/>
                      <a:pt x="56" y="37"/>
                    </a:cubicBezTo>
                    <a:cubicBezTo>
                      <a:pt x="56" y="37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60" y="39"/>
                      <a:pt x="60" y="39"/>
                      <a:pt x="60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6" y="41"/>
                      <a:pt x="56" y="41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6" y="44"/>
                      <a:pt x="56" y="44"/>
                    </a:cubicBezTo>
                    <a:cubicBezTo>
                      <a:pt x="56" y="44"/>
                      <a:pt x="56" y="44"/>
                      <a:pt x="57" y="44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2"/>
                      <a:pt x="59" y="42"/>
                    </a:cubicBezTo>
                    <a:cubicBezTo>
                      <a:pt x="59" y="42"/>
                      <a:pt x="60" y="42"/>
                      <a:pt x="60" y="42"/>
                    </a:cubicBezTo>
                    <a:cubicBezTo>
                      <a:pt x="60" y="42"/>
                      <a:pt x="60" y="42"/>
                      <a:pt x="60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1" y="42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4" y="40"/>
                      <a:pt x="6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40"/>
                      <a:pt x="64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1"/>
                      <a:pt x="63" y="41"/>
                      <a:pt x="63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1"/>
                      <a:pt x="64" y="41"/>
                      <a:pt x="64" y="42"/>
                    </a:cubicBezTo>
                    <a:cubicBezTo>
                      <a:pt x="64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4" y="42"/>
                      <a:pt x="64" y="42"/>
                    </a:cubicBezTo>
                    <a:cubicBezTo>
                      <a:pt x="64" y="42"/>
                      <a:pt x="64" y="42"/>
                      <a:pt x="65" y="42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4"/>
                      <a:pt x="64" y="44"/>
                    </a:cubicBezTo>
                    <a:cubicBezTo>
                      <a:pt x="64" y="44"/>
                      <a:pt x="64" y="44"/>
                      <a:pt x="65" y="44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6" y="44"/>
                      <a:pt x="66" y="44"/>
                      <a:pt x="67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7" y="43"/>
                      <a:pt x="67" y="42"/>
                    </a:cubicBezTo>
                    <a:cubicBezTo>
                      <a:pt x="67" y="43"/>
                      <a:pt x="68" y="43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8" y="45"/>
                      <a:pt x="68" y="45"/>
                      <a:pt x="67" y="45"/>
                    </a:cubicBezTo>
                    <a:cubicBezTo>
                      <a:pt x="67" y="45"/>
                      <a:pt x="67" y="45"/>
                      <a:pt x="67" y="46"/>
                    </a:cubicBezTo>
                    <a:cubicBezTo>
                      <a:pt x="67" y="46"/>
                      <a:pt x="68" y="46"/>
                      <a:pt x="68" y="46"/>
                    </a:cubicBezTo>
                    <a:cubicBezTo>
                      <a:pt x="69" y="46"/>
                      <a:pt x="70" y="46"/>
                      <a:pt x="70" y="46"/>
                    </a:cubicBezTo>
                    <a:cubicBezTo>
                      <a:pt x="70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7"/>
                      <a:pt x="71" y="47"/>
                    </a:cubicBezTo>
                    <a:cubicBezTo>
                      <a:pt x="71" y="47"/>
                      <a:pt x="71" y="47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3" y="45"/>
                      <a:pt x="73" y="46"/>
                      <a:pt x="73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1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1" y="49"/>
                      <a:pt x="71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1" y="55"/>
                      <a:pt x="71" y="55"/>
                    </a:cubicBezTo>
                    <a:cubicBezTo>
                      <a:pt x="70" y="55"/>
                      <a:pt x="70" y="55"/>
                      <a:pt x="69" y="55"/>
                    </a:cubicBezTo>
                    <a:cubicBezTo>
                      <a:pt x="69" y="55"/>
                      <a:pt x="69" y="55"/>
                      <a:pt x="68" y="55"/>
                    </a:cubicBezTo>
                    <a:cubicBezTo>
                      <a:pt x="68" y="55"/>
                      <a:pt x="68" y="56"/>
                      <a:pt x="68" y="56"/>
                    </a:cubicBezTo>
                    <a:cubicBezTo>
                      <a:pt x="68" y="56"/>
                      <a:pt x="67" y="57"/>
                      <a:pt x="66" y="57"/>
                    </a:cubicBezTo>
                    <a:cubicBezTo>
                      <a:pt x="66" y="57"/>
                      <a:pt x="67" y="58"/>
                      <a:pt x="67" y="58"/>
                    </a:cubicBezTo>
                    <a:cubicBezTo>
                      <a:pt x="67" y="58"/>
                      <a:pt x="68" y="58"/>
                      <a:pt x="68" y="58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7" y="58"/>
                      <a:pt x="67" y="58"/>
                      <a:pt x="67" y="59"/>
                    </a:cubicBezTo>
                    <a:cubicBezTo>
                      <a:pt x="67" y="58"/>
                      <a:pt x="66" y="58"/>
                      <a:pt x="66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5" y="59"/>
                      <a:pt x="65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62" y="61"/>
                      <a:pt x="62" y="61"/>
                    </a:cubicBezTo>
                    <a:cubicBezTo>
                      <a:pt x="61" y="62"/>
                      <a:pt x="61" y="62"/>
                      <a:pt x="60" y="62"/>
                    </a:cubicBezTo>
                    <a:cubicBezTo>
                      <a:pt x="60" y="62"/>
                      <a:pt x="60" y="63"/>
                      <a:pt x="60" y="63"/>
                    </a:cubicBezTo>
                    <a:cubicBezTo>
                      <a:pt x="60" y="63"/>
                      <a:pt x="59" y="63"/>
                      <a:pt x="59" y="63"/>
                    </a:cubicBezTo>
                    <a:cubicBezTo>
                      <a:pt x="59" y="63"/>
                      <a:pt x="59" y="64"/>
                      <a:pt x="59" y="64"/>
                    </a:cubicBezTo>
                    <a:cubicBezTo>
                      <a:pt x="59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1" y="65"/>
                      <a:pt x="61" y="65"/>
                      <a:pt x="61" y="66"/>
                    </a:cubicBezTo>
                    <a:cubicBezTo>
                      <a:pt x="62" y="66"/>
                      <a:pt x="62" y="67"/>
                      <a:pt x="62" y="67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0" y="69"/>
                      <a:pt x="60" y="69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7"/>
                      <a:pt x="59" y="67"/>
                      <a:pt x="59" y="67"/>
                    </a:cubicBezTo>
                    <a:cubicBezTo>
                      <a:pt x="59" y="67"/>
                      <a:pt x="59" y="68"/>
                      <a:pt x="58" y="68"/>
                    </a:cubicBezTo>
                    <a:cubicBezTo>
                      <a:pt x="58" y="68"/>
                      <a:pt x="58" y="68"/>
                      <a:pt x="58" y="69"/>
                    </a:cubicBezTo>
                    <a:cubicBezTo>
                      <a:pt x="58" y="69"/>
                      <a:pt x="57" y="69"/>
                      <a:pt x="57" y="69"/>
                    </a:cubicBezTo>
                    <a:cubicBezTo>
                      <a:pt x="57" y="69"/>
                      <a:pt x="56" y="69"/>
                      <a:pt x="56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6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70"/>
                      <a:pt x="53" y="70"/>
                      <a:pt x="53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0"/>
                      <a:pt x="51" y="70"/>
                    </a:cubicBezTo>
                    <a:cubicBezTo>
                      <a:pt x="51" y="70"/>
                      <a:pt x="51" y="70"/>
                      <a:pt x="50" y="70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7" y="71"/>
                      <a:pt x="47" y="71"/>
                    </a:cubicBezTo>
                    <a:cubicBezTo>
                      <a:pt x="47" y="70"/>
                      <a:pt x="46" y="70"/>
                      <a:pt x="46" y="70"/>
                    </a:cubicBezTo>
                    <a:cubicBezTo>
                      <a:pt x="45" y="70"/>
                      <a:pt x="45" y="70"/>
                      <a:pt x="44" y="70"/>
                    </a:cubicBezTo>
                    <a:cubicBezTo>
                      <a:pt x="44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1"/>
                      <a:pt x="43" y="71"/>
                    </a:cubicBezTo>
                    <a:cubicBezTo>
                      <a:pt x="43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3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3"/>
                      <a:pt x="40" y="74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5"/>
                      <a:pt x="38" y="75"/>
                      <a:pt x="38" y="76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7"/>
                      <a:pt x="39" y="77"/>
                      <a:pt x="39" y="78"/>
                    </a:cubicBezTo>
                    <a:cubicBezTo>
                      <a:pt x="39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8"/>
                      <a:pt x="41" y="78"/>
                      <a:pt x="42" y="78"/>
                    </a:cubicBezTo>
                    <a:cubicBezTo>
                      <a:pt x="42" y="78"/>
                      <a:pt x="42" y="79"/>
                      <a:pt x="42" y="79"/>
                    </a:cubicBezTo>
                    <a:cubicBezTo>
                      <a:pt x="42" y="79"/>
                      <a:pt x="43" y="79"/>
                      <a:pt x="43" y="79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6" y="78"/>
                      <a:pt x="46" y="78"/>
                    </a:cubicBezTo>
                    <a:cubicBezTo>
                      <a:pt x="46" y="78"/>
                      <a:pt x="46" y="78"/>
                      <a:pt x="46" y="77"/>
                    </a:cubicBezTo>
                    <a:cubicBezTo>
                      <a:pt x="47" y="77"/>
                      <a:pt x="47" y="77"/>
                      <a:pt x="48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7"/>
                      <a:pt x="49" y="77"/>
                      <a:pt x="49" y="77"/>
                    </a:cubicBezTo>
                    <a:cubicBezTo>
                      <a:pt x="49" y="77"/>
                      <a:pt x="49" y="77"/>
                      <a:pt x="50" y="76"/>
                    </a:cubicBezTo>
                    <a:cubicBezTo>
                      <a:pt x="50" y="76"/>
                      <a:pt x="49" y="76"/>
                      <a:pt x="49" y="76"/>
                    </a:cubicBezTo>
                    <a:cubicBezTo>
                      <a:pt x="49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1" y="75"/>
                      <a:pt x="51" y="76"/>
                      <a:pt x="51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6" y="75"/>
                      <a:pt x="56" y="75"/>
                    </a:cubicBezTo>
                    <a:cubicBezTo>
                      <a:pt x="56" y="74"/>
                      <a:pt x="56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5"/>
                      <a:pt x="58" y="75"/>
                    </a:cubicBezTo>
                    <a:cubicBezTo>
                      <a:pt x="57" y="75"/>
                      <a:pt x="57" y="75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4"/>
                    </a:cubicBezTo>
                    <a:cubicBezTo>
                      <a:pt x="58" y="74"/>
                      <a:pt x="59" y="74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9" y="74"/>
                      <a:pt x="60" y="74"/>
                      <a:pt x="60" y="74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5"/>
                      <a:pt x="60" y="75"/>
                      <a:pt x="60" y="76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1" y="74"/>
                      <a:pt x="61" y="74"/>
                      <a:pt x="62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2" y="74"/>
                      <a:pt x="61" y="74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2" y="75"/>
                      <a:pt x="62" y="75"/>
                    </a:cubicBezTo>
                    <a:cubicBezTo>
                      <a:pt x="62" y="76"/>
                      <a:pt x="63" y="76"/>
                      <a:pt x="63" y="76"/>
                    </a:cubicBezTo>
                    <a:cubicBezTo>
                      <a:pt x="63" y="76"/>
                      <a:pt x="63" y="77"/>
                      <a:pt x="63" y="77"/>
                    </a:cubicBezTo>
                    <a:cubicBezTo>
                      <a:pt x="63" y="77"/>
                      <a:pt x="63" y="77"/>
                      <a:pt x="63" y="78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77"/>
                      <a:pt x="64" y="78"/>
                      <a:pt x="64" y="78"/>
                    </a:cubicBezTo>
                    <a:cubicBezTo>
                      <a:pt x="64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6" y="79"/>
                      <a:pt x="66" y="80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6" y="78"/>
                      <a:pt x="66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9"/>
                      <a:pt x="67" y="79"/>
                    </a:cubicBezTo>
                    <a:cubicBezTo>
                      <a:pt x="68" y="79"/>
                      <a:pt x="68" y="79"/>
                      <a:pt x="68" y="80"/>
                    </a:cubicBezTo>
                    <a:cubicBezTo>
                      <a:pt x="69" y="79"/>
                      <a:pt x="69" y="79"/>
                      <a:pt x="70" y="79"/>
                    </a:cubicBezTo>
                    <a:cubicBezTo>
                      <a:pt x="70" y="79"/>
                      <a:pt x="70" y="79"/>
                      <a:pt x="69" y="80"/>
                    </a:cubicBezTo>
                    <a:cubicBezTo>
                      <a:pt x="69" y="80"/>
                      <a:pt x="68" y="80"/>
                      <a:pt x="68" y="81"/>
                    </a:cubicBezTo>
                    <a:cubicBezTo>
                      <a:pt x="67" y="81"/>
                      <a:pt x="67" y="81"/>
                      <a:pt x="66" y="81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6" y="81"/>
                      <a:pt x="67" y="82"/>
                      <a:pt x="67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3"/>
                      <a:pt x="68" y="83"/>
                      <a:pt x="68" y="83"/>
                    </a:cubicBezTo>
                    <a:cubicBezTo>
                      <a:pt x="68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70" y="83"/>
                    </a:cubicBezTo>
                    <a:cubicBezTo>
                      <a:pt x="70" y="83"/>
                      <a:pt x="70" y="83"/>
                      <a:pt x="70" y="84"/>
                    </a:cubicBezTo>
                    <a:cubicBezTo>
                      <a:pt x="70" y="84"/>
                      <a:pt x="70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3" y="84"/>
                      <a:pt x="73" y="84"/>
                      <a:pt x="74" y="84"/>
                    </a:cubicBezTo>
                    <a:cubicBezTo>
                      <a:pt x="74" y="84"/>
                      <a:pt x="75" y="84"/>
                      <a:pt x="75" y="84"/>
                    </a:cubicBezTo>
                    <a:cubicBezTo>
                      <a:pt x="75" y="84"/>
                      <a:pt x="75" y="84"/>
                      <a:pt x="75" y="85"/>
                    </a:cubicBezTo>
                    <a:cubicBezTo>
                      <a:pt x="75" y="85"/>
                      <a:pt x="75" y="85"/>
                      <a:pt x="76" y="85"/>
                    </a:cubicBezTo>
                    <a:cubicBezTo>
                      <a:pt x="76" y="85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5"/>
                      <a:pt x="76" y="85"/>
                      <a:pt x="76" y="85"/>
                    </a:cubicBezTo>
                    <a:cubicBezTo>
                      <a:pt x="76" y="85"/>
                      <a:pt x="77" y="85"/>
                      <a:pt x="77" y="85"/>
                    </a:cubicBezTo>
                    <a:cubicBezTo>
                      <a:pt x="77" y="85"/>
                      <a:pt x="77" y="85"/>
                      <a:pt x="78" y="86"/>
                    </a:cubicBezTo>
                    <a:cubicBezTo>
                      <a:pt x="78" y="86"/>
                      <a:pt x="78" y="85"/>
                      <a:pt x="78" y="85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9" y="86"/>
                      <a:pt x="79" y="86"/>
                      <a:pt x="80" y="87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1" y="86"/>
                      <a:pt x="81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2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6" y="87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7" y="87"/>
                      <a:pt x="87" y="88"/>
                      <a:pt x="88" y="88"/>
                    </a:cubicBezTo>
                    <a:cubicBezTo>
                      <a:pt x="88" y="88"/>
                      <a:pt x="88" y="88"/>
                      <a:pt x="89" y="88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0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8"/>
                      <a:pt x="93" y="87"/>
                      <a:pt x="93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2" y="86"/>
                      <a:pt x="92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4" y="86"/>
                      <a:pt x="94" y="86"/>
                    </a:cubicBezTo>
                    <a:cubicBezTo>
                      <a:pt x="93" y="86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6"/>
                    </a:cubicBezTo>
                    <a:cubicBezTo>
                      <a:pt x="93" y="85"/>
                      <a:pt x="93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5"/>
                      <a:pt x="92" y="85"/>
                      <a:pt x="91" y="85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85"/>
                      <a:pt x="91" y="84"/>
                    </a:cubicBezTo>
                    <a:cubicBezTo>
                      <a:pt x="91" y="84"/>
                      <a:pt x="90" y="85"/>
                      <a:pt x="90" y="85"/>
                    </a:cubicBezTo>
                    <a:cubicBezTo>
                      <a:pt x="90" y="84"/>
                      <a:pt x="91" y="84"/>
                      <a:pt x="91" y="84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3"/>
                      <a:pt x="89" y="83"/>
                      <a:pt x="89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2"/>
                      <a:pt x="89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7" y="82"/>
                    </a:cubicBezTo>
                    <a:cubicBezTo>
                      <a:pt x="87" y="82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0"/>
                    </a:cubicBezTo>
                    <a:cubicBezTo>
                      <a:pt x="85" y="80"/>
                      <a:pt x="85" y="80"/>
                      <a:pt x="84" y="80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0"/>
                      <a:pt x="84" y="80"/>
                      <a:pt x="83" y="80"/>
                    </a:cubicBezTo>
                    <a:cubicBezTo>
                      <a:pt x="83" y="80"/>
                      <a:pt x="83" y="79"/>
                      <a:pt x="83" y="79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3" y="79"/>
                      <a:pt x="82" y="79"/>
                      <a:pt x="81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7"/>
                      <a:pt x="81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3" y="76"/>
                      <a:pt x="83" y="76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4" y="77"/>
                      <a:pt x="84" y="78"/>
                      <a:pt x="84" y="78"/>
                    </a:cubicBezTo>
                    <a:cubicBezTo>
                      <a:pt x="85" y="78"/>
                      <a:pt x="85" y="78"/>
                      <a:pt x="86" y="78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6" y="78"/>
                      <a:pt x="86" y="79"/>
                      <a:pt x="87" y="79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7" y="78"/>
                    </a:cubicBezTo>
                    <a:cubicBezTo>
                      <a:pt x="87" y="78"/>
                      <a:pt x="86" y="78"/>
                      <a:pt x="86" y="78"/>
                    </a:cubicBezTo>
                    <a:cubicBezTo>
                      <a:pt x="86" y="78"/>
                      <a:pt x="86" y="77"/>
                      <a:pt x="86" y="77"/>
                    </a:cubicBezTo>
                    <a:cubicBezTo>
                      <a:pt x="86" y="77"/>
                      <a:pt x="87" y="77"/>
                      <a:pt x="87" y="77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8"/>
                      <a:pt x="88" y="79"/>
                      <a:pt x="89" y="79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79"/>
                      <a:pt x="90" y="80"/>
                      <a:pt x="90" y="80"/>
                    </a:cubicBezTo>
                    <a:cubicBezTo>
                      <a:pt x="91" y="80"/>
                      <a:pt x="91" y="80"/>
                      <a:pt x="91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79"/>
                      <a:pt x="91" y="79"/>
                      <a:pt x="91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1" y="78"/>
                      <a:pt x="91" y="78"/>
                      <a:pt x="92" y="78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79"/>
                      <a:pt x="92" y="80"/>
                      <a:pt x="92" y="80"/>
                    </a:cubicBezTo>
                    <a:cubicBezTo>
                      <a:pt x="92" y="80"/>
                      <a:pt x="93" y="80"/>
                      <a:pt x="93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94" y="81"/>
                      <a:pt x="94" y="81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5" y="80"/>
                      <a:pt x="95" y="80"/>
                    </a:cubicBezTo>
                    <a:cubicBezTo>
                      <a:pt x="95" y="80"/>
                      <a:pt x="95" y="80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0"/>
                      <a:pt x="95" y="80"/>
                    </a:cubicBezTo>
                    <a:cubicBezTo>
                      <a:pt x="95" y="80"/>
                      <a:pt x="96" y="80"/>
                      <a:pt x="96" y="80"/>
                    </a:cubicBezTo>
                    <a:cubicBezTo>
                      <a:pt x="96" y="80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9" y="83"/>
                      <a:pt x="99" y="83"/>
                    </a:cubicBezTo>
                    <a:cubicBezTo>
                      <a:pt x="99" y="83"/>
                      <a:pt x="99" y="83"/>
                      <a:pt x="100" y="83"/>
                    </a:cubicBezTo>
                    <a:cubicBezTo>
                      <a:pt x="100" y="83"/>
                      <a:pt x="100" y="83"/>
                      <a:pt x="100" y="82"/>
                    </a:cubicBezTo>
                    <a:cubicBezTo>
                      <a:pt x="100" y="82"/>
                      <a:pt x="99" y="82"/>
                      <a:pt x="99" y="82"/>
                    </a:cubicBezTo>
                    <a:cubicBezTo>
                      <a:pt x="99" y="82"/>
                      <a:pt x="99" y="82"/>
                      <a:pt x="99" y="81"/>
                    </a:cubicBezTo>
                    <a:cubicBezTo>
                      <a:pt x="99" y="81"/>
                      <a:pt x="99" y="81"/>
                      <a:pt x="98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100" y="80"/>
                      <a:pt x="100" y="80"/>
                    </a:cubicBezTo>
                    <a:cubicBezTo>
                      <a:pt x="100" y="80"/>
                      <a:pt x="101" y="80"/>
                      <a:pt x="101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1" y="80"/>
                      <a:pt x="101" y="80"/>
                      <a:pt x="100" y="80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1" y="79"/>
                      <a:pt x="101" y="78"/>
                      <a:pt x="101" y="78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5"/>
                      <a:pt x="100" y="75"/>
                      <a:pt x="100" y="75"/>
                    </a:cubicBezTo>
                    <a:cubicBezTo>
                      <a:pt x="100" y="75"/>
                      <a:pt x="100" y="75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1" y="77"/>
                    </a:cubicBezTo>
                    <a:cubicBezTo>
                      <a:pt x="101" y="77"/>
                      <a:pt x="102" y="78"/>
                      <a:pt x="102" y="78"/>
                    </a:cubicBezTo>
                    <a:cubicBezTo>
                      <a:pt x="102" y="78"/>
                      <a:pt x="102" y="78"/>
                      <a:pt x="103" y="78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2" y="77"/>
                      <a:pt x="102" y="76"/>
                      <a:pt x="103" y="76"/>
                    </a:cubicBezTo>
                    <a:cubicBezTo>
                      <a:pt x="103" y="76"/>
                      <a:pt x="102" y="75"/>
                      <a:pt x="102" y="75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2" y="74"/>
                      <a:pt x="102" y="74"/>
                      <a:pt x="101" y="74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01" y="73"/>
                      <a:pt x="101" y="73"/>
                      <a:pt x="100" y="73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0" y="72"/>
                      <a:pt x="100" y="72"/>
                      <a:pt x="100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9" y="71"/>
                      <a:pt x="100" y="71"/>
                      <a:pt x="100" y="71"/>
                    </a:cubicBezTo>
                    <a:cubicBezTo>
                      <a:pt x="100" y="71"/>
                      <a:pt x="100" y="71"/>
                      <a:pt x="100" y="70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0"/>
                      <a:pt x="98" y="70"/>
                      <a:pt x="98" y="69"/>
                    </a:cubicBezTo>
                    <a:cubicBezTo>
                      <a:pt x="98" y="69"/>
                      <a:pt x="99" y="69"/>
                      <a:pt x="99" y="69"/>
                    </a:cubicBezTo>
                    <a:cubicBezTo>
                      <a:pt x="99" y="69"/>
                      <a:pt x="99" y="68"/>
                      <a:pt x="99" y="68"/>
                    </a:cubicBezTo>
                    <a:cubicBezTo>
                      <a:pt x="99" y="68"/>
                      <a:pt x="99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9"/>
                      <a:pt x="97" y="69"/>
                    </a:cubicBezTo>
                    <a:cubicBezTo>
                      <a:pt x="97" y="69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5" y="69"/>
                      <a:pt x="95" y="69"/>
                    </a:cubicBezTo>
                    <a:cubicBezTo>
                      <a:pt x="96" y="69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7"/>
                      <a:pt x="96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7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3" y="67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2" y="6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4"/>
                      <a:pt x="93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91" y="64"/>
                      <a:pt x="92" y="64"/>
                    </a:cubicBezTo>
                    <a:cubicBezTo>
                      <a:pt x="92" y="64"/>
                      <a:pt x="92" y="63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1" y="63"/>
                      <a:pt x="91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64"/>
                      <a:pt x="88" y="64"/>
                      <a:pt x="88" y="65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4"/>
                      <a:pt x="89" y="63"/>
                      <a:pt x="90" y="63"/>
                    </a:cubicBezTo>
                    <a:cubicBezTo>
                      <a:pt x="90" y="63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7" y="60"/>
                    </a:cubicBezTo>
                    <a:cubicBezTo>
                      <a:pt x="87" y="60"/>
                      <a:pt x="86" y="60"/>
                      <a:pt x="86" y="60"/>
                    </a:cubicBezTo>
                    <a:cubicBezTo>
                      <a:pt x="86" y="60"/>
                      <a:pt x="85" y="60"/>
                      <a:pt x="85" y="60"/>
                    </a:cubicBezTo>
                    <a:cubicBezTo>
                      <a:pt x="85" y="60"/>
                      <a:pt x="84" y="60"/>
                      <a:pt x="84" y="60"/>
                    </a:cubicBezTo>
                    <a:cubicBezTo>
                      <a:pt x="85" y="60"/>
                      <a:pt x="85" y="59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8" y="59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90" y="59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90" y="61"/>
                      <a:pt x="90" y="61"/>
                    </a:cubicBezTo>
                    <a:cubicBezTo>
                      <a:pt x="90" y="61"/>
                      <a:pt x="91" y="61"/>
                      <a:pt x="91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3" y="61"/>
                      <a:pt x="93" y="61"/>
                      <a:pt x="93" y="61"/>
                    </a:cubicBezTo>
                    <a:cubicBezTo>
                      <a:pt x="94" y="61"/>
                      <a:pt x="94" y="61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59"/>
                      <a:pt x="92" y="58"/>
                      <a:pt x="92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1" y="58"/>
                      <a:pt x="91" y="58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4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3" y="57"/>
                      <a:pt x="93" y="56"/>
                    </a:cubicBezTo>
                    <a:cubicBezTo>
                      <a:pt x="93" y="56"/>
                      <a:pt x="92" y="56"/>
                      <a:pt x="92" y="56"/>
                    </a:cubicBezTo>
                    <a:cubicBezTo>
                      <a:pt x="92" y="56"/>
                      <a:pt x="93" y="56"/>
                      <a:pt x="93" y="56"/>
                    </a:cubicBezTo>
                    <a:cubicBezTo>
                      <a:pt x="93" y="56"/>
                      <a:pt x="93" y="56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6"/>
                      <a:pt x="95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5" y="55"/>
                      <a:pt x="95" y="55"/>
                      <a:pt x="95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7"/>
                      <a:pt x="96" y="57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7" y="58"/>
                      <a:pt x="97" y="58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8" y="58"/>
                      <a:pt x="98" y="58"/>
                      <a:pt x="98" y="58"/>
                    </a:cubicBezTo>
                    <a:cubicBezTo>
                      <a:pt x="98" y="58"/>
                      <a:pt x="98" y="58"/>
                      <a:pt x="98" y="59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59"/>
                      <a:pt x="98" y="59"/>
                      <a:pt x="99" y="59"/>
                    </a:cubicBezTo>
                    <a:cubicBezTo>
                      <a:pt x="99" y="59"/>
                      <a:pt x="99" y="59"/>
                      <a:pt x="99" y="58"/>
                    </a:cubicBezTo>
                    <a:cubicBezTo>
                      <a:pt x="100" y="58"/>
                      <a:pt x="101" y="58"/>
                      <a:pt x="101" y="57"/>
                    </a:cubicBezTo>
                    <a:cubicBezTo>
                      <a:pt x="101" y="57"/>
                      <a:pt x="102" y="57"/>
                      <a:pt x="102" y="56"/>
                    </a:cubicBezTo>
                    <a:cubicBezTo>
                      <a:pt x="102" y="56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1" y="58"/>
                    </a:cubicBezTo>
                    <a:cubicBezTo>
                      <a:pt x="101" y="58"/>
                      <a:pt x="101" y="58"/>
                      <a:pt x="100" y="58"/>
                    </a:cubicBezTo>
                    <a:cubicBezTo>
                      <a:pt x="100" y="59"/>
                      <a:pt x="100" y="59"/>
                      <a:pt x="99" y="59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99" y="60"/>
                      <a:pt x="100" y="60"/>
                      <a:pt x="100" y="60"/>
                    </a:cubicBezTo>
                    <a:cubicBezTo>
                      <a:pt x="100" y="60"/>
                      <a:pt x="101" y="60"/>
                      <a:pt x="101" y="60"/>
                    </a:cubicBezTo>
                    <a:cubicBezTo>
                      <a:pt x="101" y="59"/>
                      <a:pt x="102" y="59"/>
                      <a:pt x="102" y="59"/>
                    </a:cubicBezTo>
                    <a:cubicBezTo>
                      <a:pt x="102" y="59"/>
                      <a:pt x="103" y="59"/>
                      <a:pt x="103" y="58"/>
                    </a:cubicBezTo>
                    <a:cubicBezTo>
                      <a:pt x="103" y="58"/>
                      <a:pt x="104" y="58"/>
                      <a:pt x="104" y="58"/>
                    </a:cubicBezTo>
                    <a:cubicBezTo>
                      <a:pt x="104" y="58"/>
                      <a:pt x="104" y="57"/>
                      <a:pt x="105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5" y="57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7" y="56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6"/>
                      <a:pt x="106" y="56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5" y="57"/>
                      <a:pt x="105" y="58"/>
                      <a:pt x="105" y="58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2" y="59"/>
                      <a:pt x="102" y="60"/>
                      <a:pt x="102" y="60"/>
                    </a:cubicBezTo>
                    <a:cubicBezTo>
                      <a:pt x="102" y="60"/>
                      <a:pt x="102" y="60"/>
                      <a:pt x="101" y="61"/>
                    </a:cubicBezTo>
                    <a:cubicBezTo>
                      <a:pt x="101" y="61"/>
                      <a:pt x="101" y="61"/>
                      <a:pt x="101" y="61"/>
                    </a:cubicBezTo>
                    <a:cubicBezTo>
                      <a:pt x="101" y="61"/>
                      <a:pt x="102" y="61"/>
                      <a:pt x="102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3" y="61"/>
                      <a:pt x="103" y="60"/>
                      <a:pt x="103" y="60"/>
                    </a:cubicBezTo>
                    <a:cubicBezTo>
                      <a:pt x="103" y="60"/>
                      <a:pt x="104" y="60"/>
                      <a:pt x="104" y="61"/>
                    </a:cubicBezTo>
                    <a:cubicBezTo>
                      <a:pt x="104" y="61"/>
                      <a:pt x="103" y="61"/>
                      <a:pt x="103" y="61"/>
                    </a:cubicBezTo>
                    <a:cubicBezTo>
                      <a:pt x="103" y="61"/>
                      <a:pt x="103" y="61"/>
                      <a:pt x="102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61"/>
                      <a:pt x="102" y="62"/>
                      <a:pt x="102" y="62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3" y="62"/>
                      <a:pt x="103" y="62"/>
                      <a:pt x="103" y="61"/>
                    </a:cubicBezTo>
                    <a:cubicBezTo>
                      <a:pt x="103" y="61"/>
                      <a:pt x="103" y="61"/>
                      <a:pt x="104" y="61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3" y="62"/>
                      <a:pt x="102" y="62"/>
                      <a:pt x="102" y="62"/>
                    </a:cubicBezTo>
                    <a:cubicBezTo>
                      <a:pt x="102" y="62"/>
                      <a:pt x="102" y="63"/>
                      <a:pt x="102" y="63"/>
                    </a:cubicBez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3"/>
                      <a:pt x="103" y="63"/>
                      <a:pt x="103" y="63"/>
                    </a:cubicBezTo>
                    <a:cubicBezTo>
                      <a:pt x="103" y="63"/>
                      <a:pt x="103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5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3" y="64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4" y="64"/>
                      <a:pt x="104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5"/>
                      <a:pt x="105" y="65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5" y="64"/>
                      <a:pt x="105" y="63"/>
                      <a:pt x="105" y="63"/>
                    </a:cubicBezTo>
                    <a:cubicBezTo>
                      <a:pt x="105" y="63"/>
                      <a:pt x="106" y="63"/>
                      <a:pt x="106" y="63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5" y="64"/>
                      <a:pt x="105" y="64"/>
                      <a:pt x="105" y="65"/>
                    </a:cubicBezTo>
                    <a:cubicBezTo>
                      <a:pt x="105" y="65"/>
                      <a:pt x="106" y="65"/>
                      <a:pt x="106" y="65"/>
                    </a:cubicBezTo>
                    <a:cubicBezTo>
                      <a:pt x="106" y="65"/>
                      <a:pt x="105" y="65"/>
                      <a:pt x="105" y="65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5"/>
                      <a:pt x="106" y="65"/>
                      <a:pt x="107" y="65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5"/>
                      <a:pt x="108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8" y="65"/>
                      <a:pt x="107" y="65"/>
                      <a:pt x="107" y="65"/>
                    </a:cubicBezTo>
                    <a:cubicBezTo>
                      <a:pt x="107" y="65"/>
                      <a:pt x="107" y="65"/>
                      <a:pt x="107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4"/>
                      <a:pt x="110" y="64"/>
                      <a:pt x="109" y="64"/>
                    </a:cubicBezTo>
                    <a:cubicBezTo>
                      <a:pt x="109" y="64"/>
                      <a:pt x="109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3"/>
                      <a:pt x="110" y="63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10" y="63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09" y="61"/>
                      <a:pt x="109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1" y="60"/>
                    </a:cubicBezTo>
                    <a:cubicBezTo>
                      <a:pt x="110" y="60"/>
                      <a:pt x="110" y="60"/>
                      <a:pt x="110" y="59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1" y="59"/>
                      <a:pt x="111" y="59"/>
                      <a:pt x="111" y="59"/>
                    </a:cubicBezTo>
                    <a:cubicBezTo>
                      <a:pt x="111" y="59"/>
                      <a:pt x="111" y="60"/>
                      <a:pt x="111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1"/>
                      <a:pt x="112" y="61"/>
                      <a:pt x="112" y="61"/>
                    </a:cubicBezTo>
                    <a:cubicBezTo>
                      <a:pt x="112" y="61"/>
                      <a:pt x="112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1"/>
                    </a:cubicBezTo>
                    <a:cubicBezTo>
                      <a:pt x="113" y="61"/>
                      <a:pt x="113" y="6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4" y="59"/>
                      <a:pt x="113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5" y="59"/>
                      <a:pt x="115" y="59"/>
                      <a:pt x="115" y="59"/>
                    </a:cubicBezTo>
                    <a:cubicBezTo>
                      <a:pt x="115" y="59"/>
                      <a:pt x="115" y="59"/>
                      <a:pt x="115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8"/>
                      <a:pt x="11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5" y="57"/>
                      <a:pt x="115" y="57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7"/>
                      <a:pt x="118" y="57"/>
                      <a:pt x="117" y="57"/>
                    </a:cubicBezTo>
                    <a:cubicBezTo>
                      <a:pt x="117" y="57"/>
                      <a:pt x="117" y="56"/>
                      <a:pt x="117" y="56"/>
                    </a:cubicBezTo>
                    <a:cubicBezTo>
                      <a:pt x="116" y="56"/>
                      <a:pt x="116" y="56"/>
                      <a:pt x="116" y="57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56"/>
                      <a:pt x="117" y="56"/>
                      <a:pt x="117" y="56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116" y="54"/>
                      <a:pt x="116" y="54"/>
                    </a:cubicBezTo>
                    <a:cubicBezTo>
                      <a:pt x="116" y="54"/>
                      <a:pt x="117" y="55"/>
                      <a:pt x="117" y="55"/>
                    </a:cubicBezTo>
                    <a:cubicBezTo>
                      <a:pt x="117" y="55"/>
                      <a:pt x="117" y="55"/>
                      <a:pt x="118" y="55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18" y="55"/>
                      <a:pt x="118" y="55"/>
                      <a:pt x="118" y="56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9" y="56"/>
                      <a:pt x="119" y="56"/>
                      <a:pt x="120" y="55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21" y="55"/>
                      <a:pt x="122" y="55"/>
                      <a:pt x="122" y="55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0" y="55"/>
                      <a:pt x="120" y="55"/>
                    </a:cubicBezTo>
                    <a:cubicBezTo>
                      <a:pt x="119" y="55"/>
                      <a:pt x="119" y="55"/>
                      <a:pt x="119" y="54"/>
                    </a:cubicBezTo>
                    <a:cubicBezTo>
                      <a:pt x="119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0" y="53"/>
                      <a:pt x="120" y="53"/>
                    </a:cubicBezTo>
                    <a:cubicBezTo>
                      <a:pt x="120" y="53"/>
                      <a:pt x="120" y="53"/>
                      <a:pt x="121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20" y="53"/>
                      <a:pt x="120" y="53"/>
                      <a:pt x="120" y="52"/>
                    </a:cubicBezTo>
                    <a:cubicBezTo>
                      <a:pt x="120" y="52"/>
                      <a:pt x="120" y="52"/>
                      <a:pt x="120" y="53"/>
                    </a:cubicBezTo>
                    <a:cubicBezTo>
                      <a:pt x="120" y="53"/>
                      <a:pt x="121" y="53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3"/>
                      <a:pt x="122" y="53"/>
                      <a:pt x="12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0" name="Freeform 950"/>
              <p:cNvSpPr>
                <a:spLocks/>
              </p:cNvSpPr>
              <p:nvPr/>
            </p:nvSpPr>
            <p:spPr bwMode="auto">
              <a:xfrm>
                <a:off x="1508" y="1898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3 h 4"/>
                  <a:gd name="T18" fmla="*/ 3 w 3"/>
                  <a:gd name="T19" fmla="*/ 3 h 4"/>
                  <a:gd name="T20" fmla="*/ 3 w 3"/>
                  <a:gd name="T21" fmla="*/ 2 h 4"/>
                  <a:gd name="T22" fmla="*/ 3 w 3"/>
                  <a:gd name="T23" fmla="*/ 1 h 4"/>
                  <a:gd name="T24" fmla="*/ 3 w 3"/>
                  <a:gd name="T25" fmla="*/ 0 h 4"/>
                  <a:gd name="T26" fmla="*/ 1 w 3"/>
                  <a:gd name="T27" fmla="*/ 0 h 4"/>
                  <a:gd name="T28" fmla="*/ 0 w 3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1" name="Freeform 951"/>
              <p:cNvSpPr>
                <a:spLocks/>
              </p:cNvSpPr>
              <p:nvPr/>
            </p:nvSpPr>
            <p:spPr bwMode="auto">
              <a:xfrm>
                <a:off x="1512" y="1886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  <a:gd name="T14" fmla="*/ 1 w 1"/>
                  <a:gd name="T15" fmla="*/ 2 h 2"/>
                  <a:gd name="T16" fmla="*/ 1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2" name="Freeform 952"/>
              <p:cNvSpPr>
                <a:spLocks/>
              </p:cNvSpPr>
              <p:nvPr/>
            </p:nvSpPr>
            <p:spPr bwMode="auto">
              <a:xfrm>
                <a:off x="1465" y="1875"/>
                <a:ext cx="38" cy="9"/>
              </a:xfrm>
              <a:custGeom>
                <a:avLst/>
                <a:gdLst>
                  <a:gd name="T0" fmla="*/ 11 w 16"/>
                  <a:gd name="T1" fmla="*/ 0 h 4"/>
                  <a:gd name="T2" fmla="*/ 9 w 16"/>
                  <a:gd name="T3" fmla="*/ 0 h 4"/>
                  <a:gd name="T4" fmla="*/ 9 w 16"/>
                  <a:gd name="T5" fmla="*/ 0 h 4"/>
                  <a:gd name="T6" fmla="*/ 8 w 16"/>
                  <a:gd name="T7" fmla="*/ 0 h 4"/>
                  <a:gd name="T8" fmla="*/ 7 w 16"/>
                  <a:gd name="T9" fmla="*/ 0 h 4"/>
                  <a:gd name="T10" fmla="*/ 6 w 16"/>
                  <a:gd name="T11" fmla="*/ 0 h 4"/>
                  <a:gd name="T12" fmla="*/ 6 w 16"/>
                  <a:gd name="T13" fmla="*/ 0 h 4"/>
                  <a:gd name="T14" fmla="*/ 5 w 16"/>
                  <a:gd name="T15" fmla="*/ 0 h 4"/>
                  <a:gd name="T16" fmla="*/ 4 w 16"/>
                  <a:gd name="T17" fmla="*/ 0 h 4"/>
                  <a:gd name="T18" fmla="*/ 3 w 16"/>
                  <a:gd name="T19" fmla="*/ 0 h 4"/>
                  <a:gd name="T20" fmla="*/ 3 w 16"/>
                  <a:gd name="T21" fmla="*/ 0 h 4"/>
                  <a:gd name="T22" fmla="*/ 1 w 16"/>
                  <a:gd name="T23" fmla="*/ 1 h 4"/>
                  <a:gd name="T24" fmla="*/ 1 w 16"/>
                  <a:gd name="T25" fmla="*/ 1 h 4"/>
                  <a:gd name="T26" fmla="*/ 0 w 16"/>
                  <a:gd name="T27" fmla="*/ 3 h 4"/>
                  <a:gd name="T28" fmla="*/ 1 w 16"/>
                  <a:gd name="T29" fmla="*/ 4 h 4"/>
                  <a:gd name="T30" fmla="*/ 1 w 16"/>
                  <a:gd name="T31" fmla="*/ 4 h 4"/>
                  <a:gd name="T32" fmla="*/ 3 w 16"/>
                  <a:gd name="T33" fmla="*/ 3 h 4"/>
                  <a:gd name="T34" fmla="*/ 4 w 16"/>
                  <a:gd name="T35" fmla="*/ 4 h 4"/>
                  <a:gd name="T36" fmla="*/ 5 w 16"/>
                  <a:gd name="T37" fmla="*/ 4 h 4"/>
                  <a:gd name="T38" fmla="*/ 6 w 16"/>
                  <a:gd name="T39" fmla="*/ 3 h 4"/>
                  <a:gd name="T40" fmla="*/ 8 w 16"/>
                  <a:gd name="T41" fmla="*/ 4 h 4"/>
                  <a:gd name="T42" fmla="*/ 10 w 16"/>
                  <a:gd name="T43" fmla="*/ 3 h 4"/>
                  <a:gd name="T44" fmla="*/ 11 w 16"/>
                  <a:gd name="T45" fmla="*/ 4 h 4"/>
                  <a:gd name="T46" fmla="*/ 12 w 16"/>
                  <a:gd name="T47" fmla="*/ 3 h 4"/>
                  <a:gd name="T48" fmla="*/ 14 w 16"/>
                  <a:gd name="T49" fmla="*/ 2 h 4"/>
                  <a:gd name="T50" fmla="*/ 15 w 16"/>
                  <a:gd name="T51" fmla="*/ 2 h 4"/>
                  <a:gd name="T52" fmla="*/ 16 w 16"/>
                  <a:gd name="T53" fmla="*/ 2 h 4"/>
                  <a:gd name="T54" fmla="*/ 15 w 16"/>
                  <a:gd name="T55" fmla="*/ 1 h 4"/>
                  <a:gd name="T56" fmla="*/ 15 w 16"/>
                  <a:gd name="T57" fmla="*/ 1 h 4"/>
                  <a:gd name="T58" fmla="*/ 14 w 16"/>
                  <a:gd name="T59" fmla="*/ 1 h 4"/>
                  <a:gd name="T60" fmla="*/ 14 w 16"/>
                  <a:gd name="T61" fmla="*/ 0 h 4"/>
                  <a:gd name="T62" fmla="*/ 13 w 16"/>
                  <a:gd name="T63" fmla="*/ 1 h 4"/>
                  <a:gd name="T64" fmla="*/ 12 w 16"/>
                  <a:gd name="T65" fmla="*/ 1 h 4"/>
                  <a:gd name="T66" fmla="*/ 11 w 16"/>
                  <a:gd name="T67" fmla="*/ 1 h 4"/>
                  <a:gd name="T68" fmla="*/ 12 w 16"/>
                  <a:gd name="T69" fmla="*/ 0 h 4"/>
                  <a:gd name="T70" fmla="*/ 11 w 16"/>
                  <a:gd name="T7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4">
                    <a:moveTo>
                      <a:pt x="11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5" y="2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3" name="Freeform 953"/>
              <p:cNvSpPr>
                <a:spLocks/>
              </p:cNvSpPr>
              <p:nvPr/>
            </p:nvSpPr>
            <p:spPr bwMode="auto">
              <a:xfrm>
                <a:off x="1446" y="1894"/>
                <a:ext cx="156" cy="63"/>
              </a:xfrm>
              <a:custGeom>
                <a:avLst/>
                <a:gdLst>
                  <a:gd name="T0" fmla="*/ 5 w 66"/>
                  <a:gd name="T1" fmla="*/ 5 h 27"/>
                  <a:gd name="T2" fmla="*/ 6 w 66"/>
                  <a:gd name="T3" fmla="*/ 8 h 27"/>
                  <a:gd name="T4" fmla="*/ 5 w 66"/>
                  <a:gd name="T5" fmla="*/ 8 h 27"/>
                  <a:gd name="T6" fmla="*/ 11 w 66"/>
                  <a:gd name="T7" fmla="*/ 9 h 27"/>
                  <a:gd name="T8" fmla="*/ 14 w 66"/>
                  <a:gd name="T9" fmla="*/ 8 h 27"/>
                  <a:gd name="T10" fmla="*/ 15 w 66"/>
                  <a:gd name="T11" fmla="*/ 13 h 27"/>
                  <a:gd name="T12" fmla="*/ 11 w 66"/>
                  <a:gd name="T13" fmla="*/ 18 h 27"/>
                  <a:gd name="T14" fmla="*/ 11 w 66"/>
                  <a:gd name="T15" fmla="*/ 21 h 27"/>
                  <a:gd name="T16" fmla="*/ 10 w 66"/>
                  <a:gd name="T17" fmla="*/ 25 h 27"/>
                  <a:gd name="T18" fmla="*/ 13 w 66"/>
                  <a:gd name="T19" fmla="*/ 24 h 27"/>
                  <a:gd name="T20" fmla="*/ 14 w 66"/>
                  <a:gd name="T21" fmla="*/ 25 h 27"/>
                  <a:gd name="T22" fmla="*/ 17 w 66"/>
                  <a:gd name="T23" fmla="*/ 26 h 27"/>
                  <a:gd name="T24" fmla="*/ 22 w 66"/>
                  <a:gd name="T25" fmla="*/ 23 h 27"/>
                  <a:gd name="T26" fmla="*/ 24 w 66"/>
                  <a:gd name="T27" fmla="*/ 23 h 27"/>
                  <a:gd name="T28" fmla="*/ 23 w 66"/>
                  <a:gd name="T29" fmla="*/ 26 h 27"/>
                  <a:gd name="T30" fmla="*/ 29 w 66"/>
                  <a:gd name="T31" fmla="*/ 26 h 27"/>
                  <a:gd name="T32" fmla="*/ 31 w 66"/>
                  <a:gd name="T33" fmla="*/ 26 h 27"/>
                  <a:gd name="T34" fmla="*/ 33 w 66"/>
                  <a:gd name="T35" fmla="*/ 26 h 27"/>
                  <a:gd name="T36" fmla="*/ 34 w 66"/>
                  <a:gd name="T37" fmla="*/ 26 h 27"/>
                  <a:gd name="T38" fmla="*/ 37 w 66"/>
                  <a:gd name="T39" fmla="*/ 25 h 27"/>
                  <a:gd name="T40" fmla="*/ 40 w 66"/>
                  <a:gd name="T41" fmla="*/ 25 h 27"/>
                  <a:gd name="T42" fmla="*/ 46 w 66"/>
                  <a:gd name="T43" fmla="*/ 24 h 27"/>
                  <a:gd name="T44" fmla="*/ 47 w 66"/>
                  <a:gd name="T45" fmla="*/ 20 h 27"/>
                  <a:gd name="T46" fmla="*/ 48 w 66"/>
                  <a:gd name="T47" fmla="*/ 25 h 27"/>
                  <a:gd name="T48" fmla="*/ 53 w 66"/>
                  <a:gd name="T49" fmla="*/ 25 h 27"/>
                  <a:gd name="T50" fmla="*/ 60 w 66"/>
                  <a:gd name="T51" fmla="*/ 23 h 27"/>
                  <a:gd name="T52" fmla="*/ 60 w 66"/>
                  <a:gd name="T53" fmla="*/ 19 h 27"/>
                  <a:gd name="T54" fmla="*/ 64 w 66"/>
                  <a:gd name="T55" fmla="*/ 20 h 27"/>
                  <a:gd name="T56" fmla="*/ 62 w 66"/>
                  <a:gd name="T57" fmla="*/ 18 h 27"/>
                  <a:gd name="T58" fmla="*/ 64 w 66"/>
                  <a:gd name="T59" fmla="*/ 17 h 27"/>
                  <a:gd name="T60" fmla="*/ 65 w 66"/>
                  <a:gd name="T61" fmla="*/ 14 h 27"/>
                  <a:gd name="T62" fmla="*/ 65 w 66"/>
                  <a:gd name="T63" fmla="*/ 13 h 27"/>
                  <a:gd name="T64" fmla="*/ 61 w 66"/>
                  <a:gd name="T65" fmla="*/ 12 h 27"/>
                  <a:gd name="T66" fmla="*/ 53 w 66"/>
                  <a:gd name="T67" fmla="*/ 12 h 27"/>
                  <a:gd name="T68" fmla="*/ 48 w 66"/>
                  <a:gd name="T69" fmla="*/ 12 h 27"/>
                  <a:gd name="T70" fmla="*/ 42 w 66"/>
                  <a:gd name="T71" fmla="*/ 14 h 27"/>
                  <a:gd name="T72" fmla="*/ 37 w 66"/>
                  <a:gd name="T73" fmla="*/ 15 h 27"/>
                  <a:gd name="T74" fmla="*/ 37 w 66"/>
                  <a:gd name="T75" fmla="*/ 16 h 27"/>
                  <a:gd name="T76" fmla="*/ 34 w 66"/>
                  <a:gd name="T77" fmla="*/ 15 h 27"/>
                  <a:gd name="T78" fmla="*/ 31 w 66"/>
                  <a:gd name="T79" fmla="*/ 16 h 27"/>
                  <a:gd name="T80" fmla="*/ 29 w 66"/>
                  <a:gd name="T81" fmla="*/ 15 h 27"/>
                  <a:gd name="T82" fmla="*/ 26 w 66"/>
                  <a:gd name="T83" fmla="*/ 16 h 27"/>
                  <a:gd name="T84" fmla="*/ 24 w 66"/>
                  <a:gd name="T85" fmla="*/ 13 h 27"/>
                  <a:gd name="T86" fmla="*/ 23 w 66"/>
                  <a:gd name="T87" fmla="*/ 12 h 27"/>
                  <a:gd name="T88" fmla="*/ 20 w 66"/>
                  <a:gd name="T89" fmla="*/ 12 h 27"/>
                  <a:gd name="T90" fmla="*/ 20 w 66"/>
                  <a:gd name="T91" fmla="*/ 10 h 27"/>
                  <a:gd name="T92" fmla="*/ 21 w 66"/>
                  <a:gd name="T93" fmla="*/ 9 h 27"/>
                  <a:gd name="T94" fmla="*/ 20 w 66"/>
                  <a:gd name="T95" fmla="*/ 8 h 27"/>
                  <a:gd name="T96" fmla="*/ 27 w 66"/>
                  <a:gd name="T97" fmla="*/ 9 h 27"/>
                  <a:gd name="T98" fmla="*/ 24 w 66"/>
                  <a:gd name="T99" fmla="*/ 6 h 27"/>
                  <a:gd name="T100" fmla="*/ 22 w 66"/>
                  <a:gd name="T101" fmla="*/ 5 h 27"/>
                  <a:gd name="T102" fmla="*/ 25 w 66"/>
                  <a:gd name="T103" fmla="*/ 4 h 27"/>
                  <a:gd name="T104" fmla="*/ 18 w 66"/>
                  <a:gd name="T105" fmla="*/ 5 h 27"/>
                  <a:gd name="T106" fmla="*/ 13 w 66"/>
                  <a:gd name="T107" fmla="*/ 7 h 27"/>
                  <a:gd name="T108" fmla="*/ 15 w 66"/>
                  <a:gd name="T109" fmla="*/ 3 h 27"/>
                  <a:gd name="T110" fmla="*/ 12 w 66"/>
                  <a:gd name="T111" fmla="*/ 1 h 27"/>
                  <a:gd name="T112" fmla="*/ 6 w 66"/>
                  <a:gd name="T113" fmla="*/ 0 h 27"/>
                  <a:gd name="T114" fmla="*/ 1 w 66"/>
                  <a:gd name="T1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" h="27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4" y="15"/>
                      <a:pt x="14" y="15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1" y="17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0" y="19"/>
                      <a:pt x="10" y="19"/>
                    </a:cubicBezTo>
                    <a:cubicBezTo>
                      <a:pt x="10" y="19"/>
                      <a:pt x="10" y="20"/>
                      <a:pt x="9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10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4" y="24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6"/>
                      <a:pt x="18" y="26"/>
                      <a:pt x="19" y="26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20" y="25"/>
                      <a:pt x="20" y="25"/>
                      <a:pt x="21" y="25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3" y="24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4"/>
                    </a:cubicBezTo>
                    <a:cubicBezTo>
                      <a:pt x="23" y="24"/>
                      <a:pt x="23" y="25"/>
                      <a:pt x="23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6"/>
                      <a:pt x="24" y="27"/>
                      <a:pt x="25" y="27"/>
                    </a:cubicBezTo>
                    <a:cubicBezTo>
                      <a:pt x="25" y="27"/>
                      <a:pt x="25" y="26"/>
                      <a:pt x="26" y="26"/>
                    </a:cubicBezTo>
                    <a:cubicBezTo>
                      <a:pt x="26" y="26"/>
                      <a:pt x="26" y="26"/>
                      <a:pt x="26" y="27"/>
                    </a:cubicBezTo>
                    <a:cubicBezTo>
                      <a:pt x="26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6"/>
                      <a:pt x="28" y="26"/>
                      <a:pt x="29" y="26"/>
                    </a:cubicBezTo>
                    <a:cubicBezTo>
                      <a:pt x="29" y="26"/>
                      <a:pt x="28" y="26"/>
                      <a:pt x="28" y="26"/>
                    </a:cubicBezTo>
                    <a:cubicBezTo>
                      <a:pt x="28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4"/>
                    </a:cubicBezTo>
                    <a:cubicBezTo>
                      <a:pt x="31" y="24"/>
                      <a:pt x="31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3" y="26"/>
                    </a:cubicBez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4" y="25"/>
                      <a:pt x="34" y="24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5" y="26"/>
                      <a:pt x="35" y="26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4"/>
                      <a:pt x="38" y="24"/>
                    </a:cubicBezTo>
                    <a:cubicBezTo>
                      <a:pt x="38" y="24"/>
                      <a:pt x="38" y="23"/>
                      <a:pt x="39" y="23"/>
                    </a:cubicBezTo>
                    <a:cubicBezTo>
                      <a:pt x="39" y="24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1" y="25"/>
                      <a:pt x="41" y="25"/>
                      <a:pt x="42" y="25"/>
                    </a:cubicBezTo>
                    <a:cubicBezTo>
                      <a:pt x="42" y="25"/>
                      <a:pt x="42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5" y="25"/>
                      <a:pt x="45" y="24"/>
                    </a:cubicBezTo>
                    <a:cubicBezTo>
                      <a:pt x="45" y="24"/>
                      <a:pt x="46" y="24"/>
                      <a:pt x="46" y="24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1"/>
                      <a:pt x="46" y="21"/>
                    </a:cubicBezTo>
                    <a:cubicBezTo>
                      <a:pt x="46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8" y="24"/>
                      <a:pt x="48" y="25"/>
                    </a:cubicBezTo>
                    <a:cubicBezTo>
                      <a:pt x="48" y="25"/>
                      <a:pt x="49" y="25"/>
                      <a:pt x="49" y="25"/>
                    </a:cubicBezTo>
                    <a:cubicBezTo>
                      <a:pt x="49" y="25"/>
                      <a:pt x="50" y="24"/>
                      <a:pt x="50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3" y="25"/>
                      <a:pt x="53" y="25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6" y="23"/>
                      <a:pt x="56" y="23"/>
                    </a:cubicBezTo>
                    <a:cubicBezTo>
                      <a:pt x="57" y="23"/>
                      <a:pt x="57" y="23"/>
                      <a:pt x="58" y="23"/>
                    </a:cubicBezTo>
                    <a:cubicBezTo>
                      <a:pt x="58" y="23"/>
                      <a:pt x="58" y="23"/>
                      <a:pt x="59" y="23"/>
                    </a:cubicBezTo>
                    <a:cubicBezTo>
                      <a:pt x="59" y="23"/>
                      <a:pt x="59" y="23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3"/>
                      <a:pt x="60" y="22"/>
                      <a:pt x="60" y="22"/>
                    </a:cubicBezTo>
                    <a:cubicBezTo>
                      <a:pt x="60" y="22"/>
                      <a:pt x="60" y="22"/>
                      <a:pt x="61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1" y="19"/>
                      <a:pt x="61" y="19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20"/>
                      <a:pt x="62" y="20"/>
                      <a:pt x="62" y="21"/>
                    </a:cubicBezTo>
                    <a:cubicBezTo>
                      <a:pt x="62" y="20"/>
                      <a:pt x="63" y="20"/>
                      <a:pt x="63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5" y="19"/>
                    </a:cubicBezTo>
                    <a:cubicBezTo>
                      <a:pt x="65" y="19"/>
                      <a:pt x="65" y="19"/>
                      <a:pt x="64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2" y="18"/>
                    </a:cubicBezTo>
                    <a:cubicBezTo>
                      <a:pt x="62" y="19"/>
                      <a:pt x="62" y="19"/>
                      <a:pt x="61" y="19"/>
                    </a:cubicBezTo>
                    <a:cubicBezTo>
                      <a:pt x="61" y="19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2" y="18"/>
                      <a:pt x="62" y="18"/>
                    </a:cubicBezTo>
                    <a:cubicBezTo>
                      <a:pt x="62" y="18"/>
                      <a:pt x="63" y="18"/>
                      <a:pt x="63" y="17"/>
                    </a:cubicBezTo>
                    <a:cubicBezTo>
                      <a:pt x="63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6"/>
                      <a:pt x="65" y="16"/>
                      <a:pt x="66" y="16"/>
                    </a:cubicBezTo>
                    <a:cubicBezTo>
                      <a:pt x="66" y="16"/>
                      <a:pt x="65" y="16"/>
                      <a:pt x="65" y="16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6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3"/>
                    </a:cubicBezTo>
                    <a:cubicBezTo>
                      <a:pt x="64" y="13"/>
                      <a:pt x="64" y="13"/>
                      <a:pt x="65" y="13"/>
                    </a:cubicBezTo>
                    <a:cubicBezTo>
                      <a:pt x="65" y="13"/>
                      <a:pt x="65" y="13"/>
                      <a:pt x="65" y="12"/>
                    </a:cubicBezTo>
                    <a:cubicBezTo>
                      <a:pt x="64" y="12"/>
                      <a:pt x="64" y="12"/>
                      <a:pt x="63" y="12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1" y="13"/>
                      <a:pt x="61" y="13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0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6" y="11"/>
                      <a:pt x="55" y="12"/>
                    </a:cubicBezTo>
                    <a:cubicBezTo>
                      <a:pt x="55" y="12"/>
                      <a:pt x="54" y="12"/>
                      <a:pt x="53" y="12"/>
                    </a:cubicBezTo>
                    <a:cubicBezTo>
                      <a:pt x="53" y="12"/>
                      <a:pt x="52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1"/>
                      <a:pt x="50" y="11"/>
                    </a:cubicBezTo>
                    <a:cubicBezTo>
                      <a:pt x="50" y="11"/>
                      <a:pt x="50" y="12"/>
                      <a:pt x="49" y="12"/>
                    </a:cubicBezTo>
                    <a:cubicBezTo>
                      <a:pt x="49" y="12"/>
                      <a:pt x="49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0" y="14"/>
                      <a:pt x="40" y="14"/>
                    </a:cubicBezTo>
                    <a:cubicBezTo>
                      <a:pt x="39" y="14"/>
                      <a:pt x="38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8" y="15"/>
                      <a:pt x="38" y="15"/>
                    </a:cubicBezTo>
                    <a:cubicBezTo>
                      <a:pt x="38" y="15"/>
                      <a:pt x="38" y="16"/>
                      <a:pt x="38" y="16"/>
                    </a:cubicBezTo>
                    <a:cubicBezTo>
                      <a:pt x="38" y="16"/>
                      <a:pt x="39" y="16"/>
                      <a:pt x="39" y="16"/>
                    </a:cubicBezTo>
                    <a:cubicBezTo>
                      <a:pt x="39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6" y="16"/>
                    </a:cubicBezTo>
                    <a:cubicBezTo>
                      <a:pt x="36" y="16"/>
                      <a:pt x="35" y="16"/>
                      <a:pt x="35" y="16"/>
                    </a:cubicBezTo>
                    <a:cubicBezTo>
                      <a:pt x="35" y="16"/>
                      <a:pt x="34" y="16"/>
                      <a:pt x="34" y="16"/>
                    </a:cubicBezTo>
                    <a:cubicBezTo>
                      <a:pt x="34" y="16"/>
                      <a:pt x="35" y="16"/>
                      <a:pt x="35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4"/>
                      <a:pt x="33" y="14"/>
                    </a:cubicBezTo>
                    <a:cubicBezTo>
                      <a:pt x="33" y="14"/>
                      <a:pt x="32" y="14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6"/>
                    </a:cubicBezTo>
                    <a:cubicBezTo>
                      <a:pt x="32" y="16"/>
                      <a:pt x="31" y="16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3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7" y="14"/>
                      <a:pt x="26" y="15"/>
                      <a:pt x="26" y="15"/>
                    </a:cubicBezTo>
                    <a:cubicBezTo>
                      <a:pt x="26" y="15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4"/>
                      <a:pt x="26" y="14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5" y="12"/>
                      <a:pt x="25" y="12"/>
                    </a:cubicBezTo>
                    <a:cubicBezTo>
                      <a:pt x="25" y="12"/>
                      <a:pt x="25" y="11"/>
                      <a:pt x="24" y="11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1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1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9" y="13"/>
                      <a:pt x="19" y="13"/>
                    </a:cubicBezTo>
                    <a:cubicBezTo>
                      <a:pt x="19" y="13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0"/>
                    </a:cubicBezTo>
                    <a:cubicBezTo>
                      <a:pt x="21" y="11"/>
                      <a:pt x="21" y="11"/>
                      <a:pt x="22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9"/>
                      <a:pt x="21" y="9"/>
                      <a:pt x="22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7"/>
                      <a:pt x="28" y="7"/>
                    </a:cubicBezTo>
                    <a:cubicBezTo>
                      <a:pt x="28" y="7"/>
                      <a:pt x="27" y="7"/>
                      <a:pt x="26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19" y="4"/>
                      <a:pt x="18" y="5"/>
                    </a:cubicBezTo>
                    <a:cubicBezTo>
                      <a:pt x="18" y="4"/>
                      <a:pt x="18" y="4"/>
                      <a:pt x="17" y="4"/>
                    </a:cubicBezTo>
                    <a:cubicBezTo>
                      <a:pt x="17" y="4"/>
                      <a:pt x="17" y="5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4" y="2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4" name="Freeform 954"/>
              <p:cNvSpPr>
                <a:spLocks/>
              </p:cNvSpPr>
              <p:nvPr/>
            </p:nvSpPr>
            <p:spPr bwMode="auto">
              <a:xfrm>
                <a:off x="1595" y="19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5" name="Freeform 955"/>
              <p:cNvSpPr>
                <a:spLocks/>
              </p:cNvSpPr>
              <p:nvPr/>
            </p:nvSpPr>
            <p:spPr bwMode="auto">
              <a:xfrm>
                <a:off x="1496" y="1858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1 h 2"/>
                  <a:gd name="T12" fmla="*/ 1 w 2"/>
                  <a:gd name="T13" fmla="*/ 0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6" name="Freeform 956"/>
              <p:cNvSpPr>
                <a:spLocks/>
              </p:cNvSpPr>
              <p:nvPr/>
            </p:nvSpPr>
            <p:spPr bwMode="auto">
              <a:xfrm>
                <a:off x="1422" y="19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2 w 2"/>
                  <a:gd name="T13" fmla="*/ 1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1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7" name="Freeform 957"/>
              <p:cNvSpPr>
                <a:spLocks/>
              </p:cNvSpPr>
              <p:nvPr/>
            </p:nvSpPr>
            <p:spPr bwMode="auto">
              <a:xfrm>
                <a:off x="1425" y="1931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8" name="Freeform 958"/>
              <p:cNvSpPr>
                <a:spLocks/>
              </p:cNvSpPr>
              <p:nvPr/>
            </p:nvSpPr>
            <p:spPr bwMode="auto">
              <a:xfrm>
                <a:off x="1422" y="1934"/>
                <a:ext cx="33" cy="21"/>
              </a:xfrm>
              <a:custGeom>
                <a:avLst/>
                <a:gdLst>
                  <a:gd name="T0" fmla="*/ 0 w 14"/>
                  <a:gd name="T1" fmla="*/ 7 h 9"/>
                  <a:gd name="T2" fmla="*/ 1 w 14"/>
                  <a:gd name="T3" fmla="*/ 7 h 9"/>
                  <a:gd name="T4" fmla="*/ 0 w 14"/>
                  <a:gd name="T5" fmla="*/ 8 h 9"/>
                  <a:gd name="T6" fmla="*/ 1 w 14"/>
                  <a:gd name="T7" fmla="*/ 7 h 9"/>
                  <a:gd name="T8" fmla="*/ 1 w 14"/>
                  <a:gd name="T9" fmla="*/ 8 h 9"/>
                  <a:gd name="T10" fmla="*/ 3 w 14"/>
                  <a:gd name="T11" fmla="*/ 8 h 9"/>
                  <a:gd name="T12" fmla="*/ 3 w 14"/>
                  <a:gd name="T13" fmla="*/ 8 h 9"/>
                  <a:gd name="T14" fmla="*/ 4 w 14"/>
                  <a:gd name="T15" fmla="*/ 8 h 9"/>
                  <a:gd name="T16" fmla="*/ 5 w 14"/>
                  <a:gd name="T17" fmla="*/ 8 h 9"/>
                  <a:gd name="T18" fmla="*/ 6 w 14"/>
                  <a:gd name="T19" fmla="*/ 9 h 9"/>
                  <a:gd name="T20" fmla="*/ 7 w 14"/>
                  <a:gd name="T21" fmla="*/ 9 h 9"/>
                  <a:gd name="T22" fmla="*/ 10 w 14"/>
                  <a:gd name="T23" fmla="*/ 9 h 9"/>
                  <a:gd name="T24" fmla="*/ 11 w 14"/>
                  <a:gd name="T25" fmla="*/ 9 h 9"/>
                  <a:gd name="T26" fmla="*/ 11 w 14"/>
                  <a:gd name="T27" fmla="*/ 9 h 9"/>
                  <a:gd name="T28" fmla="*/ 12 w 14"/>
                  <a:gd name="T29" fmla="*/ 7 h 9"/>
                  <a:gd name="T30" fmla="*/ 13 w 14"/>
                  <a:gd name="T31" fmla="*/ 5 h 9"/>
                  <a:gd name="T32" fmla="*/ 13 w 14"/>
                  <a:gd name="T33" fmla="*/ 3 h 9"/>
                  <a:gd name="T34" fmla="*/ 14 w 14"/>
                  <a:gd name="T35" fmla="*/ 2 h 9"/>
                  <a:gd name="T36" fmla="*/ 12 w 14"/>
                  <a:gd name="T37" fmla="*/ 1 h 9"/>
                  <a:gd name="T38" fmla="*/ 11 w 14"/>
                  <a:gd name="T39" fmla="*/ 0 h 9"/>
                  <a:gd name="T40" fmla="*/ 9 w 14"/>
                  <a:gd name="T41" fmla="*/ 0 h 9"/>
                  <a:gd name="T42" fmla="*/ 7 w 14"/>
                  <a:gd name="T43" fmla="*/ 0 h 9"/>
                  <a:gd name="T44" fmla="*/ 5 w 14"/>
                  <a:gd name="T45" fmla="*/ 1 h 9"/>
                  <a:gd name="T46" fmla="*/ 6 w 14"/>
                  <a:gd name="T47" fmla="*/ 2 h 9"/>
                  <a:gd name="T48" fmla="*/ 5 w 14"/>
                  <a:gd name="T49" fmla="*/ 2 h 9"/>
                  <a:gd name="T50" fmla="*/ 3 w 14"/>
                  <a:gd name="T51" fmla="*/ 2 h 9"/>
                  <a:gd name="T52" fmla="*/ 5 w 14"/>
                  <a:gd name="T53" fmla="*/ 2 h 9"/>
                  <a:gd name="T54" fmla="*/ 3 w 14"/>
                  <a:gd name="T55" fmla="*/ 3 h 9"/>
                  <a:gd name="T56" fmla="*/ 4 w 14"/>
                  <a:gd name="T57" fmla="*/ 4 h 9"/>
                  <a:gd name="T58" fmla="*/ 4 w 14"/>
                  <a:gd name="T59" fmla="*/ 4 h 9"/>
                  <a:gd name="T60" fmla="*/ 1 w 14"/>
                  <a:gd name="T61" fmla="*/ 5 h 9"/>
                  <a:gd name="T62" fmla="*/ 0 w 14"/>
                  <a:gd name="T6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9"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9" name="Freeform 959"/>
              <p:cNvSpPr>
                <a:spLocks/>
              </p:cNvSpPr>
              <p:nvPr/>
            </p:nvSpPr>
            <p:spPr bwMode="auto">
              <a:xfrm>
                <a:off x="1425" y="186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0" name="Freeform 960"/>
              <p:cNvSpPr>
                <a:spLocks/>
              </p:cNvSpPr>
              <p:nvPr/>
            </p:nvSpPr>
            <p:spPr bwMode="auto">
              <a:xfrm>
                <a:off x="1427" y="1929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  <a:gd name="T12" fmla="*/ 1 w 2"/>
                  <a:gd name="T13" fmla="*/ 1 h 1"/>
                  <a:gd name="T14" fmla="*/ 1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1" name="Freeform 961"/>
              <p:cNvSpPr>
                <a:spLocks/>
              </p:cNvSpPr>
              <p:nvPr/>
            </p:nvSpPr>
            <p:spPr bwMode="auto">
              <a:xfrm>
                <a:off x="1569" y="1967"/>
                <a:ext cx="47" cy="26"/>
              </a:xfrm>
              <a:custGeom>
                <a:avLst/>
                <a:gdLst>
                  <a:gd name="T0" fmla="*/ 6 w 20"/>
                  <a:gd name="T1" fmla="*/ 10 h 11"/>
                  <a:gd name="T2" fmla="*/ 7 w 20"/>
                  <a:gd name="T3" fmla="*/ 9 h 11"/>
                  <a:gd name="T4" fmla="*/ 8 w 20"/>
                  <a:gd name="T5" fmla="*/ 9 h 11"/>
                  <a:gd name="T6" fmla="*/ 10 w 20"/>
                  <a:gd name="T7" fmla="*/ 9 h 11"/>
                  <a:gd name="T8" fmla="*/ 11 w 20"/>
                  <a:gd name="T9" fmla="*/ 9 h 11"/>
                  <a:gd name="T10" fmla="*/ 12 w 20"/>
                  <a:gd name="T11" fmla="*/ 9 h 11"/>
                  <a:gd name="T12" fmla="*/ 13 w 20"/>
                  <a:gd name="T13" fmla="*/ 9 h 11"/>
                  <a:gd name="T14" fmla="*/ 14 w 20"/>
                  <a:gd name="T15" fmla="*/ 9 h 11"/>
                  <a:gd name="T16" fmla="*/ 16 w 20"/>
                  <a:gd name="T17" fmla="*/ 9 h 11"/>
                  <a:gd name="T18" fmla="*/ 16 w 20"/>
                  <a:gd name="T19" fmla="*/ 9 h 11"/>
                  <a:gd name="T20" fmla="*/ 19 w 20"/>
                  <a:gd name="T21" fmla="*/ 9 h 11"/>
                  <a:gd name="T22" fmla="*/ 19 w 20"/>
                  <a:gd name="T23" fmla="*/ 8 h 11"/>
                  <a:gd name="T24" fmla="*/ 20 w 20"/>
                  <a:gd name="T25" fmla="*/ 8 h 11"/>
                  <a:gd name="T26" fmla="*/ 20 w 20"/>
                  <a:gd name="T27" fmla="*/ 7 h 11"/>
                  <a:gd name="T28" fmla="*/ 18 w 20"/>
                  <a:gd name="T29" fmla="*/ 7 h 11"/>
                  <a:gd name="T30" fmla="*/ 19 w 20"/>
                  <a:gd name="T31" fmla="*/ 7 h 11"/>
                  <a:gd name="T32" fmla="*/ 19 w 20"/>
                  <a:gd name="T33" fmla="*/ 6 h 11"/>
                  <a:gd name="T34" fmla="*/ 18 w 20"/>
                  <a:gd name="T35" fmla="*/ 6 h 11"/>
                  <a:gd name="T36" fmla="*/ 18 w 20"/>
                  <a:gd name="T37" fmla="*/ 5 h 11"/>
                  <a:gd name="T38" fmla="*/ 17 w 20"/>
                  <a:gd name="T39" fmla="*/ 4 h 11"/>
                  <a:gd name="T40" fmla="*/ 18 w 20"/>
                  <a:gd name="T41" fmla="*/ 4 h 11"/>
                  <a:gd name="T42" fmla="*/ 17 w 20"/>
                  <a:gd name="T43" fmla="*/ 4 h 11"/>
                  <a:gd name="T44" fmla="*/ 16 w 20"/>
                  <a:gd name="T45" fmla="*/ 3 h 11"/>
                  <a:gd name="T46" fmla="*/ 17 w 20"/>
                  <a:gd name="T47" fmla="*/ 3 h 11"/>
                  <a:gd name="T48" fmla="*/ 16 w 20"/>
                  <a:gd name="T49" fmla="*/ 2 h 11"/>
                  <a:gd name="T50" fmla="*/ 14 w 20"/>
                  <a:gd name="T51" fmla="*/ 2 h 11"/>
                  <a:gd name="T52" fmla="*/ 14 w 20"/>
                  <a:gd name="T53" fmla="*/ 1 h 11"/>
                  <a:gd name="T54" fmla="*/ 13 w 20"/>
                  <a:gd name="T55" fmla="*/ 1 h 11"/>
                  <a:gd name="T56" fmla="*/ 11 w 20"/>
                  <a:gd name="T57" fmla="*/ 1 h 11"/>
                  <a:gd name="T58" fmla="*/ 9 w 20"/>
                  <a:gd name="T59" fmla="*/ 1 h 11"/>
                  <a:gd name="T60" fmla="*/ 9 w 20"/>
                  <a:gd name="T61" fmla="*/ 1 h 11"/>
                  <a:gd name="T62" fmla="*/ 7 w 20"/>
                  <a:gd name="T63" fmla="*/ 2 h 11"/>
                  <a:gd name="T64" fmla="*/ 6 w 20"/>
                  <a:gd name="T65" fmla="*/ 1 h 11"/>
                  <a:gd name="T66" fmla="*/ 4 w 20"/>
                  <a:gd name="T67" fmla="*/ 1 h 11"/>
                  <a:gd name="T68" fmla="*/ 4 w 20"/>
                  <a:gd name="T69" fmla="*/ 1 h 11"/>
                  <a:gd name="T70" fmla="*/ 3 w 20"/>
                  <a:gd name="T71" fmla="*/ 0 h 11"/>
                  <a:gd name="T72" fmla="*/ 2 w 20"/>
                  <a:gd name="T73" fmla="*/ 1 h 11"/>
                  <a:gd name="T74" fmla="*/ 2 w 20"/>
                  <a:gd name="T75" fmla="*/ 2 h 11"/>
                  <a:gd name="T76" fmla="*/ 1 w 20"/>
                  <a:gd name="T77" fmla="*/ 2 h 11"/>
                  <a:gd name="T78" fmla="*/ 1 w 20"/>
                  <a:gd name="T79" fmla="*/ 3 h 11"/>
                  <a:gd name="T80" fmla="*/ 1 w 20"/>
                  <a:gd name="T81" fmla="*/ 4 h 11"/>
                  <a:gd name="T82" fmla="*/ 0 w 20"/>
                  <a:gd name="T83" fmla="*/ 4 h 11"/>
                  <a:gd name="T84" fmla="*/ 0 w 20"/>
                  <a:gd name="T85" fmla="*/ 5 h 11"/>
                  <a:gd name="T86" fmla="*/ 1 w 20"/>
                  <a:gd name="T87" fmla="*/ 6 h 11"/>
                  <a:gd name="T88" fmla="*/ 2 w 20"/>
                  <a:gd name="T89" fmla="*/ 6 h 11"/>
                  <a:gd name="T90" fmla="*/ 2 w 20"/>
                  <a:gd name="T91" fmla="*/ 6 h 11"/>
                  <a:gd name="T92" fmla="*/ 2 w 20"/>
                  <a:gd name="T93" fmla="*/ 7 h 11"/>
                  <a:gd name="T94" fmla="*/ 2 w 20"/>
                  <a:gd name="T95" fmla="*/ 7 h 11"/>
                  <a:gd name="T96" fmla="*/ 1 w 20"/>
                  <a:gd name="T97" fmla="*/ 8 h 11"/>
                  <a:gd name="T98" fmla="*/ 1 w 20"/>
                  <a:gd name="T99" fmla="*/ 9 h 11"/>
                  <a:gd name="T100" fmla="*/ 1 w 20"/>
                  <a:gd name="T101" fmla="*/ 10 h 11"/>
                  <a:gd name="T102" fmla="*/ 2 w 20"/>
                  <a:gd name="T103" fmla="*/ 10 h 11"/>
                  <a:gd name="T104" fmla="*/ 3 w 20"/>
                  <a:gd name="T105" fmla="*/ 10 h 11"/>
                  <a:gd name="T106" fmla="*/ 4 w 20"/>
                  <a:gd name="T107" fmla="*/ 10 h 11"/>
                  <a:gd name="T108" fmla="*/ 6 w 20"/>
                  <a:gd name="T109" fmla="*/ 11 h 11"/>
                  <a:gd name="T110" fmla="*/ 6 w 20"/>
                  <a:gd name="T1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" h="11">
                    <a:moveTo>
                      <a:pt x="6" y="10"/>
                    </a:moveTo>
                    <a:cubicBezTo>
                      <a:pt x="7" y="10"/>
                      <a:pt x="7" y="10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2" name="Freeform 962"/>
              <p:cNvSpPr>
                <a:spLocks/>
              </p:cNvSpPr>
              <p:nvPr/>
            </p:nvSpPr>
            <p:spPr bwMode="auto">
              <a:xfrm>
                <a:off x="1429" y="193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3" name="Freeform 963"/>
              <p:cNvSpPr>
                <a:spLocks/>
              </p:cNvSpPr>
              <p:nvPr/>
            </p:nvSpPr>
            <p:spPr bwMode="auto">
              <a:xfrm>
                <a:off x="1283" y="2107"/>
                <a:ext cx="7" cy="4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1 h 2"/>
                  <a:gd name="T4" fmla="*/ 2 w 3"/>
                  <a:gd name="T5" fmla="*/ 1 h 2"/>
                  <a:gd name="T6" fmla="*/ 1 w 3"/>
                  <a:gd name="T7" fmla="*/ 1 h 2"/>
                  <a:gd name="T8" fmla="*/ 0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2 h 2"/>
                  <a:gd name="T16" fmla="*/ 3 w 3"/>
                  <a:gd name="T17" fmla="*/ 1 h 2"/>
                  <a:gd name="T18" fmla="*/ 3 w 3"/>
                  <a:gd name="T19" fmla="*/ 1 h 2"/>
                  <a:gd name="T20" fmla="*/ 3 w 3"/>
                  <a:gd name="T21" fmla="*/ 0 h 2"/>
                  <a:gd name="T22" fmla="*/ 3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4" name="Freeform 964"/>
              <p:cNvSpPr>
                <a:spLocks/>
              </p:cNvSpPr>
              <p:nvPr/>
            </p:nvSpPr>
            <p:spPr bwMode="auto">
              <a:xfrm>
                <a:off x="1441" y="190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5" name="Freeform 965"/>
              <p:cNvSpPr>
                <a:spLocks/>
              </p:cNvSpPr>
              <p:nvPr/>
            </p:nvSpPr>
            <p:spPr bwMode="auto">
              <a:xfrm>
                <a:off x="1425" y="1957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6" name="Freeform 966"/>
              <p:cNvSpPr>
                <a:spLocks/>
              </p:cNvSpPr>
              <p:nvPr/>
            </p:nvSpPr>
            <p:spPr bwMode="auto">
              <a:xfrm>
                <a:off x="1567" y="1995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7" name="Freeform 967"/>
              <p:cNvSpPr>
                <a:spLocks/>
              </p:cNvSpPr>
              <p:nvPr/>
            </p:nvSpPr>
            <p:spPr bwMode="auto">
              <a:xfrm>
                <a:off x="1576" y="1995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8" name="Freeform 968"/>
              <p:cNvSpPr>
                <a:spLocks/>
              </p:cNvSpPr>
              <p:nvPr/>
            </p:nvSpPr>
            <p:spPr bwMode="auto">
              <a:xfrm>
                <a:off x="1638" y="2007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9" name="Freeform 969"/>
              <p:cNvSpPr>
                <a:spLocks/>
              </p:cNvSpPr>
              <p:nvPr/>
            </p:nvSpPr>
            <p:spPr bwMode="auto">
              <a:xfrm>
                <a:off x="1633" y="2012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0 h 2"/>
                  <a:gd name="T8" fmla="*/ 2 w 2"/>
                  <a:gd name="T9" fmla="*/ 0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0 h 2"/>
                  <a:gd name="T16" fmla="*/ 1 w 2"/>
                  <a:gd name="T17" fmla="*/ 1 h 2"/>
                  <a:gd name="T18" fmla="*/ 0 w 2"/>
                  <a:gd name="T19" fmla="*/ 1 h 2"/>
                  <a:gd name="T20" fmla="*/ 1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0" name="Freeform 970"/>
              <p:cNvSpPr>
                <a:spLocks/>
              </p:cNvSpPr>
              <p:nvPr/>
            </p:nvSpPr>
            <p:spPr bwMode="auto">
              <a:xfrm>
                <a:off x="1448" y="192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0 w 2"/>
                  <a:gd name="T7" fmla="*/ 2 h 3"/>
                  <a:gd name="T8" fmla="*/ 0 w 2"/>
                  <a:gd name="T9" fmla="*/ 2 h 3"/>
                  <a:gd name="T10" fmla="*/ 0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2 w 2"/>
                  <a:gd name="T17" fmla="*/ 0 h 3"/>
                  <a:gd name="T18" fmla="*/ 0 w 2"/>
                  <a:gd name="T19" fmla="*/ 0 h 3"/>
                  <a:gd name="T20" fmla="*/ 0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1" name="Freeform 971"/>
              <p:cNvSpPr>
                <a:spLocks/>
              </p:cNvSpPr>
              <p:nvPr/>
            </p:nvSpPr>
            <p:spPr bwMode="auto">
              <a:xfrm>
                <a:off x="1571" y="199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2" name="Freeform 972"/>
              <p:cNvSpPr>
                <a:spLocks/>
              </p:cNvSpPr>
              <p:nvPr/>
            </p:nvSpPr>
            <p:spPr bwMode="auto">
              <a:xfrm>
                <a:off x="1477" y="1967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3" name="Freeform 973"/>
              <p:cNvSpPr>
                <a:spLocks/>
              </p:cNvSpPr>
              <p:nvPr/>
            </p:nvSpPr>
            <p:spPr bwMode="auto">
              <a:xfrm>
                <a:off x="1448" y="1920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4" name="Freeform 974"/>
              <p:cNvSpPr>
                <a:spLocks/>
              </p:cNvSpPr>
              <p:nvPr/>
            </p:nvSpPr>
            <p:spPr bwMode="auto">
              <a:xfrm>
                <a:off x="1444" y="189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5" name="Freeform 975"/>
              <p:cNvSpPr>
                <a:spLocks/>
              </p:cNvSpPr>
              <p:nvPr/>
            </p:nvSpPr>
            <p:spPr bwMode="auto">
              <a:xfrm>
                <a:off x="1361" y="1924"/>
                <a:ext cx="16" cy="5"/>
              </a:xfrm>
              <a:custGeom>
                <a:avLst/>
                <a:gdLst>
                  <a:gd name="T0" fmla="*/ 0 w 7"/>
                  <a:gd name="T1" fmla="*/ 2 h 2"/>
                  <a:gd name="T2" fmla="*/ 3 w 7"/>
                  <a:gd name="T3" fmla="*/ 2 h 2"/>
                  <a:gd name="T4" fmla="*/ 4 w 7"/>
                  <a:gd name="T5" fmla="*/ 1 h 2"/>
                  <a:gd name="T6" fmla="*/ 5 w 7"/>
                  <a:gd name="T7" fmla="*/ 1 h 2"/>
                  <a:gd name="T8" fmla="*/ 6 w 7"/>
                  <a:gd name="T9" fmla="*/ 1 h 2"/>
                  <a:gd name="T10" fmla="*/ 6 w 7"/>
                  <a:gd name="T11" fmla="*/ 1 h 2"/>
                  <a:gd name="T12" fmla="*/ 7 w 7"/>
                  <a:gd name="T13" fmla="*/ 0 h 2"/>
                  <a:gd name="T14" fmla="*/ 7 w 7"/>
                  <a:gd name="T15" fmla="*/ 0 h 2"/>
                  <a:gd name="T16" fmla="*/ 6 w 7"/>
                  <a:gd name="T17" fmla="*/ 0 h 2"/>
                  <a:gd name="T18" fmla="*/ 4 w 7"/>
                  <a:gd name="T19" fmla="*/ 1 h 2"/>
                  <a:gd name="T20" fmla="*/ 3 w 7"/>
                  <a:gd name="T21" fmla="*/ 1 h 2"/>
                  <a:gd name="T22" fmla="*/ 2 w 7"/>
                  <a:gd name="T23" fmla="*/ 1 h 2"/>
                  <a:gd name="T24" fmla="*/ 1 w 7"/>
                  <a:gd name="T25" fmla="*/ 1 h 2"/>
                  <a:gd name="T26" fmla="*/ 0 w 7"/>
                  <a:gd name="T27" fmla="*/ 2 h 2"/>
                  <a:gd name="T28" fmla="*/ 0 w 7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6" name="Freeform 976"/>
              <p:cNvSpPr>
                <a:spLocks/>
              </p:cNvSpPr>
              <p:nvPr/>
            </p:nvSpPr>
            <p:spPr bwMode="auto">
              <a:xfrm>
                <a:off x="1190" y="1934"/>
                <a:ext cx="31" cy="19"/>
              </a:xfrm>
              <a:custGeom>
                <a:avLst/>
                <a:gdLst>
                  <a:gd name="T0" fmla="*/ 2 w 13"/>
                  <a:gd name="T1" fmla="*/ 8 h 8"/>
                  <a:gd name="T2" fmla="*/ 3 w 13"/>
                  <a:gd name="T3" fmla="*/ 8 h 8"/>
                  <a:gd name="T4" fmla="*/ 3 w 13"/>
                  <a:gd name="T5" fmla="*/ 8 h 8"/>
                  <a:gd name="T6" fmla="*/ 4 w 13"/>
                  <a:gd name="T7" fmla="*/ 8 h 8"/>
                  <a:gd name="T8" fmla="*/ 4 w 13"/>
                  <a:gd name="T9" fmla="*/ 8 h 8"/>
                  <a:gd name="T10" fmla="*/ 5 w 13"/>
                  <a:gd name="T11" fmla="*/ 7 h 8"/>
                  <a:gd name="T12" fmla="*/ 6 w 13"/>
                  <a:gd name="T13" fmla="*/ 6 h 8"/>
                  <a:gd name="T14" fmla="*/ 9 w 13"/>
                  <a:gd name="T15" fmla="*/ 3 h 8"/>
                  <a:gd name="T16" fmla="*/ 11 w 13"/>
                  <a:gd name="T17" fmla="*/ 2 h 8"/>
                  <a:gd name="T18" fmla="*/ 12 w 13"/>
                  <a:gd name="T19" fmla="*/ 1 h 8"/>
                  <a:gd name="T20" fmla="*/ 13 w 13"/>
                  <a:gd name="T21" fmla="*/ 0 h 8"/>
                  <a:gd name="T22" fmla="*/ 12 w 13"/>
                  <a:gd name="T23" fmla="*/ 0 h 8"/>
                  <a:gd name="T24" fmla="*/ 10 w 13"/>
                  <a:gd name="T25" fmla="*/ 1 h 8"/>
                  <a:gd name="T26" fmla="*/ 10 w 13"/>
                  <a:gd name="T27" fmla="*/ 1 h 8"/>
                  <a:gd name="T28" fmla="*/ 9 w 13"/>
                  <a:gd name="T29" fmla="*/ 2 h 8"/>
                  <a:gd name="T30" fmla="*/ 7 w 13"/>
                  <a:gd name="T31" fmla="*/ 2 h 8"/>
                  <a:gd name="T32" fmla="*/ 6 w 13"/>
                  <a:gd name="T33" fmla="*/ 4 h 8"/>
                  <a:gd name="T34" fmla="*/ 5 w 13"/>
                  <a:gd name="T35" fmla="*/ 4 h 8"/>
                  <a:gd name="T36" fmla="*/ 4 w 13"/>
                  <a:gd name="T37" fmla="*/ 5 h 8"/>
                  <a:gd name="T38" fmla="*/ 2 w 13"/>
                  <a:gd name="T39" fmla="*/ 5 h 8"/>
                  <a:gd name="T40" fmla="*/ 0 w 13"/>
                  <a:gd name="T41" fmla="*/ 7 h 8"/>
                  <a:gd name="T42" fmla="*/ 0 w 13"/>
                  <a:gd name="T43" fmla="*/ 8 h 8"/>
                  <a:gd name="T44" fmla="*/ 1 w 13"/>
                  <a:gd name="T45" fmla="*/ 8 h 8"/>
                  <a:gd name="T46" fmla="*/ 1 w 13"/>
                  <a:gd name="T47" fmla="*/ 8 h 8"/>
                  <a:gd name="T48" fmla="*/ 2 w 13"/>
                  <a:gd name="T4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8">
                    <a:moveTo>
                      <a:pt x="2" y="8"/>
                    </a:move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10" y="3"/>
                      <a:pt x="10" y="2"/>
                      <a:pt x="11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7" name="Freeform 977"/>
              <p:cNvSpPr>
                <a:spLocks/>
              </p:cNvSpPr>
              <p:nvPr/>
            </p:nvSpPr>
            <p:spPr bwMode="auto">
              <a:xfrm>
                <a:off x="1363" y="2081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8" name="Freeform 978"/>
              <p:cNvSpPr>
                <a:spLocks/>
              </p:cNvSpPr>
              <p:nvPr/>
            </p:nvSpPr>
            <p:spPr bwMode="auto">
              <a:xfrm>
                <a:off x="1176" y="194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9" name="Freeform 979"/>
              <p:cNvSpPr>
                <a:spLocks/>
              </p:cNvSpPr>
              <p:nvPr/>
            </p:nvSpPr>
            <p:spPr bwMode="auto">
              <a:xfrm>
                <a:off x="1200" y="213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0" name="Freeform 980"/>
              <p:cNvSpPr>
                <a:spLocks/>
              </p:cNvSpPr>
              <p:nvPr/>
            </p:nvSpPr>
            <p:spPr bwMode="auto">
              <a:xfrm>
                <a:off x="1325" y="2059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3 h 3"/>
                  <a:gd name="T10" fmla="*/ 1 w 1"/>
                  <a:gd name="T11" fmla="*/ 3 h 3"/>
                  <a:gd name="T12" fmla="*/ 1 w 1"/>
                  <a:gd name="T13" fmla="*/ 2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1 h 3"/>
                  <a:gd name="T20" fmla="*/ 0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1" name="Freeform 981"/>
              <p:cNvSpPr>
                <a:spLocks/>
              </p:cNvSpPr>
              <p:nvPr/>
            </p:nvSpPr>
            <p:spPr bwMode="auto">
              <a:xfrm>
                <a:off x="1287" y="1988"/>
                <a:ext cx="31" cy="24"/>
              </a:xfrm>
              <a:custGeom>
                <a:avLst/>
                <a:gdLst>
                  <a:gd name="T0" fmla="*/ 6 w 13"/>
                  <a:gd name="T1" fmla="*/ 10 h 10"/>
                  <a:gd name="T2" fmla="*/ 6 w 13"/>
                  <a:gd name="T3" fmla="*/ 10 h 10"/>
                  <a:gd name="T4" fmla="*/ 6 w 13"/>
                  <a:gd name="T5" fmla="*/ 10 h 10"/>
                  <a:gd name="T6" fmla="*/ 6 w 13"/>
                  <a:gd name="T7" fmla="*/ 9 h 10"/>
                  <a:gd name="T8" fmla="*/ 7 w 13"/>
                  <a:gd name="T9" fmla="*/ 9 h 10"/>
                  <a:gd name="T10" fmla="*/ 9 w 13"/>
                  <a:gd name="T11" fmla="*/ 7 h 10"/>
                  <a:gd name="T12" fmla="*/ 10 w 13"/>
                  <a:gd name="T13" fmla="*/ 6 h 10"/>
                  <a:gd name="T14" fmla="*/ 11 w 13"/>
                  <a:gd name="T15" fmla="*/ 5 h 10"/>
                  <a:gd name="T16" fmla="*/ 12 w 13"/>
                  <a:gd name="T17" fmla="*/ 5 h 10"/>
                  <a:gd name="T18" fmla="*/ 13 w 13"/>
                  <a:gd name="T19" fmla="*/ 4 h 10"/>
                  <a:gd name="T20" fmla="*/ 13 w 13"/>
                  <a:gd name="T21" fmla="*/ 3 h 10"/>
                  <a:gd name="T22" fmla="*/ 13 w 13"/>
                  <a:gd name="T23" fmla="*/ 3 h 10"/>
                  <a:gd name="T24" fmla="*/ 13 w 13"/>
                  <a:gd name="T25" fmla="*/ 2 h 10"/>
                  <a:gd name="T26" fmla="*/ 12 w 13"/>
                  <a:gd name="T27" fmla="*/ 2 h 10"/>
                  <a:gd name="T28" fmla="*/ 13 w 13"/>
                  <a:gd name="T29" fmla="*/ 1 h 10"/>
                  <a:gd name="T30" fmla="*/ 12 w 13"/>
                  <a:gd name="T31" fmla="*/ 1 h 10"/>
                  <a:gd name="T32" fmla="*/ 11 w 13"/>
                  <a:gd name="T33" fmla="*/ 0 h 10"/>
                  <a:gd name="T34" fmla="*/ 10 w 13"/>
                  <a:gd name="T35" fmla="*/ 0 h 10"/>
                  <a:gd name="T36" fmla="*/ 10 w 13"/>
                  <a:gd name="T37" fmla="*/ 1 h 10"/>
                  <a:gd name="T38" fmla="*/ 8 w 13"/>
                  <a:gd name="T39" fmla="*/ 1 h 10"/>
                  <a:gd name="T40" fmla="*/ 8 w 13"/>
                  <a:gd name="T41" fmla="*/ 1 h 10"/>
                  <a:gd name="T42" fmla="*/ 7 w 13"/>
                  <a:gd name="T43" fmla="*/ 1 h 10"/>
                  <a:gd name="T44" fmla="*/ 6 w 13"/>
                  <a:gd name="T45" fmla="*/ 1 h 10"/>
                  <a:gd name="T46" fmla="*/ 5 w 13"/>
                  <a:gd name="T47" fmla="*/ 1 h 10"/>
                  <a:gd name="T48" fmla="*/ 3 w 13"/>
                  <a:gd name="T49" fmla="*/ 1 h 10"/>
                  <a:gd name="T50" fmla="*/ 2 w 13"/>
                  <a:gd name="T51" fmla="*/ 2 h 10"/>
                  <a:gd name="T52" fmla="*/ 1 w 13"/>
                  <a:gd name="T53" fmla="*/ 3 h 10"/>
                  <a:gd name="T54" fmla="*/ 0 w 13"/>
                  <a:gd name="T55" fmla="*/ 4 h 10"/>
                  <a:gd name="T56" fmla="*/ 0 w 13"/>
                  <a:gd name="T57" fmla="*/ 5 h 10"/>
                  <a:gd name="T58" fmla="*/ 1 w 13"/>
                  <a:gd name="T59" fmla="*/ 5 h 10"/>
                  <a:gd name="T60" fmla="*/ 2 w 13"/>
                  <a:gd name="T61" fmla="*/ 5 h 10"/>
                  <a:gd name="T62" fmla="*/ 2 w 13"/>
                  <a:gd name="T63" fmla="*/ 6 h 10"/>
                  <a:gd name="T64" fmla="*/ 3 w 13"/>
                  <a:gd name="T65" fmla="*/ 7 h 10"/>
                  <a:gd name="T66" fmla="*/ 3 w 13"/>
                  <a:gd name="T67" fmla="*/ 7 h 10"/>
                  <a:gd name="T68" fmla="*/ 3 w 13"/>
                  <a:gd name="T69" fmla="*/ 8 h 10"/>
                  <a:gd name="T70" fmla="*/ 4 w 13"/>
                  <a:gd name="T71" fmla="*/ 8 h 10"/>
                  <a:gd name="T72" fmla="*/ 5 w 13"/>
                  <a:gd name="T73" fmla="*/ 10 h 10"/>
                  <a:gd name="T74" fmla="*/ 6 w 13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0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11" y="6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2" name="Freeform 982"/>
              <p:cNvSpPr>
                <a:spLocks/>
              </p:cNvSpPr>
              <p:nvPr/>
            </p:nvSpPr>
            <p:spPr bwMode="auto">
              <a:xfrm>
                <a:off x="1276" y="1995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3 w 3"/>
                  <a:gd name="T5" fmla="*/ 0 h 1"/>
                  <a:gd name="T6" fmla="*/ 2 w 3"/>
                  <a:gd name="T7" fmla="*/ 0 h 1"/>
                  <a:gd name="T8" fmla="*/ 1 w 3"/>
                  <a:gd name="T9" fmla="*/ 0 h 1"/>
                  <a:gd name="T10" fmla="*/ 0 w 3"/>
                  <a:gd name="T11" fmla="*/ 0 h 1"/>
                  <a:gd name="T12" fmla="*/ 1 w 3"/>
                  <a:gd name="T13" fmla="*/ 1 h 1"/>
                  <a:gd name="T14" fmla="*/ 1 w 3"/>
                  <a:gd name="T15" fmla="*/ 1 h 1"/>
                  <a:gd name="T16" fmla="*/ 2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3" name="Freeform 983"/>
              <p:cNvSpPr>
                <a:spLocks/>
              </p:cNvSpPr>
              <p:nvPr/>
            </p:nvSpPr>
            <p:spPr bwMode="auto">
              <a:xfrm>
                <a:off x="1207" y="2140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2 w 2"/>
                  <a:gd name="T15" fmla="*/ 1 h 2"/>
                  <a:gd name="T16" fmla="*/ 2 w 2"/>
                  <a:gd name="T17" fmla="*/ 0 h 2"/>
                  <a:gd name="T18" fmla="*/ 1 w 2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4" name="Freeform 984"/>
              <p:cNvSpPr>
                <a:spLocks/>
              </p:cNvSpPr>
              <p:nvPr/>
            </p:nvSpPr>
            <p:spPr bwMode="auto">
              <a:xfrm>
                <a:off x="1205" y="212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5" name="Freeform 985"/>
              <p:cNvSpPr>
                <a:spLocks/>
              </p:cNvSpPr>
              <p:nvPr/>
            </p:nvSpPr>
            <p:spPr bwMode="auto">
              <a:xfrm>
                <a:off x="1195" y="213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6" name="Freeform 986"/>
              <p:cNvSpPr>
                <a:spLocks/>
              </p:cNvSpPr>
              <p:nvPr/>
            </p:nvSpPr>
            <p:spPr bwMode="auto">
              <a:xfrm>
                <a:off x="1205" y="2147"/>
                <a:ext cx="4" cy="7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1 h 3"/>
                  <a:gd name="T8" fmla="*/ 1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1 w 2"/>
                  <a:gd name="T15" fmla="*/ 3 h 3"/>
                  <a:gd name="T16" fmla="*/ 1 w 2"/>
                  <a:gd name="T17" fmla="*/ 2 h 3"/>
                  <a:gd name="T18" fmla="*/ 2 w 2"/>
                  <a:gd name="T19" fmla="*/ 2 h 3"/>
                  <a:gd name="T20" fmla="*/ 2 w 2"/>
                  <a:gd name="T21" fmla="*/ 1 h 3"/>
                  <a:gd name="T22" fmla="*/ 2 w 2"/>
                  <a:gd name="T23" fmla="*/ 1 h 3"/>
                  <a:gd name="T24" fmla="*/ 1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7" name="Freeform 987"/>
              <p:cNvSpPr>
                <a:spLocks/>
              </p:cNvSpPr>
              <p:nvPr/>
            </p:nvSpPr>
            <p:spPr bwMode="auto">
              <a:xfrm>
                <a:off x="1200" y="213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8" name="Freeform 988"/>
              <p:cNvSpPr>
                <a:spLocks/>
              </p:cNvSpPr>
              <p:nvPr/>
            </p:nvSpPr>
            <p:spPr bwMode="auto">
              <a:xfrm>
                <a:off x="1415" y="19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9" name="Freeform 989"/>
              <p:cNvSpPr>
                <a:spLocks/>
              </p:cNvSpPr>
              <p:nvPr/>
            </p:nvSpPr>
            <p:spPr bwMode="auto">
              <a:xfrm>
                <a:off x="1392" y="200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0" name="Freeform 990"/>
              <p:cNvSpPr>
                <a:spLocks/>
              </p:cNvSpPr>
              <p:nvPr/>
            </p:nvSpPr>
            <p:spPr bwMode="auto">
              <a:xfrm>
                <a:off x="1399" y="1960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2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1" name="Freeform 991"/>
              <p:cNvSpPr>
                <a:spLocks/>
              </p:cNvSpPr>
              <p:nvPr/>
            </p:nvSpPr>
            <p:spPr bwMode="auto">
              <a:xfrm>
                <a:off x="1394" y="199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2" name="Freeform 992"/>
              <p:cNvSpPr>
                <a:spLocks/>
              </p:cNvSpPr>
              <p:nvPr/>
            </p:nvSpPr>
            <p:spPr bwMode="auto">
              <a:xfrm>
                <a:off x="1392" y="1995"/>
                <a:ext cx="4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1 h 3"/>
                  <a:gd name="T10" fmla="*/ 0 w 2"/>
                  <a:gd name="T11" fmla="*/ 1 h 3"/>
                  <a:gd name="T12" fmla="*/ 0 w 2"/>
                  <a:gd name="T13" fmla="*/ 2 h 3"/>
                  <a:gd name="T14" fmla="*/ 0 w 2"/>
                  <a:gd name="T15" fmla="*/ 2 h 3"/>
                  <a:gd name="T16" fmla="*/ 1 w 2"/>
                  <a:gd name="T17" fmla="*/ 3 h 3"/>
                  <a:gd name="T18" fmla="*/ 1 w 2"/>
                  <a:gd name="T19" fmla="*/ 2 h 3"/>
                  <a:gd name="T20" fmla="*/ 2 w 2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3" name="Freeform 993"/>
              <p:cNvSpPr>
                <a:spLocks/>
              </p:cNvSpPr>
              <p:nvPr/>
            </p:nvSpPr>
            <p:spPr bwMode="auto">
              <a:xfrm>
                <a:off x="1337" y="1943"/>
                <a:ext cx="12" cy="10"/>
              </a:xfrm>
              <a:custGeom>
                <a:avLst/>
                <a:gdLst>
                  <a:gd name="T0" fmla="*/ 1 w 5"/>
                  <a:gd name="T1" fmla="*/ 4 h 4"/>
                  <a:gd name="T2" fmla="*/ 2 w 5"/>
                  <a:gd name="T3" fmla="*/ 4 h 4"/>
                  <a:gd name="T4" fmla="*/ 3 w 5"/>
                  <a:gd name="T5" fmla="*/ 4 h 4"/>
                  <a:gd name="T6" fmla="*/ 3 w 5"/>
                  <a:gd name="T7" fmla="*/ 3 h 4"/>
                  <a:gd name="T8" fmla="*/ 4 w 5"/>
                  <a:gd name="T9" fmla="*/ 3 h 4"/>
                  <a:gd name="T10" fmla="*/ 5 w 5"/>
                  <a:gd name="T11" fmla="*/ 2 h 4"/>
                  <a:gd name="T12" fmla="*/ 5 w 5"/>
                  <a:gd name="T13" fmla="*/ 2 h 4"/>
                  <a:gd name="T14" fmla="*/ 5 w 5"/>
                  <a:gd name="T15" fmla="*/ 1 h 4"/>
                  <a:gd name="T16" fmla="*/ 5 w 5"/>
                  <a:gd name="T17" fmla="*/ 0 h 4"/>
                  <a:gd name="T18" fmla="*/ 5 w 5"/>
                  <a:gd name="T19" fmla="*/ 0 h 4"/>
                  <a:gd name="T20" fmla="*/ 3 w 5"/>
                  <a:gd name="T21" fmla="*/ 0 h 4"/>
                  <a:gd name="T22" fmla="*/ 3 w 5"/>
                  <a:gd name="T23" fmla="*/ 0 h 4"/>
                  <a:gd name="T24" fmla="*/ 2 w 5"/>
                  <a:gd name="T25" fmla="*/ 1 h 4"/>
                  <a:gd name="T26" fmla="*/ 2 w 5"/>
                  <a:gd name="T27" fmla="*/ 2 h 4"/>
                  <a:gd name="T28" fmla="*/ 1 w 5"/>
                  <a:gd name="T29" fmla="*/ 2 h 4"/>
                  <a:gd name="T30" fmla="*/ 0 w 5"/>
                  <a:gd name="T31" fmla="*/ 3 h 4"/>
                  <a:gd name="T32" fmla="*/ 0 w 5"/>
                  <a:gd name="T33" fmla="*/ 3 h 4"/>
                  <a:gd name="T34" fmla="*/ 0 w 5"/>
                  <a:gd name="T35" fmla="*/ 3 h 4"/>
                  <a:gd name="T36" fmla="*/ 1 w 5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4" name="Freeform 994"/>
              <p:cNvSpPr>
                <a:spLocks/>
              </p:cNvSpPr>
              <p:nvPr/>
            </p:nvSpPr>
            <p:spPr bwMode="auto">
              <a:xfrm>
                <a:off x="1635" y="20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5" name="Freeform 995"/>
              <p:cNvSpPr>
                <a:spLocks/>
              </p:cNvSpPr>
              <p:nvPr/>
            </p:nvSpPr>
            <p:spPr bwMode="auto">
              <a:xfrm>
                <a:off x="1361" y="1917"/>
                <a:ext cx="19" cy="7"/>
              </a:xfrm>
              <a:custGeom>
                <a:avLst/>
                <a:gdLst>
                  <a:gd name="T0" fmla="*/ 1 w 8"/>
                  <a:gd name="T1" fmla="*/ 3 h 3"/>
                  <a:gd name="T2" fmla="*/ 2 w 8"/>
                  <a:gd name="T3" fmla="*/ 3 h 3"/>
                  <a:gd name="T4" fmla="*/ 3 w 8"/>
                  <a:gd name="T5" fmla="*/ 3 h 3"/>
                  <a:gd name="T6" fmla="*/ 4 w 8"/>
                  <a:gd name="T7" fmla="*/ 3 h 3"/>
                  <a:gd name="T8" fmla="*/ 7 w 8"/>
                  <a:gd name="T9" fmla="*/ 3 h 3"/>
                  <a:gd name="T10" fmla="*/ 7 w 8"/>
                  <a:gd name="T11" fmla="*/ 2 h 3"/>
                  <a:gd name="T12" fmla="*/ 8 w 8"/>
                  <a:gd name="T13" fmla="*/ 1 h 3"/>
                  <a:gd name="T14" fmla="*/ 7 w 8"/>
                  <a:gd name="T15" fmla="*/ 0 h 3"/>
                  <a:gd name="T16" fmla="*/ 6 w 8"/>
                  <a:gd name="T17" fmla="*/ 1 h 3"/>
                  <a:gd name="T18" fmla="*/ 4 w 8"/>
                  <a:gd name="T19" fmla="*/ 1 h 3"/>
                  <a:gd name="T20" fmla="*/ 3 w 8"/>
                  <a:gd name="T21" fmla="*/ 1 h 3"/>
                  <a:gd name="T22" fmla="*/ 2 w 8"/>
                  <a:gd name="T23" fmla="*/ 1 h 3"/>
                  <a:gd name="T24" fmla="*/ 1 w 8"/>
                  <a:gd name="T25" fmla="*/ 1 h 3"/>
                  <a:gd name="T26" fmla="*/ 0 w 8"/>
                  <a:gd name="T27" fmla="*/ 2 h 3"/>
                  <a:gd name="T28" fmla="*/ 0 w 8"/>
                  <a:gd name="T29" fmla="*/ 2 h 3"/>
                  <a:gd name="T30" fmla="*/ 0 w 8"/>
                  <a:gd name="T31" fmla="*/ 3 h 3"/>
                  <a:gd name="T32" fmla="*/ 0 w 8"/>
                  <a:gd name="T33" fmla="*/ 3 h 3"/>
                  <a:gd name="T34" fmla="*/ 0 w 8"/>
                  <a:gd name="T35" fmla="*/ 3 h 3"/>
                  <a:gd name="T36" fmla="*/ 1 w 8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6" name="Oval 996"/>
              <p:cNvSpPr>
                <a:spLocks noChangeArrowheads="1"/>
              </p:cNvSpPr>
              <p:nvPr/>
            </p:nvSpPr>
            <p:spPr bwMode="auto">
              <a:xfrm>
                <a:off x="1377" y="193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7" name="Freeform 997"/>
              <p:cNvSpPr>
                <a:spLocks/>
              </p:cNvSpPr>
              <p:nvPr/>
            </p:nvSpPr>
            <p:spPr bwMode="auto">
              <a:xfrm>
                <a:off x="1361" y="1927"/>
                <a:ext cx="19" cy="7"/>
              </a:xfrm>
              <a:custGeom>
                <a:avLst/>
                <a:gdLst>
                  <a:gd name="T0" fmla="*/ 0 w 8"/>
                  <a:gd name="T1" fmla="*/ 3 h 3"/>
                  <a:gd name="T2" fmla="*/ 1 w 8"/>
                  <a:gd name="T3" fmla="*/ 3 h 3"/>
                  <a:gd name="T4" fmla="*/ 1 w 8"/>
                  <a:gd name="T5" fmla="*/ 3 h 3"/>
                  <a:gd name="T6" fmla="*/ 2 w 8"/>
                  <a:gd name="T7" fmla="*/ 3 h 3"/>
                  <a:gd name="T8" fmla="*/ 3 w 8"/>
                  <a:gd name="T9" fmla="*/ 3 h 3"/>
                  <a:gd name="T10" fmla="*/ 4 w 8"/>
                  <a:gd name="T11" fmla="*/ 2 h 3"/>
                  <a:gd name="T12" fmla="*/ 5 w 8"/>
                  <a:gd name="T13" fmla="*/ 2 h 3"/>
                  <a:gd name="T14" fmla="*/ 6 w 8"/>
                  <a:gd name="T15" fmla="*/ 1 h 3"/>
                  <a:gd name="T16" fmla="*/ 7 w 8"/>
                  <a:gd name="T17" fmla="*/ 1 h 3"/>
                  <a:gd name="T18" fmla="*/ 8 w 8"/>
                  <a:gd name="T19" fmla="*/ 0 h 3"/>
                  <a:gd name="T20" fmla="*/ 7 w 8"/>
                  <a:gd name="T21" fmla="*/ 0 h 3"/>
                  <a:gd name="T22" fmla="*/ 7 w 8"/>
                  <a:gd name="T23" fmla="*/ 0 h 3"/>
                  <a:gd name="T24" fmla="*/ 6 w 8"/>
                  <a:gd name="T25" fmla="*/ 1 h 3"/>
                  <a:gd name="T26" fmla="*/ 5 w 8"/>
                  <a:gd name="T27" fmla="*/ 1 h 3"/>
                  <a:gd name="T28" fmla="*/ 3 w 8"/>
                  <a:gd name="T29" fmla="*/ 1 h 3"/>
                  <a:gd name="T30" fmla="*/ 2 w 8"/>
                  <a:gd name="T31" fmla="*/ 2 h 3"/>
                  <a:gd name="T32" fmla="*/ 1 w 8"/>
                  <a:gd name="T33" fmla="*/ 3 h 3"/>
                  <a:gd name="T34" fmla="*/ 0 w 8"/>
                  <a:gd name="T35" fmla="*/ 3 h 3"/>
                  <a:gd name="T36" fmla="*/ 0 w 8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8" name="Freeform 998"/>
              <p:cNvSpPr>
                <a:spLocks/>
              </p:cNvSpPr>
              <p:nvPr/>
            </p:nvSpPr>
            <p:spPr bwMode="auto">
              <a:xfrm>
                <a:off x="1375" y="1972"/>
                <a:ext cx="24" cy="9"/>
              </a:xfrm>
              <a:custGeom>
                <a:avLst/>
                <a:gdLst>
                  <a:gd name="T0" fmla="*/ 3 w 10"/>
                  <a:gd name="T1" fmla="*/ 2 h 4"/>
                  <a:gd name="T2" fmla="*/ 2 w 10"/>
                  <a:gd name="T3" fmla="*/ 3 h 4"/>
                  <a:gd name="T4" fmla="*/ 0 w 10"/>
                  <a:gd name="T5" fmla="*/ 3 h 4"/>
                  <a:gd name="T6" fmla="*/ 0 w 10"/>
                  <a:gd name="T7" fmla="*/ 3 h 4"/>
                  <a:gd name="T8" fmla="*/ 0 w 10"/>
                  <a:gd name="T9" fmla="*/ 4 h 4"/>
                  <a:gd name="T10" fmla="*/ 2 w 10"/>
                  <a:gd name="T11" fmla="*/ 4 h 4"/>
                  <a:gd name="T12" fmla="*/ 4 w 10"/>
                  <a:gd name="T13" fmla="*/ 4 h 4"/>
                  <a:gd name="T14" fmla="*/ 4 w 10"/>
                  <a:gd name="T15" fmla="*/ 3 h 4"/>
                  <a:gd name="T16" fmla="*/ 5 w 10"/>
                  <a:gd name="T17" fmla="*/ 3 h 4"/>
                  <a:gd name="T18" fmla="*/ 7 w 10"/>
                  <a:gd name="T19" fmla="*/ 3 h 4"/>
                  <a:gd name="T20" fmla="*/ 8 w 10"/>
                  <a:gd name="T21" fmla="*/ 3 h 4"/>
                  <a:gd name="T22" fmla="*/ 8 w 10"/>
                  <a:gd name="T23" fmla="*/ 2 h 4"/>
                  <a:gd name="T24" fmla="*/ 9 w 10"/>
                  <a:gd name="T25" fmla="*/ 1 h 4"/>
                  <a:gd name="T26" fmla="*/ 10 w 10"/>
                  <a:gd name="T27" fmla="*/ 1 h 4"/>
                  <a:gd name="T28" fmla="*/ 10 w 10"/>
                  <a:gd name="T29" fmla="*/ 1 h 4"/>
                  <a:gd name="T30" fmla="*/ 8 w 10"/>
                  <a:gd name="T31" fmla="*/ 0 h 4"/>
                  <a:gd name="T32" fmla="*/ 7 w 10"/>
                  <a:gd name="T33" fmla="*/ 1 h 4"/>
                  <a:gd name="T34" fmla="*/ 6 w 10"/>
                  <a:gd name="T35" fmla="*/ 1 h 4"/>
                  <a:gd name="T36" fmla="*/ 5 w 10"/>
                  <a:gd name="T37" fmla="*/ 1 h 4"/>
                  <a:gd name="T38" fmla="*/ 4 w 10"/>
                  <a:gd name="T39" fmla="*/ 2 h 4"/>
                  <a:gd name="T40" fmla="*/ 3 w 10"/>
                  <a:gd name="T4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3" y="2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9" name="Freeform 999"/>
              <p:cNvSpPr>
                <a:spLocks/>
              </p:cNvSpPr>
              <p:nvPr/>
            </p:nvSpPr>
            <p:spPr bwMode="auto">
              <a:xfrm>
                <a:off x="1609" y="1908"/>
                <a:ext cx="12" cy="9"/>
              </a:xfrm>
              <a:custGeom>
                <a:avLst/>
                <a:gdLst>
                  <a:gd name="T0" fmla="*/ 4 w 5"/>
                  <a:gd name="T1" fmla="*/ 1 h 4"/>
                  <a:gd name="T2" fmla="*/ 1 w 5"/>
                  <a:gd name="T3" fmla="*/ 2 h 4"/>
                  <a:gd name="T4" fmla="*/ 1 w 5"/>
                  <a:gd name="T5" fmla="*/ 3 h 4"/>
                  <a:gd name="T6" fmla="*/ 0 w 5"/>
                  <a:gd name="T7" fmla="*/ 3 h 4"/>
                  <a:gd name="T8" fmla="*/ 1 w 5"/>
                  <a:gd name="T9" fmla="*/ 4 h 4"/>
                  <a:gd name="T10" fmla="*/ 1 w 5"/>
                  <a:gd name="T11" fmla="*/ 4 h 4"/>
                  <a:gd name="T12" fmla="*/ 1 w 5"/>
                  <a:gd name="T13" fmla="*/ 4 h 4"/>
                  <a:gd name="T14" fmla="*/ 2 w 5"/>
                  <a:gd name="T15" fmla="*/ 3 h 4"/>
                  <a:gd name="T16" fmla="*/ 2 w 5"/>
                  <a:gd name="T17" fmla="*/ 4 h 4"/>
                  <a:gd name="T18" fmla="*/ 3 w 5"/>
                  <a:gd name="T19" fmla="*/ 4 h 4"/>
                  <a:gd name="T20" fmla="*/ 3 w 5"/>
                  <a:gd name="T21" fmla="*/ 3 h 4"/>
                  <a:gd name="T22" fmla="*/ 3 w 5"/>
                  <a:gd name="T23" fmla="*/ 3 h 4"/>
                  <a:gd name="T24" fmla="*/ 3 w 5"/>
                  <a:gd name="T25" fmla="*/ 2 h 4"/>
                  <a:gd name="T26" fmla="*/ 4 w 5"/>
                  <a:gd name="T27" fmla="*/ 1 h 4"/>
                  <a:gd name="T28" fmla="*/ 5 w 5"/>
                  <a:gd name="T29" fmla="*/ 0 h 4"/>
                  <a:gd name="T30" fmla="*/ 4 w 5"/>
                  <a:gd name="T3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0" name="Freeform 1000"/>
              <p:cNvSpPr>
                <a:spLocks/>
              </p:cNvSpPr>
              <p:nvPr/>
            </p:nvSpPr>
            <p:spPr bwMode="auto">
              <a:xfrm>
                <a:off x="904" y="24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1" name="Freeform 1001"/>
              <p:cNvSpPr>
                <a:spLocks/>
              </p:cNvSpPr>
              <p:nvPr/>
            </p:nvSpPr>
            <p:spPr bwMode="auto">
              <a:xfrm>
                <a:off x="944" y="251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2" name="Freeform 1002"/>
              <p:cNvSpPr>
                <a:spLocks/>
              </p:cNvSpPr>
              <p:nvPr/>
            </p:nvSpPr>
            <p:spPr bwMode="auto">
              <a:xfrm>
                <a:off x="904" y="24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3" name="Freeform 1003"/>
              <p:cNvSpPr>
                <a:spLocks/>
              </p:cNvSpPr>
              <p:nvPr/>
            </p:nvSpPr>
            <p:spPr bwMode="auto">
              <a:xfrm>
                <a:off x="902" y="248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4" name="Freeform 1004"/>
              <p:cNvSpPr>
                <a:spLocks/>
              </p:cNvSpPr>
              <p:nvPr/>
            </p:nvSpPr>
            <p:spPr bwMode="auto">
              <a:xfrm>
                <a:off x="892" y="2476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5" name="Freeform 1005"/>
              <p:cNvSpPr>
                <a:spLocks/>
              </p:cNvSpPr>
              <p:nvPr/>
            </p:nvSpPr>
            <p:spPr bwMode="auto">
              <a:xfrm>
                <a:off x="897" y="2478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6" name="Freeform 1006"/>
              <p:cNvSpPr>
                <a:spLocks/>
              </p:cNvSpPr>
              <p:nvPr/>
            </p:nvSpPr>
            <p:spPr bwMode="auto">
              <a:xfrm>
                <a:off x="1363" y="1908"/>
                <a:ext cx="12" cy="9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1 h 4"/>
                  <a:gd name="T4" fmla="*/ 0 w 5"/>
                  <a:gd name="T5" fmla="*/ 2 h 4"/>
                  <a:gd name="T6" fmla="*/ 1 w 5"/>
                  <a:gd name="T7" fmla="*/ 2 h 4"/>
                  <a:gd name="T8" fmla="*/ 1 w 5"/>
                  <a:gd name="T9" fmla="*/ 2 h 4"/>
                  <a:gd name="T10" fmla="*/ 0 w 5"/>
                  <a:gd name="T11" fmla="*/ 3 h 4"/>
                  <a:gd name="T12" fmla="*/ 0 w 5"/>
                  <a:gd name="T13" fmla="*/ 4 h 4"/>
                  <a:gd name="T14" fmla="*/ 2 w 5"/>
                  <a:gd name="T15" fmla="*/ 4 h 4"/>
                  <a:gd name="T16" fmla="*/ 3 w 5"/>
                  <a:gd name="T17" fmla="*/ 4 h 4"/>
                  <a:gd name="T18" fmla="*/ 4 w 5"/>
                  <a:gd name="T19" fmla="*/ 4 h 4"/>
                  <a:gd name="T20" fmla="*/ 5 w 5"/>
                  <a:gd name="T21" fmla="*/ 4 h 4"/>
                  <a:gd name="T22" fmla="*/ 5 w 5"/>
                  <a:gd name="T23" fmla="*/ 3 h 4"/>
                  <a:gd name="T24" fmla="*/ 5 w 5"/>
                  <a:gd name="T25" fmla="*/ 2 h 4"/>
                  <a:gd name="T26" fmla="*/ 4 w 5"/>
                  <a:gd name="T27" fmla="*/ 2 h 4"/>
                  <a:gd name="T28" fmla="*/ 5 w 5"/>
                  <a:gd name="T29" fmla="*/ 1 h 4"/>
                  <a:gd name="T30" fmla="*/ 5 w 5"/>
                  <a:gd name="T31" fmla="*/ 1 h 4"/>
                  <a:gd name="T32" fmla="*/ 3 w 5"/>
                  <a:gd name="T33" fmla="*/ 1 h 4"/>
                  <a:gd name="T34" fmla="*/ 3 w 5"/>
                  <a:gd name="T35" fmla="*/ 1 h 4"/>
                  <a:gd name="T36" fmla="*/ 3 w 5"/>
                  <a:gd name="T37" fmla="*/ 1 h 4"/>
                  <a:gd name="T38" fmla="*/ 4 w 5"/>
                  <a:gd name="T39" fmla="*/ 0 h 4"/>
                  <a:gd name="T40" fmla="*/ 4 w 5"/>
                  <a:gd name="T41" fmla="*/ 0 h 4"/>
                  <a:gd name="T42" fmla="*/ 3 w 5"/>
                  <a:gd name="T43" fmla="*/ 0 h 4"/>
                  <a:gd name="T44" fmla="*/ 2 w 5"/>
                  <a:gd name="T45" fmla="*/ 0 h 4"/>
                  <a:gd name="T46" fmla="*/ 1 w 5"/>
                  <a:gd name="T4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7" name="Freeform 1007"/>
              <p:cNvSpPr>
                <a:spLocks/>
              </p:cNvSpPr>
              <p:nvPr/>
            </p:nvSpPr>
            <p:spPr bwMode="auto">
              <a:xfrm>
                <a:off x="1370" y="1877"/>
                <a:ext cx="10" cy="19"/>
              </a:xfrm>
              <a:custGeom>
                <a:avLst/>
                <a:gdLst>
                  <a:gd name="T0" fmla="*/ 2 w 4"/>
                  <a:gd name="T1" fmla="*/ 7 h 8"/>
                  <a:gd name="T2" fmla="*/ 4 w 4"/>
                  <a:gd name="T3" fmla="*/ 7 h 8"/>
                  <a:gd name="T4" fmla="*/ 4 w 4"/>
                  <a:gd name="T5" fmla="*/ 5 h 8"/>
                  <a:gd name="T6" fmla="*/ 4 w 4"/>
                  <a:gd name="T7" fmla="*/ 4 h 8"/>
                  <a:gd name="T8" fmla="*/ 4 w 4"/>
                  <a:gd name="T9" fmla="*/ 3 h 8"/>
                  <a:gd name="T10" fmla="*/ 4 w 4"/>
                  <a:gd name="T11" fmla="*/ 3 h 8"/>
                  <a:gd name="T12" fmla="*/ 4 w 4"/>
                  <a:gd name="T13" fmla="*/ 1 h 8"/>
                  <a:gd name="T14" fmla="*/ 4 w 4"/>
                  <a:gd name="T15" fmla="*/ 1 h 8"/>
                  <a:gd name="T16" fmla="*/ 3 w 4"/>
                  <a:gd name="T17" fmla="*/ 0 h 8"/>
                  <a:gd name="T18" fmla="*/ 3 w 4"/>
                  <a:gd name="T19" fmla="*/ 0 h 8"/>
                  <a:gd name="T20" fmla="*/ 2 w 4"/>
                  <a:gd name="T21" fmla="*/ 0 h 8"/>
                  <a:gd name="T22" fmla="*/ 2 w 4"/>
                  <a:gd name="T23" fmla="*/ 1 h 8"/>
                  <a:gd name="T24" fmla="*/ 2 w 4"/>
                  <a:gd name="T25" fmla="*/ 2 h 8"/>
                  <a:gd name="T26" fmla="*/ 2 w 4"/>
                  <a:gd name="T27" fmla="*/ 3 h 8"/>
                  <a:gd name="T28" fmla="*/ 1 w 4"/>
                  <a:gd name="T29" fmla="*/ 3 h 8"/>
                  <a:gd name="T30" fmla="*/ 1 w 4"/>
                  <a:gd name="T31" fmla="*/ 3 h 8"/>
                  <a:gd name="T32" fmla="*/ 0 w 4"/>
                  <a:gd name="T33" fmla="*/ 4 h 8"/>
                  <a:gd name="T34" fmla="*/ 0 w 4"/>
                  <a:gd name="T35" fmla="*/ 5 h 8"/>
                  <a:gd name="T36" fmla="*/ 0 w 4"/>
                  <a:gd name="T37" fmla="*/ 6 h 8"/>
                  <a:gd name="T38" fmla="*/ 0 w 4"/>
                  <a:gd name="T39" fmla="*/ 7 h 8"/>
                  <a:gd name="T40" fmla="*/ 1 w 4"/>
                  <a:gd name="T41" fmla="*/ 8 h 8"/>
                  <a:gd name="T42" fmla="*/ 2 w 4"/>
                  <a:gd name="T4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8">
                    <a:moveTo>
                      <a:pt x="2" y="7"/>
                    </a:moveTo>
                    <a:cubicBezTo>
                      <a:pt x="3" y="7"/>
                      <a:pt x="3" y="7"/>
                      <a:pt x="4" y="7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8" name="Freeform 1008"/>
              <p:cNvSpPr>
                <a:spLocks/>
              </p:cNvSpPr>
              <p:nvPr/>
            </p:nvSpPr>
            <p:spPr bwMode="auto">
              <a:xfrm>
                <a:off x="937" y="250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0" name="Group 1210"/>
            <p:cNvGrpSpPr>
              <a:grpSpLocks/>
            </p:cNvGrpSpPr>
            <p:nvPr/>
          </p:nvGrpSpPr>
          <p:grpSpPr bwMode="auto">
            <a:xfrm>
              <a:off x="766764" y="2690819"/>
              <a:ext cx="2633669" cy="2671772"/>
              <a:chOff x="483" y="1695"/>
              <a:chExt cx="1659" cy="1683"/>
            </a:xfrm>
            <a:grpFill/>
          </p:grpSpPr>
          <p:sp>
            <p:nvSpPr>
              <p:cNvPr id="69" name="Freeform 1010"/>
              <p:cNvSpPr>
                <a:spLocks/>
              </p:cNvSpPr>
              <p:nvPr/>
            </p:nvSpPr>
            <p:spPr bwMode="auto">
              <a:xfrm>
                <a:off x="890" y="24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" name="Freeform 1011"/>
              <p:cNvSpPr>
                <a:spLocks/>
              </p:cNvSpPr>
              <p:nvPr/>
            </p:nvSpPr>
            <p:spPr bwMode="auto">
              <a:xfrm>
                <a:off x="1375" y="1894"/>
                <a:ext cx="7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1 w 3"/>
                  <a:gd name="T5" fmla="*/ 1 h 1"/>
                  <a:gd name="T6" fmla="*/ 0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Freeform 1012"/>
              <p:cNvSpPr>
                <a:spLocks/>
              </p:cNvSpPr>
              <p:nvPr/>
            </p:nvSpPr>
            <p:spPr bwMode="auto">
              <a:xfrm>
                <a:off x="1313" y="1846"/>
                <a:ext cx="43" cy="19"/>
              </a:xfrm>
              <a:custGeom>
                <a:avLst/>
                <a:gdLst>
                  <a:gd name="T0" fmla="*/ 1 w 18"/>
                  <a:gd name="T1" fmla="*/ 7 h 8"/>
                  <a:gd name="T2" fmla="*/ 2 w 18"/>
                  <a:gd name="T3" fmla="*/ 6 h 8"/>
                  <a:gd name="T4" fmla="*/ 3 w 18"/>
                  <a:gd name="T5" fmla="*/ 6 h 8"/>
                  <a:gd name="T6" fmla="*/ 4 w 18"/>
                  <a:gd name="T7" fmla="*/ 6 h 8"/>
                  <a:gd name="T8" fmla="*/ 5 w 18"/>
                  <a:gd name="T9" fmla="*/ 6 h 8"/>
                  <a:gd name="T10" fmla="*/ 6 w 18"/>
                  <a:gd name="T11" fmla="*/ 6 h 8"/>
                  <a:gd name="T12" fmla="*/ 5 w 18"/>
                  <a:gd name="T13" fmla="*/ 6 h 8"/>
                  <a:gd name="T14" fmla="*/ 6 w 18"/>
                  <a:gd name="T15" fmla="*/ 7 h 8"/>
                  <a:gd name="T16" fmla="*/ 7 w 18"/>
                  <a:gd name="T17" fmla="*/ 7 h 8"/>
                  <a:gd name="T18" fmla="*/ 8 w 18"/>
                  <a:gd name="T19" fmla="*/ 7 h 8"/>
                  <a:gd name="T20" fmla="*/ 8 w 18"/>
                  <a:gd name="T21" fmla="*/ 6 h 8"/>
                  <a:gd name="T22" fmla="*/ 8 w 18"/>
                  <a:gd name="T23" fmla="*/ 6 h 8"/>
                  <a:gd name="T24" fmla="*/ 9 w 18"/>
                  <a:gd name="T25" fmla="*/ 6 h 8"/>
                  <a:gd name="T26" fmla="*/ 9 w 18"/>
                  <a:gd name="T27" fmla="*/ 7 h 8"/>
                  <a:gd name="T28" fmla="*/ 11 w 18"/>
                  <a:gd name="T29" fmla="*/ 8 h 8"/>
                  <a:gd name="T30" fmla="*/ 12 w 18"/>
                  <a:gd name="T31" fmla="*/ 7 h 8"/>
                  <a:gd name="T32" fmla="*/ 13 w 18"/>
                  <a:gd name="T33" fmla="*/ 8 h 8"/>
                  <a:gd name="T34" fmla="*/ 14 w 18"/>
                  <a:gd name="T35" fmla="*/ 7 h 8"/>
                  <a:gd name="T36" fmla="*/ 15 w 18"/>
                  <a:gd name="T37" fmla="*/ 7 h 8"/>
                  <a:gd name="T38" fmla="*/ 16 w 18"/>
                  <a:gd name="T39" fmla="*/ 6 h 8"/>
                  <a:gd name="T40" fmla="*/ 17 w 18"/>
                  <a:gd name="T41" fmla="*/ 5 h 8"/>
                  <a:gd name="T42" fmla="*/ 18 w 18"/>
                  <a:gd name="T43" fmla="*/ 4 h 8"/>
                  <a:gd name="T44" fmla="*/ 17 w 18"/>
                  <a:gd name="T45" fmla="*/ 3 h 8"/>
                  <a:gd name="T46" fmla="*/ 18 w 18"/>
                  <a:gd name="T47" fmla="*/ 2 h 8"/>
                  <a:gd name="T48" fmla="*/ 17 w 18"/>
                  <a:gd name="T49" fmla="*/ 1 h 8"/>
                  <a:gd name="T50" fmla="*/ 16 w 18"/>
                  <a:gd name="T51" fmla="*/ 1 h 8"/>
                  <a:gd name="T52" fmla="*/ 16 w 18"/>
                  <a:gd name="T53" fmla="*/ 0 h 8"/>
                  <a:gd name="T54" fmla="*/ 16 w 18"/>
                  <a:gd name="T55" fmla="*/ 0 h 8"/>
                  <a:gd name="T56" fmla="*/ 15 w 18"/>
                  <a:gd name="T57" fmla="*/ 1 h 8"/>
                  <a:gd name="T58" fmla="*/ 14 w 18"/>
                  <a:gd name="T59" fmla="*/ 1 h 8"/>
                  <a:gd name="T60" fmla="*/ 12 w 18"/>
                  <a:gd name="T61" fmla="*/ 1 h 8"/>
                  <a:gd name="T62" fmla="*/ 11 w 18"/>
                  <a:gd name="T63" fmla="*/ 2 h 8"/>
                  <a:gd name="T64" fmla="*/ 10 w 18"/>
                  <a:gd name="T65" fmla="*/ 3 h 8"/>
                  <a:gd name="T66" fmla="*/ 9 w 18"/>
                  <a:gd name="T67" fmla="*/ 3 h 8"/>
                  <a:gd name="T68" fmla="*/ 8 w 18"/>
                  <a:gd name="T69" fmla="*/ 3 h 8"/>
                  <a:gd name="T70" fmla="*/ 7 w 18"/>
                  <a:gd name="T71" fmla="*/ 3 h 8"/>
                  <a:gd name="T72" fmla="*/ 3 w 18"/>
                  <a:gd name="T73" fmla="*/ 4 h 8"/>
                  <a:gd name="T74" fmla="*/ 2 w 18"/>
                  <a:gd name="T75" fmla="*/ 5 h 8"/>
                  <a:gd name="T76" fmla="*/ 1 w 18"/>
                  <a:gd name="T77" fmla="*/ 5 h 8"/>
                  <a:gd name="T78" fmla="*/ 1 w 18"/>
                  <a:gd name="T79" fmla="*/ 6 h 8"/>
                  <a:gd name="T80" fmla="*/ 0 w 18"/>
                  <a:gd name="T81" fmla="*/ 6 h 8"/>
                  <a:gd name="T82" fmla="*/ 0 w 18"/>
                  <a:gd name="T83" fmla="*/ 7 h 8"/>
                  <a:gd name="T84" fmla="*/ 1 w 18"/>
                  <a:gd name="T8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8">
                    <a:moveTo>
                      <a:pt x="1" y="7"/>
                    </a:move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1" y="8"/>
                      <a:pt x="11" y="8"/>
                    </a:cubicBezTo>
                    <a:cubicBezTo>
                      <a:pt x="11" y="8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8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6" y="7"/>
                      <a:pt x="16" y="6"/>
                    </a:cubicBezTo>
                    <a:cubicBezTo>
                      <a:pt x="16" y="6"/>
                      <a:pt x="17" y="6"/>
                      <a:pt x="17" y="5"/>
                    </a:cubicBezTo>
                    <a:cubicBezTo>
                      <a:pt x="17" y="5"/>
                      <a:pt x="18" y="4"/>
                      <a:pt x="18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2" name="Freeform 1013"/>
              <p:cNvSpPr>
                <a:spLocks/>
              </p:cNvSpPr>
              <p:nvPr/>
            </p:nvSpPr>
            <p:spPr bwMode="auto">
              <a:xfrm>
                <a:off x="897" y="2507"/>
                <a:ext cx="62" cy="21"/>
              </a:xfrm>
              <a:custGeom>
                <a:avLst/>
                <a:gdLst>
                  <a:gd name="T0" fmla="*/ 7 w 26"/>
                  <a:gd name="T1" fmla="*/ 0 h 9"/>
                  <a:gd name="T2" fmla="*/ 5 w 26"/>
                  <a:gd name="T3" fmla="*/ 0 h 9"/>
                  <a:gd name="T4" fmla="*/ 3 w 26"/>
                  <a:gd name="T5" fmla="*/ 0 h 9"/>
                  <a:gd name="T6" fmla="*/ 2 w 26"/>
                  <a:gd name="T7" fmla="*/ 0 h 9"/>
                  <a:gd name="T8" fmla="*/ 1 w 26"/>
                  <a:gd name="T9" fmla="*/ 2 h 9"/>
                  <a:gd name="T10" fmla="*/ 3 w 26"/>
                  <a:gd name="T11" fmla="*/ 2 h 9"/>
                  <a:gd name="T12" fmla="*/ 4 w 26"/>
                  <a:gd name="T13" fmla="*/ 2 h 9"/>
                  <a:gd name="T14" fmla="*/ 3 w 26"/>
                  <a:gd name="T15" fmla="*/ 4 h 9"/>
                  <a:gd name="T16" fmla="*/ 3 w 26"/>
                  <a:gd name="T17" fmla="*/ 5 h 9"/>
                  <a:gd name="T18" fmla="*/ 5 w 26"/>
                  <a:gd name="T19" fmla="*/ 4 h 9"/>
                  <a:gd name="T20" fmla="*/ 6 w 26"/>
                  <a:gd name="T21" fmla="*/ 4 h 9"/>
                  <a:gd name="T22" fmla="*/ 8 w 26"/>
                  <a:gd name="T23" fmla="*/ 5 h 9"/>
                  <a:gd name="T24" fmla="*/ 8 w 26"/>
                  <a:gd name="T25" fmla="*/ 6 h 9"/>
                  <a:gd name="T26" fmla="*/ 9 w 26"/>
                  <a:gd name="T27" fmla="*/ 6 h 9"/>
                  <a:gd name="T28" fmla="*/ 10 w 26"/>
                  <a:gd name="T29" fmla="*/ 4 h 9"/>
                  <a:gd name="T30" fmla="*/ 10 w 26"/>
                  <a:gd name="T31" fmla="*/ 6 h 9"/>
                  <a:gd name="T32" fmla="*/ 10 w 26"/>
                  <a:gd name="T33" fmla="*/ 6 h 9"/>
                  <a:gd name="T34" fmla="*/ 13 w 26"/>
                  <a:gd name="T35" fmla="*/ 6 h 9"/>
                  <a:gd name="T36" fmla="*/ 14 w 26"/>
                  <a:gd name="T37" fmla="*/ 7 h 9"/>
                  <a:gd name="T38" fmla="*/ 14 w 26"/>
                  <a:gd name="T39" fmla="*/ 8 h 9"/>
                  <a:gd name="T40" fmla="*/ 16 w 26"/>
                  <a:gd name="T41" fmla="*/ 7 h 9"/>
                  <a:gd name="T42" fmla="*/ 18 w 26"/>
                  <a:gd name="T43" fmla="*/ 7 h 9"/>
                  <a:gd name="T44" fmla="*/ 19 w 26"/>
                  <a:gd name="T45" fmla="*/ 9 h 9"/>
                  <a:gd name="T46" fmla="*/ 21 w 26"/>
                  <a:gd name="T47" fmla="*/ 9 h 9"/>
                  <a:gd name="T48" fmla="*/ 25 w 26"/>
                  <a:gd name="T49" fmla="*/ 9 h 9"/>
                  <a:gd name="T50" fmla="*/ 24 w 26"/>
                  <a:gd name="T51" fmla="*/ 7 h 9"/>
                  <a:gd name="T52" fmla="*/ 24 w 26"/>
                  <a:gd name="T53" fmla="*/ 6 h 9"/>
                  <a:gd name="T54" fmla="*/ 22 w 26"/>
                  <a:gd name="T55" fmla="*/ 4 h 9"/>
                  <a:gd name="T56" fmla="*/ 18 w 26"/>
                  <a:gd name="T57" fmla="*/ 2 h 9"/>
                  <a:gd name="T58" fmla="*/ 16 w 26"/>
                  <a:gd name="T59" fmla="*/ 0 h 9"/>
                  <a:gd name="T60" fmla="*/ 14 w 26"/>
                  <a:gd name="T61" fmla="*/ 0 h 9"/>
                  <a:gd name="T62" fmla="*/ 11 w 26"/>
                  <a:gd name="T63" fmla="*/ 1 h 9"/>
                  <a:gd name="T64" fmla="*/ 9 w 26"/>
                  <a:gd name="T6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9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2" y="7"/>
                      <a:pt x="12" y="6"/>
                      <a:pt x="13" y="6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2" y="9"/>
                      <a:pt x="23" y="9"/>
                      <a:pt x="24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5" y="8"/>
                      <a:pt x="25" y="8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" name="Freeform 1014"/>
              <p:cNvSpPr>
                <a:spLocks/>
              </p:cNvSpPr>
              <p:nvPr/>
            </p:nvSpPr>
            <p:spPr bwMode="auto">
              <a:xfrm>
                <a:off x="847" y="2464"/>
                <a:ext cx="24" cy="31"/>
              </a:xfrm>
              <a:custGeom>
                <a:avLst/>
                <a:gdLst>
                  <a:gd name="T0" fmla="*/ 6 w 10"/>
                  <a:gd name="T1" fmla="*/ 1 h 13"/>
                  <a:gd name="T2" fmla="*/ 6 w 10"/>
                  <a:gd name="T3" fmla="*/ 3 h 13"/>
                  <a:gd name="T4" fmla="*/ 5 w 10"/>
                  <a:gd name="T5" fmla="*/ 4 h 13"/>
                  <a:gd name="T6" fmla="*/ 4 w 10"/>
                  <a:gd name="T7" fmla="*/ 5 h 13"/>
                  <a:gd name="T8" fmla="*/ 4 w 10"/>
                  <a:gd name="T9" fmla="*/ 4 h 13"/>
                  <a:gd name="T10" fmla="*/ 3 w 10"/>
                  <a:gd name="T11" fmla="*/ 4 h 13"/>
                  <a:gd name="T12" fmla="*/ 5 w 10"/>
                  <a:gd name="T13" fmla="*/ 3 h 13"/>
                  <a:gd name="T14" fmla="*/ 6 w 10"/>
                  <a:gd name="T15" fmla="*/ 2 h 13"/>
                  <a:gd name="T16" fmla="*/ 5 w 10"/>
                  <a:gd name="T17" fmla="*/ 1 h 13"/>
                  <a:gd name="T18" fmla="*/ 5 w 10"/>
                  <a:gd name="T19" fmla="*/ 1 h 13"/>
                  <a:gd name="T20" fmla="*/ 4 w 10"/>
                  <a:gd name="T21" fmla="*/ 1 h 13"/>
                  <a:gd name="T22" fmla="*/ 4 w 10"/>
                  <a:gd name="T23" fmla="*/ 1 h 13"/>
                  <a:gd name="T24" fmla="*/ 3 w 10"/>
                  <a:gd name="T25" fmla="*/ 2 h 13"/>
                  <a:gd name="T26" fmla="*/ 3 w 10"/>
                  <a:gd name="T27" fmla="*/ 1 h 13"/>
                  <a:gd name="T28" fmla="*/ 1 w 10"/>
                  <a:gd name="T29" fmla="*/ 1 h 13"/>
                  <a:gd name="T30" fmla="*/ 0 w 10"/>
                  <a:gd name="T31" fmla="*/ 4 h 13"/>
                  <a:gd name="T32" fmla="*/ 1 w 10"/>
                  <a:gd name="T33" fmla="*/ 5 h 13"/>
                  <a:gd name="T34" fmla="*/ 1 w 10"/>
                  <a:gd name="T35" fmla="*/ 6 h 13"/>
                  <a:gd name="T36" fmla="*/ 1 w 10"/>
                  <a:gd name="T37" fmla="*/ 6 h 13"/>
                  <a:gd name="T38" fmla="*/ 2 w 10"/>
                  <a:gd name="T39" fmla="*/ 6 h 13"/>
                  <a:gd name="T40" fmla="*/ 3 w 10"/>
                  <a:gd name="T41" fmla="*/ 6 h 13"/>
                  <a:gd name="T42" fmla="*/ 3 w 10"/>
                  <a:gd name="T43" fmla="*/ 7 h 13"/>
                  <a:gd name="T44" fmla="*/ 3 w 10"/>
                  <a:gd name="T45" fmla="*/ 7 h 13"/>
                  <a:gd name="T46" fmla="*/ 2 w 10"/>
                  <a:gd name="T47" fmla="*/ 7 h 13"/>
                  <a:gd name="T48" fmla="*/ 2 w 10"/>
                  <a:gd name="T49" fmla="*/ 8 h 13"/>
                  <a:gd name="T50" fmla="*/ 3 w 10"/>
                  <a:gd name="T51" fmla="*/ 8 h 13"/>
                  <a:gd name="T52" fmla="*/ 3 w 10"/>
                  <a:gd name="T53" fmla="*/ 9 h 13"/>
                  <a:gd name="T54" fmla="*/ 3 w 10"/>
                  <a:gd name="T55" fmla="*/ 9 h 13"/>
                  <a:gd name="T56" fmla="*/ 5 w 10"/>
                  <a:gd name="T57" fmla="*/ 9 h 13"/>
                  <a:gd name="T58" fmla="*/ 3 w 10"/>
                  <a:gd name="T59" fmla="*/ 9 h 13"/>
                  <a:gd name="T60" fmla="*/ 3 w 10"/>
                  <a:gd name="T61" fmla="*/ 10 h 13"/>
                  <a:gd name="T62" fmla="*/ 4 w 10"/>
                  <a:gd name="T63" fmla="*/ 11 h 13"/>
                  <a:gd name="T64" fmla="*/ 5 w 10"/>
                  <a:gd name="T65" fmla="*/ 10 h 13"/>
                  <a:gd name="T66" fmla="*/ 5 w 10"/>
                  <a:gd name="T67" fmla="*/ 11 h 13"/>
                  <a:gd name="T68" fmla="*/ 5 w 10"/>
                  <a:gd name="T69" fmla="*/ 12 h 13"/>
                  <a:gd name="T70" fmla="*/ 8 w 10"/>
                  <a:gd name="T71" fmla="*/ 13 h 13"/>
                  <a:gd name="T72" fmla="*/ 9 w 10"/>
                  <a:gd name="T73" fmla="*/ 13 h 13"/>
                  <a:gd name="T74" fmla="*/ 10 w 10"/>
                  <a:gd name="T75" fmla="*/ 12 h 13"/>
                  <a:gd name="T76" fmla="*/ 9 w 10"/>
                  <a:gd name="T77" fmla="*/ 12 h 13"/>
                  <a:gd name="T78" fmla="*/ 8 w 10"/>
                  <a:gd name="T79" fmla="*/ 12 h 13"/>
                  <a:gd name="T80" fmla="*/ 8 w 10"/>
                  <a:gd name="T81" fmla="*/ 12 h 13"/>
                  <a:gd name="T82" fmla="*/ 7 w 10"/>
                  <a:gd name="T83" fmla="*/ 11 h 13"/>
                  <a:gd name="T84" fmla="*/ 6 w 10"/>
                  <a:gd name="T85" fmla="*/ 10 h 13"/>
                  <a:gd name="T86" fmla="*/ 6 w 10"/>
                  <a:gd name="T87" fmla="*/ 9 h 13"/>
                  <a:gd name="T88" fmla="*/ 6 w 10"/>
                  <a:gd name="T89" fmla="*/ 8 h 13"/>
                  <a:gd name="T90" fmla="*/ 7 w 10"/>
                  <a:gd name="T91" fmla="*/ 7 h 13"/>
                  <a:gd name="T92" fmla="*/ 7 w 10"/>
                  <a:gd name="T93" fmla="*/ 7 h 13"/>
                  <a:gd name="T94" fmla="*/ 6 w 10"/>
                  <a:gd name="T95" fmla="*/ 7 h 13"/>
                  <a:gd name="T96" fmla="*/ 5 w 10"/>
                  <a:gd name="T97" fmla="*/ 7 h 13"/>
                  <a:gd name="T98" fmla="*/ 4 w 10"/>
                  <a:gd name="T99" fmla="*/ 8 h 13"/>
                  <a:gd name="T100" fmla="*/ 5 w 10"/>
                  <a:gd name="T101" fmla="*/ 7 h 13"/>
                  <a:gd name="T102" fmla="*/ 6 w 10"/>
                  <a:gd name="T103" fmla="*/ 7 h 13"/>
                  <a:gd name="T104" fmla="*/ 7 w 10"/>
                  <a:gd name="T105" fmla="*/ 5 h 13"/>
                  <a:gd name="T106" fmla="*/ 6 w 10"/>
                  <a:gd name="T107" fmla="*/ 4 h 13"/>
                  <a:gd name="T108" fmla="*/ 7 w 10"/>
                  <a:gd name="T109" fmla="*/ 3 h 13"/>
                  <a:gd name="T110" fmla="*/ 7 w 10"/>
                  <a:gd name="T111" fmla="*/ 2 h 13"/>
                  <a:gd name="T112" fmla="*/ 8 w 10"/>
                  <a:gd name="T113" fmla="*/ 0 h 13"/>
                  <a:gd name="T114" fmla="*/ 8 w 10"/>
                  <a:gd name="T115" fmla="*/ 0 h 13"/>
                  <a:gd name="T116" fmla="*/ 6 w 10"/>
                  <a:gd name="T1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" h="13">
                    <a:moveTo>
                      <a:pt x="6" y="1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Freeform 1015"/>
              <p:cNvSpPr>
                <a:spLocks/>
              </p:cNvSpPr>
              <p:nvPr/>
            </p:nvSpPr>
            <p:spPr bwMode="auto">
              <a:xfrm>
                <a:off x="880" y="2464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1 w 4"/>
                  <a:gd name="T7" fmla="*/ 1 h 3"/>
                  <a:gd name="T8" fmla="*/ 2 w 4"/>
                  <a:gd name="T9" fmla="*/ 1 h 3"/>
                  <a:gd name="T10" fmla="*/ 3 w 4"/>
                  <a:gd name="T11" fmla="*/ 2 h 3"/>
                  <a:gd name="T12" fmla="*/ 4 w 4"/>
                  <a:gd name="T13" fmla="*/ 3 h 3"/>
                  <a:gd name="T14" fmla="*/ 4 w 4"/>
                  <a:gd name="T15" fmla="*/ 1 h 3"/>
                  <a:gd name="T16" fmla="*/ 2 w 4"/>
                  <a:gd name="T17" fmla="*/ 0 h 3"/>
                  <a:gd name="T18" fmla="*/ 1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" name="Freeform 1016"/>
              <p:cNvSpPr>
                <a:spLocks/>
              </p:cNvSpPr>
              <p:nvPr/>
            </p:nvSpPr>
            <p:spPr bwMode="auto">
              <a:xfrm>
                <a:off x="1642" y="2021"/>
                <a:ext cx="10" cy="5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1 w 4"/>
                  <a:gd name="T7" fmla="*/ 0 h 2"/>
                  <a:gd name="T8" fmla="*/ 0 w 4"/>
                  <a:gd name="T9" fmla="*/ 1 h 2"/>
                  <a:gd name="T10" fmla="*/ 1 w 4"/>
                  <a:gd name="T11" fmla="*/ 1 h 2"/>
                  <a:gd name="T12" fmla="*/ 1 w 4"/>
                  <a:gd name="T13" fmla="*/ 2 h 2"/>
                  <a:gd name="T14" fmla="*/ 1 w 4"/>
                  <a:gd name="T15" fmla="*/ 2 h 2"/>
                  <a:gd name="T16" fmla="*/ 2 w 4"/>
                  <a:gd name="T17" fmla="*/ 1 h 2"/>
                  <a:gd name="T18" fmla="*/ 2 w 4"/>
                  <a:gd name="T19" fmla="*/ 1 h 2"/>
                  <a:gd name="T20" fmla="*/ 3 w 4"/>
                  <a:gd name="T21" fmla="*/ 1 h 2"/>
                  <a:gd name="T22" fmla="*/ 4 w 4"/>
                  <a:gd name="T23" fmla="*/ 1 h 2"/>
                  <a:gd name="T24" fmla="*/ 4 w 4"/>
                  <a:gd name="T25" fmla="*/ 0 h 2"/>
                  <a:gd name="T26" fmla="*/ 4 w 4"/>
                  <a:gd name="T27" fmla="*/ 0 h 2"/>
                  <a:gd name="T28" fmla="*/ 3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" name="Freeform 1017"/>
              <p:cNvSpPr>
                <a:spLocks/>
              </p:cNvSpPr>
              <p:nvPr/>
            </p:nvSpPr>
            <p:spPr bwMode="auto">
              <a:xfrm>
                <a:off x="1065" y="1988"/>
                <a:ext cx="133" cy="93"/>
              </a:xfrm>
              <a:custGeom>
                <a:avLst/>
                <a:gdLst>
                  <a:gd name="T0" fmla="*/ 5 w 56"/>
                  <a:gd name="T1" fmla="*/ 31 h 39"/>
                  <a:gd name="T2" fmla="*/ 6 w 56"/>
                  <a:gd name="T3" fmla="*/ 33 h 39"/>
                  <a:gd name="T4" fmla="*/ 6 w 56"/>
                  <a:gd name="T5" fmla="*/ 36 h 39"/>
                  <a:gd name="T6" fmla="*/ 6 w 56"/>
                  <a:gd name="T7" fmla="*/ 39 h 39"/>
                  <a:gd name="T8" fmla="*/ 9 w 56"/>
                  <a:gd name="T9" fmla="*/ 38 h 39"/>
                  <a:gd name="T10" fmla="*/ 12 w 56"/>
                  <a:gd name="T11" fmla="*/ 36 h 39"/>
                  <a:gd name="T12" fmla="*/ 14 w 56"/>
                  <a:gd name="T13" fmla="*/ 34 h 39"/>
                  <a:gd name="T14" fmla="*/ 16 w 56"/>
                  <a:gd name="T15" fmla="*/ 34 h 39"/>
                  <a:gd name="T16" fmla="*/ 17 w 56"/>
                  <a:gd name="T17" fmla="*/ 35 h 39"/>
                  <a:gd name="T18" fmla="*/ 21 w 56"/>
                  <a:gd name="T19" fmla="*/ 32 h 39"/>
                  <a:gd name="T20" fmla="*/ 23 w 56"/>
                  <a:gd name="T21" fmla="*/ 29 h 39"/>
                  <a:gd name="T22" fmla="*/ 26 w 56"/>
                  <a:gd name="T23" fmla="*/ 27 h 39"/>
                  <a:gd name="T24" fmla="*/ 27 w 56"/>
                  <a:gd name="T25" fmla="*/ 25 h 39"/>
                  <a:gd name="T26" fmla="*/ 31 w 56"/>
                  <a:gd name="T27" fmla="*/ 23 h 39"/>
                  <a:gd name="T28" fmla="*/ 33 w 56"/>
                  <a:gd name="T29" fmla="*/ 21 h 39"/>
                  <a:gd name="T30" fmla="*/ 36 w 56"/>
                  <a:gd name="T31" fmla="*/ 18 h 39"/>
                  <a:gd name="T32" fmla="*/ 39 w 56"/>
                  <a:gd name="T33" fmla="*/ 17 h 39"/>
                  <a:gd name="T34" fmla="*/ 44 w 56"/>
                  <a:gd name="T35" fmla="*/ 15 h 39"/>
                  <a:gd name="T36" fmla="*/ 50 w 56"/>
                  <a:gd name="T37" fmla="*/ 12 h 39"/>
                  <a:gd name="T38" fmla="*/ 56 w 56"/>
                  <a:gd name="T39" fmla="*/ 9 h 39"/>
                  <a:gd name="T40" fmla="*/ 56 w 56"/>
                  <a:gd name="T41" fmla="*/ 7 h 39"/>
                  <a:gd name="T42" fmla="*/ 55 w 56"/>
                  <a:gd name="T43" fmla="*/ 5 h 39"/>
                  <a:gd name="T44" fmla="*/ 53 w 56"/>
                  <a:gd name="T45" fmla="*/ 2 h 39"/>
                  <a:gd name="T46" fmla="*/ 50 w 56"/>
                  <a:gd name="T47" fmla="*/ 0 h 39"/>
                  <a:gd name="T48" fmla="*/ 46 w 56"/>
                  <a:gd name="T49" fmla="*/ 2 h 39"/>
                  <a:gd name="T50" fmla="*/ 44 w 56"/>
                  <a:gd name="T51" fmla="*/ 4 h 39"/>
                  <a:gd name="T52" fmla="*/ 44 w 56"/>
                  <a:gd name="T53" fmla="*/ 2 h 39"/>
                  <a:gd name="T54" fmla="*/ 43 w 56"/>
                  <a:gd name="T55" fmla="*/ 2 h 39"/>
                  <a:gd name="T56" fmla="*/ 38 w 56"/>
                  <a:gd name="T57" fmla="*/ 1 h 39"/>
                  <a:gd name="T58" fmla="*/ 34 w 56"/>
                  <a:gd name="T59" fmla="*/ 0 h 39"/>
                  <a:gd name="T60" fmla="*/ 26 w 56"/>
                  <a:gd name="T61" fmla="*/ 3 h 39"/>
                  <a:gd name="T62" fmla="*/ 20 w 56"/>
                  <a:gd name="T63" fmla="*/ 5 h 39"/>
                  <a:gd name="T64" fmla="*/ 20 w 56"/>
                  <a:gd name="T65" fmla="*/ 7 h 39"/>
                  <a:gd name="T66" fmla="*/ 22 w 56"/>
                  <a:gd name="T67" fmla="*/ 10 h 39"/>
                  <a:gd name="T68" fmla="*/ 18 w 56"/>
                  <a:gd name="T69" fmla="*/ 12 h 39"/>
                  <a:gd name="T70" fmla="*/ 15 w 56"/>
                  <a:gd name="T71" fmla="*/ 16 h 39"/>
                  <a:gd name="T72" fmla="*/ 12 w 56"/>
                  <a:gd name="T73" fmla="*/ 19 h 39"/>
                  <a:gd name="T74" fmla="*/ 10 w 56"/>
                  <a:gd name="T75" fmla="*/ 21 h 39"/>
                  <a:gd name="T76" fmla="*/ 9 w 56"/>
                  <a:gd name="T77" fmla="*/ 23 h 39"/>
                  <a:gd name="T78" fmla="*/ 6 w 56"/>
                  <a:gd name="T79" fmla="*/ 25 h 39"/>
                  <a:gd name="T80" fmla="*/ 4 w 56"/>
                  <a:gd name="T81" fmla="*/ 28 h 39"/>
                  <a:gd name="T82" fmla="*/ 2 w 56"/>
                  <a:gd name="T83" fmla="*/ 30 h 39"/>
                  <a:gd name="T84" fmla="*/ 0 w 56"/>
                  <a:gd name="T8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39">
                    <a:moveTo>
                      <a:pt x="2" y="31"/>
                    </a:moveTo>
                    <a:cubicBezTo>
                      <a:pt x="3" y="31"/>
                      <a:pt x="4" y="31"/>
                      <a:pt x="4" y="30"/>
                    </a:cubicBezTo>
                    <a:cubicBezTo>
                      <a:pt x="4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3" y="31"/>
                    </a:cubicBezTo>
                    <a:cubicBezTo>
                      <a:pt x="4" y="32"/>
                      <a:pt x="4" y="32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5"/>
                    </a:cubicBezTo>
                    <a:cubicBezTo>
                      <a:pt x="6" y="35"/>
                      <a:pt x="6" y="35"/>
                      <a:pt x="6" y="36"/>
                    </a:cubicBezTo>
                    <a:cubicBezTo>
                      <a:pt x="6" y="36"/>
                      <a:pt x="6" y="36"/>
                      <a:pt x="6" y="37"/>
                    </a:cubicBezTo>
                    <a:cubicBezTo>
                      <a:pt x="6" y="37"/>
                      <a:pt x="6" y="38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7" y="39"/>
                      <a:pt x="7" y="38"/>
                      <a:pt x="7" y="38"/>
                    </a:cubicBezTo>
                    <a:cubicBezTo>
                      <a:pt x="7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9" y="38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3" y="36"/>
                      <a:pt x="13" y="35"/>
                      <a:pt x="14" y="35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6" y="33"/>
                    </a:cubicBezTo>
                    <a:cubicBezTo>
                      <a:pt x="16" y="33"/>
                      <a:pt x="16" y="34"/>
                      <a:pt x="16" y="34"/>
                    </a:cubicBezTo>
                    <a:cubicBezTo>
                      <a:pt x="16" y="34"/>
                      <a:pt x="15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7" y="35"/>
                      <a:pt x="17" y="35"/>
                    </a:cubicBezTo>
                    <a:cubicBezTo>
                      <a:pt x="18" y="35"/>
                      <a:pt x="18" y="34"/>
                      <a:pt x="18" y="34"/>
                    </a:cubicBezTo>
                    <a:cubicBezTo>
                      <a:pt x="19" y="34"/>
                      <a:pt x="20" y="34"/>
                      <a:pt x="20" y="33"/>
                    </a:cubicBezTo>
                    <a:cubicBezTo>
                      <a:pt x="20" y="33"/>
                      <a:pt x="21" y="33"/>
                      <a:pt x="21" y="32"/>
                    </a:cubicBezTo>
                    <a:cubicBezTo>
                      <a:pt x="21" y="32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8" y="25"/>
                      <a:pt x="28" y="25"/>
                      <a:pt x="29" y="25"/>
                    </a:cubicBezTo>
                    <a:cubicBezTo>
                      <a:pt x="29" y="25"/>
                      <a:pt x="29" y="24"/>
                      <a:pt x="30" y="24"/>
                    </a:cubicBezTo>
                    <a:cubicBezTo>
                      <a:pt x="30" y="24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6" y="19"/>
                      <a:pt x="36" y="18"/>
                    </a:cubicBezTo>
                    <a:cubicBezTo>
                      <a:pt x="36" y="18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3" y="15"/>
                      <a:pt x="44" y="15"/>
                    </a:cubicBezTo>
                    <a:cubicBezTo>
                      <a:pt x="44" y="15"/>
                      <a:pt x="45" y="14"/>
                      <a:pt x="46" y="14"/>
                    </a:cubicBezTo>
                    <a:cubicBezTo>
                      <a:pt x="47" y="13"/>
                      <a:pt x="48" y="13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1" y="12"/>
                      <a:pt x="52" y="11"/>
                      <a:pt x="53" y="11"/>
                    </a:cubicBezTo>
                    <a:cubicBezTo>
                      <a:pt x="53" y="11"/>
                      <a:pt x="53" y="11"/>
                      <a:pt x="54" y="10"/>
                    </a:cubicBezTo>
                    <a:cubicBezTo>
                      <a:pt x="54" y="10"/>
                      <a:pt x="55" y="10"/>
                      <a:pt x="56" y="9"/>
                    </a:cubicBezTo>
                    <a:cubicBezTo>
                      <a:pt x="56" y="9"/>
                      <a:pt x="56" y="9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55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5"/>
                    </a:cubicBezTo>
                    <a:cubicBezTo>
                      <a:pt x="55" y="5"/>
                      <a:pt x="54" y="5"/>
                      <a:pt x="54" y="4"/>
                    </a:cubicBezTo>
                    <a:cubicBezTo>
                      <a:pt x="54" y="4"/>
                      <a:pt x="54" y="4"/>
                      <a:pt x="54" y="3"/>
                    </a:cubicBezTo>
                    <a:cubicBezTo>
                      <a:pt x="54" y="3"/>
                      <a:pt x="54" y="2"/>
                      <a:pt x="53" y="2"/>
                    </a:cubicBezTo>
                    <a:cubicBezTo>
                      <a:pt x="53" y="2"/>
                      <a:pt x="52" y="1"/>
                      <a:pt x="51" y="1"/>
                    </a:cubicBezTo>
                    <a:cubicBezTo>
                      <a:pt x="51" y="1"/>
                      <a:pt x="50" y="1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1"/>
                      <a:pt x="49" y="1"/>
                      <a:pt x="48" y="1"/>
                    </a:cubicBezTo>
                    <a:cubicBezTo>
                      <a:pt x="48" y="1"/>
                      <a:pt x="47" y="1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4"/>
                      <a:pt x="45" y="4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5" y="3"/>
                      <a:pt x="45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2"/>
                    </a:cubicBezTo>
                    <a:cubicBezTo>
                      <a:pt x="43" y="2"/>
                      <a:pt x="42" y="3"/>
                      <a:pt x="42" y="3"/>
                    </a:cubicBezTo>
                    <a:cubicBezTo>
                      <a:pt x="42" y="2"/>
                      <a:pt x="42" y="2"/>
                      <a:pt x="43" y="2"/>
                    </a:cubicBezTo>
                    <a:cubicBezTo>
                      <a:pt x="43" y="2"/>
                      <a:pt x="42" y="2"/>
                      <a:pt x="42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2"/>
                      <a:pt x="29" y="2"/>
                      <a:pt x="27" y="3"/>
                    </a:cubicBezTo>
                    <a:cubicBezTo>
                      <a:pt x="27" y="3"/>
                      <a:pt x="27" y="3"/>
                      <a:pt x="26" y="3"/>
                    </a:cubicBezTo>
                    <a:cubicBezTo>
                      <a:pt x="25" y="3"/>
                      <a:pt x="24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5"/>
                      <a:pt x="20" y="5"/>
                    </a:cubicBezTo>
                    <a:cubicBezTo>
                      <a:pt x="20" y="5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9"/>
                      <a:pt x="20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5" y="16"/>
                    </a:cubicBezTo>
                    <a:cubicBezTo>
                      <a:pt x="14" y="16"/>
                      <a:pt x="14" y="17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9"/>
                      <a:pt x="12" y="19"/>
                    </a:cubicBezTo>
                    <a:cubicBezTo>
                      <a:pt x="12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10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5"/>
                      <a:pt x="7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8"/>
                      <a:pt x="3" y="28"/>
                      <a:pt x="3" y="29"/>
                    </a:cubicBezTo>
                    <a:cubicBezTo>
                      <a:pt x="3" y="29"/>
                      <a:pt x="2" y="29"/>
                      <a:pt x="2" y="30"/>
                    </a:cubicBezTo>
                    <a:cubicBezTo>
                      <a:pt x="2" y="30"/>
                      <a:pt x="1" y="30"/>
                      <a:pt x="1" y="30"/>
                    </a:cubicBezTo>
                    <a:cubicBezTo>
                      <a:pt x="1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Freeform 1018"/>
              <p:cNvSpPr>
                <a:spLocks/>
              </p:cNvSpPr>
              <p:nvPr/>
            </p:nvSpPr>
            <p:spPr bwMode="auto">
              <a:xfrm>
                <a:off x="1164" y="1886"/>
                <a:ext cx="102" cy="57"/>
              </a:xfrm>
              <a:custGeom>
                <a:avLst/>
                <a:gdLst>
                  <a:gd name="T0" fmla="*/ 1 w 43"/>
                  <a:gd name="T1" fmla="*/ 22 h 24"/>
                  <a:gd name="T2" fmla="*/ 0 w 43"/>
                  <a:gd name="T3" fmla="*/ 23 h 24"/>
                  <a:gd name="T4" fmla="*/ 2 w 43"/>
                  <a:gd name="T5" fmla="*/ 23 h 24"/>
                  <a:gd name="T6" fmla="*/ 5 w 43"/>
                  <a:gd name="T7" fmla="*/ 22 h 24"/>
                  <a:gd name="T8" fmla="*/ 7 w 43"/>
                  <a:gd name="T9" fmla="*/ 23 h 24"/>
                  <a:gd name="T10" fmla="*/ 8 w 43"/>
                  <a:gd name="T11" fmla="*/ 22 h 24"/>
                  <a:gd name="T12" fmla="*/ 10 w 43"/>
                  <a:gd name="T13" fmla="*/ 20 h 24"/>
                  <a:gd name="T14" fmla="*/ 10 w 43"/>
                  <a:gd name="T15" fmla="*/ 21 h 24"/>
                  <a:gd name="T16" fmla="*/ 9 w 43"/>
                  <a:gd name="T17" fmla="*/ 23 h 24"/>
                  <a:gd name="T18" fmla="*/ 10 w 43"/>
                  <a:gd name="T19" fmla="*/ 24 h 24"/>
                  <a:gd name="T20" fmla="*/ 12 w 43"/>
                  <a:gd name="T21" fmla="*/ 24 h 24"/>
                  <a:gd name="T22" fmla="*/ 15 w 43"/>
                  <a:gd name="T23" fmla="*/ 22 h 24"/>
                  <a:gd name="T24" fmla="*/ 16 w 43"/>
                  <a:gd name="T25" fmla="*/ 20 h 24"/>
                  <a:gd name="T26" fmla="*/ 16 w 43"/>
                  <a:gd name="T27" fmla="*/ 18 h 24"/>
                  <a:gd name="T28" fmla="*/ 17 w 43"/>
                  <a:gd name="T29" fmla="*/ 19 h 24"/>
                  <a:gd name="T30" fmla="*/ 18 w 43"/>
                  <a:gd name="T31" fmla="*/ 20 h 24"/>
                  <a:gd name="T32" fmla="*/ 19 w 43"/>
                  <a:gd name="T33" fmla="*/ 18 h 24"/>
                  <a:gd name="T34" fmla="*/ 21 w 43"/>
                  <a:gd name="T35" fmla="*/ 16 h 24"/>
                  <a:gd name="T36" fmla="*/ 22 w 43"/>
                  <a:gd name="T37" fmla="*/ 15 h 24"/>
                  <a:gd name="T38" fmla="*/ 24 w 43"/>
                  <a:gd name="T39" fmla="*/ 12 h 24"/>
                  <a:gd name="T40" fmla="*/ 27 w 43"/>
                  <a:gd name="T41" fmla="*/ 11 h 24"/>
                  <a:gd name="T42" fmla="*/ 28 w 43"/>
                  <a:gd name="T43" fmla="*/ 11 h 24"/>
                  <a:gd name="T44" fmla="*/ 26 w 43"/>
                  <a:gd name="T45" fmla="*/ 14 h 24"/>
                  <a:gd name="T46" fmla="*/ 24 w 43"/>
                  <a:gd name="T47" fmla="*/ 17 h 24"/>
                  <a:gd name="T48" fmla="*/ 25 w 43"/>
                  <a:gd name="T49" fmla="*/ 19 h 24"/>
                  <a:gd name="T50" fmla="*/ 27 w 43"/>
                  <a:gd name="T51" fmla="*/ 18 h 24"/>
                  <a:gd name="T52" fmla="*/ 28 w 43"/>
                  <a:gd name="T53" fmla="*/ 16 h 24"/>
                  <a:gd name="T54" fmla="*/ 30 w 43"/>
                  <a:gd name="T55" fmla="*/ 14 h 24"/>
                  <a:gd name="T56" fmla="*/ 33 w 43"/>
                  <a:gd name="T57" fmla="*/ 14 h 24"/>
                  <a:gd name="T58" fmla="*/ 36 w 43"/>
                  <a:gd name="T59" fmla="*/ 12 h 24"/>
                  <a:gd name="T60" fmla="*/ 36 w 43"/>
                  <a:gd name="T61" fmla="*/ 8 h 24"/>
                  <a:gd name="T62" fmla="*/ 39 w 43"/>
                  <a:gd name="T63" fmla="*/ 9 h 24"/>
                  <a:gd name="T64" fmla="*/ 37 w 43"/>
                  <a:gd name="T65" fmla="*/ 7 h 24"/>
                  <a:gd name="T66" fmla="*/ 40 w 43"/>
                  <a:gd name="T67" fmla="*/ 5 h 24"/>
                  <a:gd name="T68" fmla="*/ 42 w 43"/>
                  <a:gd name="T69" fmla="*/ 4 h 24"/>
                  <a:gd name="T70" fmla="*/ 42 w 43"/>
                  <a:gd name="T71" fmla="*/ 1 h 24"/>
                  <a:gd name="T72" fmla="*/ 41 w 43"/>
                  <a:gd name="T73" fmla="*/ 0 h 24"/>
                  <a:gd name="T74" fmla="*/ 39 w 43"/>
                  <a:gd name="T75" fmla="*/ 1 h 24"/>
                  <a:gd name="T76" fmla="*/ 39 w 43"/>
                  <a:gd name="T77" fmla="*/ 3 h 24"/>
                  <a:gd name="T78" fmla="*/ 37 w 43"/>
                  <a:gd name="T79" fmla="*/ 3 h 24"/>
                  <a:gd name="T80" fmla="*/ 36 w 43"/>
                  <a:gd name="T81" fmla="*/ 3 h 24"/>
                  <a:gd name="T82" fmla="*/ 34 w 43"/>
                  <a:gd name="T83" fmla="*/ 2 h 24"/>
                  <a:gd name="T84" fmla="*/ 31 w 43"/>
                  <a:gd name="T85" fmla="*/ 3 h 24"/>
                  <a:gd name="T86" fmla="*/ 26 w 43"/>
                  <a:gd name="T87" fmla="*/ 4 h 24"/>
                  <a:gd name="T88" fmla="*/ 25 w 43"/>
                  <a:gd name="T89" fmla="*/ 6 h 24"/>
                  <a:gd name="T90" fmla="*/ 21 w 43"/>
                  <a:gd name="T91" fmla="*/ 9 h 24"/>
                  <a:gd name="T92" fmla="*/ 18 w 43"/>
                  <a:gd name="T93" fmla="*/ 11 h 24"/>
                  <a:gd name="T94" fmla="*/ 15 w 43"/>
                  <a:gd name="T95" fmla="*/ 12 h 24"/>
                  <a:gd name="T96" fmla="*/ 13 w 43"/>
                  <a:gd name="T97" fmla="*/ 13 h 24"/>
                  <a:gd name="T98" fmla="*/ 9 w 43"/>
                  <a:gd name="T99" fmla="*/ 16 h 24"/>
                  <a:gd name="T100" fmla="*/ 4 w 43"/>
                  <a:gd name="T101" fmla="*/ 18 h 24"/>
                  <a:gd name="T102" fmla="*/ 0 w 43"/>
                  <a:gd name="T103" fmla="*/ 20 h 24"/>
                  <a:gd name="T104" fmla="*/ 2 w 43"/>
                  <a:gd name="T10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" h="24">
                    <a:moveTo>
                      <a:pt x="2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5" y="22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8" y="23"/>
                      <a:pt x="8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9" y="22"/>
                      <a:pt x="9" y="22"/>
                    </a:cubicBezTo>
                    <a:cubicBezTo>
                      <a:pt x="9" y="22"/>
                      <a:pt x="10" y="22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4"/>
                      <a:pt x="9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20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4"/>
                      <a:pt x="21" y="14"/>
                    </a:cubicBezTo>
                    <a:cubicBezTo>
                      <a:pt x="21" y="14"/>
                      <a:pt x="22" y="15"/>
                      <a:pt x="22" y="15"/>
                    </a:cubicBezTo>
                    <a:cubicBezTo>
                      <a:pt x="22" y="14"/>
                      <a:pt x="23" y="14"/>
                      <a:pt x="24" y="13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6" y="11"/>
                    </a:cubicBezTo>
                    <a:cubicBezTo>
                      <a:pt x="26" y="11"/>
                      <a:pt x="26" y="11"/>
                      <a:pt x="27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2"/>
                      <a:pt x="27" y="12"/>
                      <a:pt x="27" y="13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5"/>
                      <a:pt x="26" y="15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5" y="16"/>
                      <a:pt x="24" y="16"/>
                      <a:pt x="24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8"/>
                      <a:pt x="24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6" y="19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9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3" y="14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6" y="9"/>
                      <a:pt x="36" y="8"/>
                    </a:cubicBezTo>
                    <a:cubicBezTo>
                      <a:pt x="36" y="8"/>
                      <a:pt x="36" y="8"/>
                      <a:pt x="37" y="8"/>
                    </a:cubicBezTo>
                    <a:cubicBezTo>
                      <a:pt x="37" y="8"/>
                      <a:pt x="37" y="8"/>
                      <a:pt x="38" y="9"/>
                    </a:cubicBezTo>
                    <a:cubicBezTo>
                      <a:pt x="38" y="9"/>
                      <a:pt x="38" y="9"/>
                      <a:pt x="39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7"/>
                      <a:pt x="38" y="7"/>
                      <a:pt x="37" y="7"/>
                    </a:cubicBezTo>
                    <a:cubicBezTo>
                      <a:pt x="37" y="7"/>
                      <a:pt x="37" y="7"/>
                      <a:pt x="37" y="6"/>
                    </a:cubicBezTo>
                    <a:cubicBezTo>
                      <a:pt x="38" y="6"/>
                      <a:pt x="38" y="6"/>
                      <a:pt x="38" y="5"/>
                    </a:cubicBezTo>
                    <a:cubicBezTo>
                      <a:pt x="39" y="5"/>
                      <a:pt x="39" y="5"/>
                      <a:pt x="40" y="5"/>
                    </a:cubicBezTo>
                    <a:cubicBezTo>
                      <a:pt x="40" y="5"/>
                      <a:pt x="40" y="5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37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2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3" y="2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8" y="4"/>
                      <a:pt x="27" y="4"/>
                    </a:cubicBezTo>
                    <a:cubicBezTo>
                      <a:pt x="27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3" y="7"/>
                      <a:pt x="23" y="7"/>
                      <a:pt x="22" y="8"/>
                    </a:cubicBezTo>
                    <a:cubicBezTo>
                      <a:pt x="21" y="8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10" y="15"/>
                      <a:pt x="9" y="16"/>
                      <a:pt x="9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7"/>
                      <a:pt x="6" y="17"/>
                    </a:cubicBezTo>
                    <a:cubicBezTo>
                      <a:pt x="6" y="17"/>
                      <a:pt x="5" y="17"/>
                      <a:pt x="4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8" name="Freeform 1019"/>
              <p:cNvSpPr>
                <a:spLocks/>
              </p:cNvSpPr>
              <p:nvPr/>
            </p:nvSpPr>
            <p:spPr bwMode="auto">
              <a:xfrm>
                <a:off x="1264" y="1908"/>
                <a:ext cx="14" cy="4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1 h 2"/>
                  <a:gd name="T4" fmla="*/ 0 w 6"/>
                  <a:gd name="T5" fmla="*/ 1 h 2"/>
                  <a:gd name="T6" fmla="*/ 1 w 6"/>
                  <a:gd name="T7" fmla="*/ 1 h 2"/>
                  <a:gd name="T8" fmla="*/ 1 w 6"/>
                  <a:gd name="T9" fmla="*/ 1 h 2"/>
                  <a:gd name="T10" fmla="*/ 2 w 6"/>
                  <a:gd name="T11" fmla="*/ 2 h 2"/>
                  <a:gd name="T12" fmla="*/ 3 w 6"/>
                  <a:gd name="T13" fmla="*/ 2 h 2"/>
                  <a:gd name="T14" fmla="*/ 4 w 6"/>
                  <a:gd name="T15" fmla="*/ 2 h 2"/>
                  <a:gd name="T16" fmla="*/ 5 w 6"/>
                  <a:gd name="T17" fmla="*/ 1 h 2"/>
                  <a:gd name="T18" fmla="*/ 6 w 6"/>
                  <a:gd name="T19" fmla="*/ 0 h 2"/>
                  <a:gd name="T20" fmla="*/ 5 w 6"/>
                  <a:gd name="T21" fmla="*/ 0 h 2"/>
                  <a:gd name="T22" fmla="*/ 5 w 6"/>
                  <a:gd name="T23" fmla="*/ 0 h 2"/>
                  <a:gd name="T24" fmla="*/ 4 w 6"/>
                  <a:gd name="T25" fmla="*/ 0 h 2"/>
                  <a:gd name="T26" fmla="*/ 3 w 6"/>
                  <a:gd name="T27" fmla="*/ 0 h 2"/>
                  <a:gd name="T28" fmla="*/ 1 w 6"/>
                  <a:gd name="T29" fmla="*/ 0 h 2"/>
                  <a:gd name="T30" fmla="*/ 1 w 6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" name="Freeform 1020"/>
              <p:cNvSpPr>
                <a:spLocks/>
              </p:cNvSpPr>
              <p:nvPr/>
            </p:nvSpPr>
            <p:spPr bwMode="auto">
              <a:xfrm>
                <a:off x="1048" y="2107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0" name="Freeform 1021"/>
              <p:cNvSpPr>
                <a:spLocks/>
              </p:cNvSpPr>
              <p:nvPr/>
            </p:nvSpPr>
            <p:spPr bwMode="auto">
              <a:xfrm>
                <a:off x="878" y="2469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1 h 2"/>
                  <a:gd name="T4" fmla="*/ 2 w 4"/>
                  <a:gd name="T5" fmla="*/ 1 h 2"/>
                  <a:gd name="T6" fmla="*/ 3 w 4"/>
                  <a:gd name="T7" fmla="*/ 2 h 2"/>
                  <a:gd name="T8" fmla="*/ 4 w 4"/>
                  <a:gd name="T9" fmla="*/ 2 h 2"/>
                  <a:gd name="T10" fmla="*/ 4 w 4"/>
                  <a:gd name="T11" fmla="*/ 1 h 2"/>
                  <a:gd name="T12" fmla="*/ 3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" name="Freeform 1022"/>
              <p:cNvSpPr>
                <a:spLocks/>
              </p:cNvSpPr>
              <p:nvPr/>
            </p:nvSpPr>
            <p:spPr bwMode="auto">
              <a:xfrm>
                <a:off x="1295" y="1870"/>
                <a:ext cx="47" cy="24"/>
              </a:xfrm>
              <a:custGeom>
                <a:avLst/>
                <a:gdLst>
                  <a:gd name="T0" fmla="*/ 0 w 20"/>
                  <a:gd name="T1" fmla="*/ 6 h 10"/>
                  <a:gd name="T2" fmla="*/ 0 w 20"/>
                  <a:gd name="T3" fmla="*/ 6 h 10"/>
                  <a:gd name="T4" fmla="*/ 0 w 20"/>
                  <a:gd name="T5" fmla="*/ 7 h 10"/>
                  <a:gd name="T6" fmla="*/ 0 w 20"/>
                  <a:gd name="T7" fmla="*/ 8 h 10"/>
                  <a:gd name="T8" fmla="*/ 1 w 20"/>
                  <a:gd name="T9" fmla="*/ 9 h 10"/>
                  <a:gd name="T10" fmla="*/ 1 w 20"/>
                  <a:gd name="T11" fmla="*/ 9 h 10"/>
                  <a:gd name="T12" fmla="*/ 3 w 20"/>
                  <a:gd name="T13" fmla="*/ 9 h 10"/>
                  <a:gd name="T14" fmla="*/ 4 w 20"/>
                  <a:gd name="T15" fmla="*/ 9 h 10"/>
                  <a:gd name="T16" fmla="*/ 3 w 20"/>
                  <a:gd name="T17" fmla="*/ 10 h 10"/>
                  <a:gd name="T18" fmla="*/ 4 w 20"/>
                  <a:gd name="T19" fmla="*/ 10 h 10"/>
                  <a:gd name="T20" fmla="*/ 5 w 20"/>
                  <a:gd name="T21" fmla="*/ 10 h 10"/>
                  <a:gd name="T22" fmla="*/ 6 w 20"/>
                  <a:gd name="T23" fmla="*/ 10 h 10"/>
                  <a:gd name="T24" fmla="*/ 7 w 20"/>
                  <a:gd name="T25" fmla="*/ 9 h 10"/>
                  <a:gd name="T26" fmla="*/ 8 w 20"/>
                  <a:gd name="T27" fmla="*/ 10 h 10"/>
                  <a:gd name="T28" fmla="*/ 10 w 20"/>
                  <a:gd name="T29" fmla="*/ 9 h 10"/>
                  <a:gd name="T30" fmla="*/ 11 w 20"/>
                  <a:gd name="T31" fmla="*/ 9 h 10"/>
                  <a:gd name="T32" fmla="*/ 12 w 20"/>
                  <a:gd name="T33" fmla="*/ 8 h 10"/>
                  <a:gd name="T34" fmla="*/ 12 w 20"/>
                  <a:gd name="T35" fmla="*/ 8 h 10"/>
                  <a:gd name="T36" fmla="*/ 12 w 20"/>
                  <a:gd name="T37" fmla="*/ 7 h 10"/>
                  <a:gd name="T38" fmla="*/ 13 w 20"/>
                  <a:gd name="T39" fmla="*/ 7 h 10"/>
                  <a:gd name="T40" fmla="*/ 14 w 20"/>
                  <a:gd name="T41" fmla="*/ 6 h 10"/>
                  <a:gd name="T42" fmla="*/ 15 w 20"/>
                  <a:gd name="T43" fmla="*/ 5 h 10"/>
                  <a:gd name="T44" fmla="*/ 14 w 20"/>
                  <a:gd name="T45" fmla="*/ 4 h 10"/>
                  <a:gd name="T46" fmla="*/ 14 w 20"/>
                  <a:gd name="T47" fmla="*/ 4 h 10"/>
                  <a:gd name="T48" fmla="*/ 13 w 20"/>
                  <a:gd name="T49" fmla="*/ 5 h 10"/>
                  <a:gd name="T50" fmla="*/ 13 w 20"/>
                  <a:gd name="T51" fmla="*/ 4 h 10"/>
                  <a:gd name="T52" fmla="*/ 14 w 20"/>
                  <a:gd name="T53" fmla="*/ 3 h 10"/>
                  <a:gd name="T54" fmla="*/ 15 w 20"/>
                  <a:gd name="T55" fmla="*/ 3 h 10"/>
                  <a:gd name="T56" fmla="*/ 18 w 20"/>
                  <a:gd name="T57" fmla="*/ 2 h 10"/>
                  <a:gd name="T58" fmla="*/ 19 w 20"/>
                  <a:gd name="T59" fmla="*/ 1 h 10"/>
                  <a:gd name="T60" fmla="*/ 20 w 20"/>
                  <a:gd name="T61" fmla="*/ 0 h 10"/>
                  <a:gd name="T62" fmla="*/ 19 w 20"/>
                  <a:gd name="T63" fmla="*/ 0 h 10"/>
                  <a:gd name="T64" fmla="*/ 18 w 20"/>
                  <a:gd name="T65" fmla="*/ 0 h 10"/>
                  <a:gd name="T66" fmla="*/ 17 w 20"/>
                  <a:gd name="T67" fmla="*/ 0 h 10"/>
                  <a:gd name="T68" fmla="*/ 16 w 20"/>
                  <a:gd name="T69" fmla="*/ 0 h 10"/>
                  <a:gd name="T70" fmla="*/ 14 w 20"/>
                  <a:gd name="T71" fmla="*/ 0 h 10"/>
                  <a:gd name="T72" fmla="*/ 14 w 20"/>
                  <a:gd name="T73" fmla="*/ 0 h 10"/>
                  <a:gd name="T74" fmla="*/ 12 w 20"/>
                  <a:gd name="T75" fmla="*/ 0 h 10"/>
                  <a:gd name="T76" fmla="*/ 11 w 20"/>
                  <a:gd name="T77" fmla="*/ 1 h 10"/>
                  <a:gd name="T78" fmla="*/ 10 w 20"/>
                  <a:gd name="T79" fmla="*/ 1 h 10"/>
                  <a:gd name="T80" fmla="*/ 9 w 20"/>
                  <a:gd name="T81" fmla="*/ 1 h 10"/>
                  <a:gd name="T82" fmla="*/ 8 w 20"/>
                  <a:gd name="T83" fmla="*/ 1 h 10"/>
                  <a:gd name="T84" fmla="*/ 7 w 20"/>
                  <a:gd name="T85" fmla="*/ 1 h 10"/>
                  <a:gd name="T86" fmla="*/ 4 w 20"/>
                  <a:gd name="T87" fmla="*/ 2 h 10"/>
                  <a:gd name="T88" fmla="*/ 3 w 20"/>
                  <a:gd name="T89" fmla="*/ 2 h 10"/>
                  <a:gd name="T90" fmla="*/ 3 w 20"/>
                  <a:gd name="T91" fmla="*/ 3 h 10"/>
                  <a:gd name="T92" fmla="*/ 1 w 20"/>
                  <a:gd name="T93" fmla="*/ 4 h 10"/>
                  <a:gd name="T94" fmla="*/ 1 w 20"/>
                  <a:gd name="T95" fmla="*/ 5 h 10"/>
                  <a:gd name="T96" fmla="*/ 0 w 20"/>
                  <a:gd name="T9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10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9"/>
                    </a:cubicBezTo>
                    <a:cubicBezTo>
                      <a:pt x="7" y="9"/>
                      <a:pt x="8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6"/>
                      <a:pt x="14" y="6"/>
                    </a:cubicBezTo>
                    <a:cubicBezTo>
                      <a:pt x="14" y="6"/>
                      <a:pt x="14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3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18" y="2"/>
                      <a:pt x="18" y="1"/>
                      <a:pt x="19" y="1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" name="Freeform 1023"/>
              <p:cNvSpPr>
                <a:spLocks/>
              </p:cNvSpPr>
              <p:nvPr/>
            </p:nvSpPr>
            <p:spPr bwMode="auto">
              <a:xfrm>
                <a:off x="1280" y="1896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" name="Freeform 1024"/>
              <p:cNvSpPr>
                <a:spLocks/>
              </p:cNvSpPr>
              <p:nvPr/>
            </p:nvSpPr>
            <p:spPr bwMode="auto">
              <a:xfrm>
                <a:off x="1285" y="1870"/>
                <a:ext cx="12" cy="12"/>
              </a:xfrm>
              <a:custGeom>
                <a:avLst/>
                <a:gdLst>
                  <a:gd name="T0" fmla="*/ 1 w 5"/>
                  <a:gd name="T1" fmla="*/ 5 h 5"/>
                  <a:gd name="T2" fmla="*/ 2 w 5"/>
                  <a:gd name="T3" fmla="*/ 5 h 5"/>
                  <a:gd name="T4" fmla="*/ 4 w 5"/>
                  <a:gd name="T5" fmla="*/ 4 h 5"/>
                  <a:gd name="T6" fmla="*/ 5 w 5"/>
                  <a:gd name="T7" fmla="*/ 3 h 5"/>
                  <a:gd name="T8" fmla="*/ 4 w 5"/>
                  <a:gd name="T9" fmla="*/ 3 h 5"/>
                  <a:gd name="T10" fmla="*/ 4 w 5"/>
                  <a:gd name="T11" fmla="*/ 2 h 5"/>
                  <a:gd name="T12" fmla="*/ 4 w 5"/>
                  <a:gd name="T13" fmla="*/ 2 h 5"/>
                  <a:gd name="T14" fmla="*/ 4 w 5"/>
                  <a:gd name="T15" fmla="*/ 0 h 5"/>
                  <a:gd name="T16" fmla="*/ 3 w 5"/>
                  <a:gd name="T17" fmla="*/ 1 h 5"/>
                  <a:gd name="T18" fmla="*/ 3 w 5"/>
                  <a:gd name="T19" fmla="*/ 1 h 5"/>
                  <a:gd name="T20" fmla="*/ 2 w 5"/>
                  <a:gd name="T21" fmla="*/ 1 h 5"/>
                  <a:gd name="T22" fmla="*/ 1 w 5"/>
                  <a:gd name="T23" fmla="*/ 2 h 5"/>
                  <a:gd name="T24" fmla="*/ 0 w 5"/>
                  <a:gd name="T25" fmla="*/ 2 h 5"/>
                  <a:gd name="T26" fmla="*/ 0 w 5"/>
                  <a:gd name="T27" fmla="*/ 3 h 5"/>
                  <a:gd name="T28" fmla="*/ 0 w 5"/>
                  <a:gd name="T29" fmla="*/ 4 h 5"/>
                  <a:gd name="T30" fmla="*/ 0 w 5"/>
                  <a:gd name="T31" fmla="*/ 4 h 5"/>
                  <a:gd name="T32" fmla="*/ 1 w 5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" name="Freeform 1025"/>
              <p:cNvSpPr>
                <a:spLocks/>
              </p:cNvSpPr>
              <p:nvPr/>
            </p:nvSpPr>
            <p:spPr bwMode="auto">
              <a:xfrm>
                <a:off x="1202" y="1908"/>
                <a:ext cx="142" cy="71"/>
              </a:xfrm>
              <a:custGeom>
                <a:avLst/>
                <a:gdLst>
                  <a:gd name="T0" fmla="*/ 31 w 60"/>
                  <a:gd name="T1" fmla="*/ 17 h 30"/>
                  <a:gd name="T2" fmla="*/ 30 w 60"/>
                  <a:gd name="T3" fmla="*/ 13 h 30"/>
                  <a:gd name="T4" fmla="*/ 31 w 60"/>
                  <a:gd name="T5" fmla="*/ 12 h 30"/>
                  <a:gd name="T6" fmla="*/ 30 w 60"/>
                  <a:gd name="T7" fmla="*/ 9 h 30"/>
                  <a:gd name="T8" fmla="*/ 27 w 60"/>
                  <a:gd name="T9" fmla="*/ 8 h 30"/>
                  <a:gd name="T10" fmla="*/ 25 w 60"/>
                  <a:gd name="T11" fmla="*/ 7 h 30"/>
                  <a:gd name="T12" fmla="*/ 17 w 60"/>
                  <a:gd name="T13" fmla="*/ 7 h 30"/>
                  <a:gd name="T14" fmla="*/ 19 w 60"/>
                  <a:gd name="T15" fmla="*/ 9 h 30"/>
                  <a:gd name="T16" fmla="*/ 14 w 60"/>
                  <a:gd name="T17" fmla="*/ 9 h 30"/>
                  <a:gd name="T18" fmla="*/ 10 w 60"/>
                  <a:gd name="T19" fmla="*/ 13 h 30"/>
                  <a:gd name="T20" fmla="*/ 17 w 60"/>
                  <a:gd name="T21" fmla="*/ 13 h 30"/>
                  <a:gd name="T22" fmla="*/ 10 w 60"/>
                  <a:gd name="T23" fmla="*/ 15 h 30"/>
                  <a:gd name="T24" fmla="*/ 6 w 60"/>
                  <a:gd name="T25" fmla="*/ 18 h 30"/>
                  <a:gd name="T26" fmla="*/ 13 w 60"/>
                  <a:gd name="T27" fmla="*/ 17 h 30"/>
                  <a:gd name="T28" fmla="*/ 9 w 60"/>
                  <a:gd name="T29" fmla="*/ 19 h 30"/>
                  <a:gd name="T30" fmla="*/ 1 w 60"/>
                  <a:gd name="T31" fmla="*/ 22 h 30"/>
                  <a:gd name="T32" fmla="*/ 3 w 60"/>
                  <a:gd name="T33" fmla="*/ 24 h 30"/>
                  <a:gd name="T34" fmla="*/ 6 w 60"/>
                  <a:gd name="T35" fmla="*/ 24 h 30"/>
                  <a:gd name="T36" fmla="*/ 9 w 60"/>
                  <a:gd name="T37" fmla="*/ 24 h 30"/>
                  <a:gd name="T38" fmla="*/ 12 w 60"/>
                  <a:gd name="T39" fmla="*/ 25 h 30"/>
                  <a:gd name="T40" fmla="*/ 15 w 60"/>
                  <a:gd name="T41" fmla="*/ 22 h 30"/>
                  <a:gd name="T42" fmla="*/ 17 w 60"/>
                  <a:gd name="T43" fmla="*/ 22 h 30"/>
                  <a:gd name="T44" fmla="*/ 20 w 60"/>
                  <a:gd name="T45" fmla="*/ 23 h 30"/>
                  <a:gd name="T46" fmla="*/ 24 w 60"/>
                  <a:gd name="T47" fmla="*/ 22 h 30"/>
                  <a:gd name="T48" fmla="*/ 29 w 60"/>
                  <a:gd name="T49" fmla="*/ 20 h 30"/>
                  <a:gd name="T50" fmla="*/ 25 w 60"/>
                  <a:gd name="T51" fmla="*/ 23 h 30"/>
                  <a:gd name="T52" fmla="*/ 18 w 60"/>
                  <a:gd name="T53" fmla="*/ 25 h 30"/>
                  <a:gd name="T54" fmla="*/ 11 w 60"/>
                  <a:gd name="T55" fmla="*/ 27 h 30"/>
                  <a:gd name="T56" fmla="*/ 13 w 60"/>
                  <a:gd name="T57" fmla="*/ 30 h 30"/>
                  <a:gd name="T58" fmla="*/ 22 w 60"/>
                  <a:gd name="T59" fmla="*/ 29 h 30"/>
                  <a:gd name="T60" fmla="*/ 26 w 60"/>
                  <a:gd name="T61" fmla="*/ 27 h 30"/>
                  <a:gd name="T62" fmla="*/ 29 w 60"/>
                  <a:gd name="T63" fmla="*/ 25 h 30"/>
                  <a:gd name="T64" fmla="*/ 33 w 60"/>
                  <a:gd name="T65" fmla="*/ 24 h 30"/>
                  <a:gd name="T66" fmla="*/ 38 w 60"/>
                  <a:gd name="T67" fmla="*/ 22 h 30"/>
                  <a:gd name="T68" fmla="*/ 39 w 60"/>
                  <a:gd name="T69" fmla="*/ 22 h 30"/>
                  <a:gd name="T70" fmla="*/ 43 w 60"/>
                  <a:gd name="T71" fmla="*/ 21 h 30"/>
                  <a:gd name="T72" fmla="*/ 47 w 60"/>
                  <a:gd name="T73" fmla="*/ 22 h 30"/>
                  <a:gd name="T74" fmla="*/ 52 w 60"/>
                  <a:gd name="T75" fmla="*/ 20 h 30"/>
                  <a:gd name="T76" fmla="*/ 53 w 60"/>
                  <a:gd name="T77" fmla="*/ 18 h 30"/>
                  <a:gd name="T78" fmla="*/ 56 w 60"/>
                  <a:gd name="T79" fmla="*/ 15 h 30"/>
                  <a:gd name="T80" fmla="*/ 60 w 60"/>
                  <a:gd name="T81" fmla="*/ 9 h 30"/>
                  <a:gd name="T82" fmla="*/ 54 w 60"/>
                  <a:gd name="T83" fmla="*/ 9 h 30"/>
                  <a:gd name="T84" fmla="*/ 53 w 60"/>
                  <a:gd name="T85" fmla="*/ 12 h 30"/>
                  <a:gd name="T86" fmla="*/ 51 w 60"/>
                  <a:gd name="T87" fmla="*/ 10 h 30"/>
                  <a:gd name="T88" fmla="*/ 46 w 60"/>
                  <a:gd name="T89" fmla="*/ 13 h 30"/>
                  <a:gd name="T90" fmla="*/ 50 w 60"/>
                  <a:gd name="T91" fmla="*/ 8 h 30"/>
                  <a:gd name="T92" fmla="*/ 47 w 60"/>
                  <a:gd name="T93" fmla="*/ 8 h 30"/>
                  <a:gd name="T94" fmla="*/ 49 w 60"/>
                  <a:gd name="T95" fmla="*/ 5 h 30"/>
                  <a:gd name="T96" fmla="*/ 50 w 60"/>
                  <a:gd name="T97" fmla="*/ 1 h 30"/>
                  <a:gd name="T98" fmla="*/ 48 w 60"/>
                  <a:gd name="T99" fmla="*/ 0 h 30"/>
                  <a:gd name="T100" fmla="*/ 43 w 60"/>
                  <a:gd name="T101" fmla="*/ 4 h 30"/>
                  <a:gd name="T102" fmla="*/ 41 w 60"/>
                  <a:gd name="T103" fmla="*/ 8 h 30"/>
                  <a:gd name="T104" fmla="*/ 40 w 60"/>
                  <a:gd name="T105" fmla="*/ 11 h 30"/>
                  <a:gd name="T106" fmla="*/ 41 w 60"/>
                  <a:gd name="T107" fmla="*/ 13 h 30"/>
                  <a:gd name="T108" fmla="*/ 40 w 60"/>
                  <a:gd name="T109" fmla="*/ 16 h 30"/>
                  <a:gd name="T110" fmla="*/ 34 w 60"/>
                  <a:gd name="T11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30"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3" y="16"/>
                    </a:cubicBezTo>
                    <a:cubicBezTo>
                      <a:pt x="33" y="16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6"/>
                      <a:pt x="31" y="16"/>
                      <a:pt x="31" y="15"/>
                    </a:cubicBezTo>
                    <a:cubicBezTo>
                      <a:pt x="31" y="15"/>
                      <a:pt x="31" y="15"/>
                      <a:pt x="32" y="15"/>
                    </a:cubicBezTo>
                    <a:cubicBezTo>
                      <a:pt x="32" y="14"/>
                      <a:pt x="32" y="14"/>
                      <a:pt x="32" y="13"/>
                    </a:cubicBezTo>
                    <a:cubicBezTo>
                      <a:pt x="32" y="13"/>
                      <a:pt x="32" y="13"/>
                      <a:pt x="31" y="13"/>
                    </a:cubicBezTo>
                    <a:cubicBezTo>
                      <a:pt x="31" y="13"/>
                      <a:pt x="30" y="13"/>
                      <a:pt x="30" y="13"/>
                    </a:cubicBezTo>
                    <a:cubicBezTo>
                      <a:pt x="30" y="13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1"/>
                      <a:pt x="30" y="11"/>
                    </a:cubicBezTo>
                    <a:cubicBezTo>
                      <a:pt x="30" y="10"/>
                      <a:pt x="30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4" y="9"/>
                      <a:pt x="23" y="8"/>
                    </a:cubicBezTo>
                    <a:cubicBezTo>
                      <a:pt x="24" y="8"/>
                      <a:pt x="24" y="8"/>
                      <a:pt x="24" y="7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4" y="6"/>
                      <a:pt x="23" y="6"/>
                      <a:pt x="23" y="5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7"/>
                      <a:pt x="18" y="7"/>
                      <a:pt x="17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8" y="9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7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1" y="13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4" y="13"/>
                      <a:pt x="13" y="14"/>
                      <a:pt x="12" y="14"/>
                    </a:cubicBezTo>
                    <a:cubicBezTo>
                      <a:pt x="12" y="14"/>
                      <a:pt x="11" y="14"/>
                      <a:pt x="10" y="15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7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10" y="18"/>
                      <a:pt x="10" y="17"/>
                      <a:pt x="11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3" y="17"/>
                      <a:pt x="13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9"/>
                      <a:pt x="10" y="19"/>
                      <a:pt x="10" y="19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6" y="19"/>
                      <a:pt x="6" y="20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4" y="20"/>
                      <a:pt x="3" y="20"/>
                      <a:pt x="3" y="20"/>
                    </a:cubicBezTo>
                    <a:cubicBezTo>
                      <a:pt x="2" y="21"/>
                      <a:pt x="2" y="21"/>
                      <a:pt x="1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4" y="24"/>
                      <a:pt x="4" y="25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4"/>
                      <a:pt x="9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0" y="24"/>
                      <a:pt x="1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3"/>
                      <a:pt x="15" y="23"/>
                    </a:cubicBezTo>
                    <a:cubicBezTo>
                      <a:pt x="15" y="23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2"/>
                      <a:pt x="17" y="22"/>
                    </a:cubicBezTo>
                    <a:cubicBezTo>
                      <a:pt x="17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7" y="23"/>
                      <a:pt x="18" y="23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4" y="22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8" y="21"/>
                      <a:pt x="28" y="21"/>
                    </a:cubicBezTo>
                    <a:cubicBezTo>
                      <a:pt x="29" y="21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6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4" y="23"/>
                    </a:cubicBezTo>
                    <a:cubicBezTo>
                      <a:pt x="24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1" y="24"/>
                    </a:cubicBezTo>
                    <a:cubicBezTo>
                      <a:pt x="20" y="24"/>
                      <a:pt x="20" y="24"/>
                      <a:pt x="19" y="24"/>
                    </a:cubicBezTo>
                    <a:cubicBezTo>
                      <a:pt x="19" y="24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5" y="26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1" y="27"/>
                      <a:pt x="11" y="28"/>
                      <a:pt x="11" y="28"/>
                    </a:cubicBezTo>
                    <a:cubicBezTo>
                      <a:pt x="11" y="28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7" y="30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19" y="30"/>
                      <a:pt x="20" y="29"/>
                      <a:pt x="20" y="29"/>
                    </a:cubicBezTo>
                    <a:cubicBezTo>
                      <a:pt x="21" y="29"/>
                      <a:pt x="21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4" y="29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8"/>
                      <a:pt x="26" y="28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7" y="27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2" y="24"/>
                      <a:pt x="32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4" y="24"/>
                      <a:pt x="34" y="24"/>
                      <a:pt x="35" y="24"/>
                    </a:cubicBezTo>
                    <a:cubicBezTo>
                      <a:pt x="35" y="24"/>
                      <a:pt x="35" y="23"/>
                      <a:pt x="35" y="23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7" y="22"/>
                      <a:pt x="37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40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2"/>
                      <a:pt x="40" y="22"/>
                      <a:pt x="41" y="22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2" y="22"/>
                      <a:pt x="42" y="22"/>
                      <a:pt x="42" y="21"/>
                    </a:cubicBezTo>
                    <a:cubicBezTo>
                      <a:pt x="42" y="21"/>
                      <a:pt x="43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4" y="21"/>
                      <a:pt x="44" y="21"/>
                    </a:cubicBezTo>
                    <a:cubicBezTo>
                      <a:pt x="43" y="21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2"/>
                    </a:cubicBezTo>
                    <a:cubicBezTo>
                      <a:pt x="44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7" y="22"/>
                    </a:cubicBezTo>
                    <a:cubicBezTo>
                      <a:pt x="47" y="21"/>
                      <a:pt x="48" y="21"/>
                      <a:pt x="49" y="21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2" y="20"/>
                      <a:pt x="52" y="20"/>
                    </a:cubicBezTo>
                    <a:cubicBezTo>
                      <a:pt x="52" y="20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4" y="17"/>
                      <a:pt x="54" y="17"/>
                    </a:cubicBezTo>
                    <a:cubicBezTo>
                      <a:pt x="54" y="17"/>
                      <a:pt x="55" y="17"/>
                      <a:pt x="55" y="17"/>
                    </a:cubicBezTo>
                    <a:cubicBezTo>
                      <a:pt x="55" y="16"/>
                      <a:pt x="56" y="16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4"/>
                      <a:pt x="56" y="14"/>
                      <a:pt x="57" y="14"/>
                    </a:cubicBezTo>
                    <a:cubicBezTo>
                      <a:pt x="57" y="14"/>
                      <a:pt x="57" y="14"/>
                      <a:pt x="58" y="14"/>
                    </a:cubicBezTo>
                    <a:cubicBezTo>
                      <a:pt x="58" y="13"/>
                      <a:pt x="58" y="13"/>
                      <a:pt x="59" y="13"/>
                    </a:cubicBezTo>
                    <a:cubicBezTo>
                      <a:pt x="59" y="12"/>
                      <a:pt x="59" y="11"/>
                      <a:pt x="60" y="11"/>
                    </a:cubicBezTo>
                    <a:cubicBezTo>
                      <a:pt x="60" y="10"/>
                      <a:pt x="60" y="10"/>
                      <a:pt x="60" y="9"/>
                    </a:cubicBezTo>
                    <a:cubicBezTo>
                      <a:pt x="60" y="9"/>
                      <a:pt x="59" y="9"/>
                      <a:pt x="59" y="9"/>
                    </a:cubicBezTo>
                    <a:cubicBezTo>
                      <a:pt x="59" y="9"/>
                      <a:pt x="59" y="8"/>
                      <a:pt x="58" y="8"/>
                    </a:cubicBezTo>
                    <a:cubicBezTo>
                      <a:pt x="58" y="8"/>
                      <a:pt x="57" y="8"/>
                      <a:pt x="57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9"/>
                      <a:pt x="55" y="9"/>
                      <a:pt x="54" y="9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2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53" y="12"/>
                      <a:pt x="52" y="12"/>
                      <a:pt x="52" y="13"/>
                    </a:cubicBezTo>
                    <a:cubicBezTo>
                      <a:pt x="52" y="13"/>
                      <a:pt x="52" y="12"/>
                      <a:pt x="52" y="12"/>
                    </a:cubicBezTo>
                    <a:cubicBezTo>
                      <a:pt x="52" y="12"/>
                      <a:pt x="52" y="12"/>
                      <a:pt x="52" y="11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1" y="10"/>
                      <a:pt x="51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1"/>
                      <a:pt x="49" y="11"/>
                      <a:pt x="49" y="11"/>
                    </a:cubicBezTo>
                    <a:cubicBezTo>
                      <a:pt x="49" y="12"/>
                      <a:pt x="48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3"/>
                      <a:pt x="47" y="12"/>
                      <a:pt x="47" y="12"/>
                    </a:cubicBezTo>
                    <a:cubicBezTo>
                      <a:pt x="47" y="12"/>
                      <a:pt x="48" y="11"/>
                      <a:pt x="48" y="11"/>
                    </a:cubicBezTo>
                    <a:cubicBezTo>
                      <a:pt x="49" y="10"/>
                      <a:pt x="49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8"/>
                      <a:pt x="50" y="8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8"/>
                    </a:cubicBezTo>
                    <a:cubicBezTo>
                      <a:pt x="48" y="8"/>
                      <a:pt x="48" y="8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7"/>
                      <a:pt x="50" y="7"/>
                      <a:pt x="50" y="6"/>
                    </a:cubicBezTo>
                    <a:cubicBezTo>
                      <a:pt x="50" y="6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2"/>
                      <a:pt x="50" y="2"/>
                      <a:pt x="50" y="1"/>
                    </a:cubicBezTo>
                    <a:cubicBezTo>
                      <a:pt x="50" y="1"/>
                      <a:pt x="51" y="1"/>
                      <a:pt x="51" y="1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"/>
                      <a:pt x="46" y="2"/>
                      <a:pt x="45" y="2"/>
                    </a:cubicBezTo>
                    <a:cubicBezTo>
                      <a:pt x="45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4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6"/>
                      <a:pt x="40" y="6"/>
                    </a:cubicBezTo>
                    <a:cubicBezTo>
                      <a:pt x="41" y="6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3" y="8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10"/>
                      <a:pt x="40" y="11"/>
                      <a:pt x="40" y="11"/>
                    </a:cubicBezTo>
                    <a:cubicBezTo>
                      <a:pt x="40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2"/>
                    </a:cubicBezTo>
                    <a:cubicBezTo>
                      <a:pt x="39" y="12"/>
                      <a:pt x="39" y="12"/>
                      <a:pt x="40" y="12"/>
                    </a:cubicBezTo>
                    <a:cubicBezTo>
                      <a:pt x="40" y="12"/>
                      <a:pt x="40" y="12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4"/>
                      <a:pt x="42" y="14"/>
                    </a:cubicBezTo>
                    <a:cubicBezTo>
                      <a:pt x="41" y="14"/>
                      <a:pt x="41" y="15"/>
                      <a:pt x="40" y="15"/>
                    </a:cubicBezTo>
                    <a:cubicBezTo>
                      <a:pt x="40" y="15"/>
                      <a:pt x="40" y="15"/>
                      <a:pt x="41" y="15"/>
                    </a:cubicBezTo>
                    <a:cubicBezTo>
                      <a:pt x="41" y="15"/>
                      <a:pt x="41" y="15"/>
                      <a:pt x="41" y="16"/>
                    </a:cubicBezTo>
                    <a:cubicBezTo>
                      <a:pt x="41" y="16"/>
                      <a:pt x="40" y="16"/>
                      <a:pt x="40" y="16"/>
                    </a:cubicBezTo>
                    <a:cubicBezTo>
                      <a:pt x="40" y="16"/>
                      <a:pt x="39" y="16"/>
                      <a:pt x="39" y="15"/>
                    </a:cubicBezTo>
                    <a:cubicBezTo>
                      <a:pt x="38" y="15"/>
                      <a:pt x="38" y="16"/>
                      <a:pt x="37" y="16"/>
                    </a:cubicBezTo>
                    <a:cubicBezTo>
                      <a:pt x="37" y="16"/>
                      <a:pt x="36" y="16"/>
                      <a:pt x="36" y="16"/>
                    </a:cubicBezTo>
                    <a:cubicBezTo>
                      <a:pt x="36" y="16"/>
                      <a:pt x="35" y="16"/>
                      <a:pt x="35" y="16"/>
                    </a:cubicBezTo>
                    <a:cubicBezTo>
                      <a:pt x="35" y="16"/>
                      <a:pt x="34" y="16"/>
                      <a:pt x="3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5" name="Freeform 1026"/>
              <p:cNvSpPr>
                <a:spLocks/>
              </p:cNvSpPr>
              <p:nvPr/>
            </p:nvSpPr>
            <p:spPr bwMode="auto">
              <a:xfrm>
                <a:off x="1160" y="1939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Freeform 1027"/>
              <p:cNvSpPr>
                <a:spLocks/>
              </p:cNvSpPr>
              <p:nvPr/>
            </p:nvSpPr>
            <p:spPr bwMode="auto">
              <a:xfrm>
                <a:off x="1775" y="230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7" name="Freeform 1028"/>
              <p:cNvSpPr>
                <a:spLocks/>
              </p:cNvSpPr>
              <p:nvPr/>
            </p:nvSpPr>
            <p:spPr bwMode="auto">
              <a:xfrm>
                <a:off x="1557" y="1853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1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" name="Freeform 1029"/>
              <p:cNvSpPr>
                <a:spLocks/>
              </p:cNvSpPr>
              <p:nvPr/>
            </p:nvSpPr>
            <p:spPr bwMode="auto">
              <a:xfrm>
                <a:off x="1723" y="2083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1 w 2"/>
                  <a:gd name="T13" fmla="*/ 2 h 2"/>
                  <a:gd name="T14" fmla="*/ 1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" name="Freeform 1030"/>
              <p:cNvSpPr>
                <a:spLocks/>
              </p:cNvSpPr>
              <p:nvPr/>
            </p:nvSpPr>
            <p:spPr bwMode="auto">
              <a:xfrm>
                <a:off x="1784" y="2327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  <a:gd name="T16" fmla="*/ 2 w 2"/>
                  <a:gd name="T17" fmla="*/ 0 h 1"/>
                  <a:gd name="T18" fmla="*/ 1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0" name="Freeform 1031"/>
              <p:cNvSpPr>
                <a:spLocks/>
              </p:cNvSpPr>
              <p:nvPr/>
            </p:nvSpPr>
            <p:spPr bwMode="auto">
              <a:xfrm>
                <a:off x="1711" y="207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" name="Freeform 1032"/>
              <p:cNvSpPr>
                <a:spLocks/>
              </p:cNvSpPr>
              <p:nvPr/>
            </p:nvSpPr>
            <p:spPr bwMode="auto">
              <a:xfrm>
                <a:off x="1699" y="1837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1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2" name="Freeform 1033"/>
              <p:cNvSpPr>
                <a:spLocks/>
              </p:cNvSpPr>
              <p:nvPr/>
            </p:nvSpPr>
            <p:spPr bwMode="auto">
              <a:xfrm>
                <a:off x="1780" y="2329"/>
                <a:ext cx="4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0 h 1"/>
                  <a:gd name="T16" fmla="*/ 1 w 2"/>
                  <a:gd name="T17" fmla="*/ 0 h 1"/>
                  <a:gd name="T18" fmla="*/ 0 w 2"/>
                  <a:gd name="T19" fmla="*/ 0 h 1"/>
                  <a:gd name="T20" fmla="*/ 0 w 2"/>
                  <a:gd name="T21" fmla="*/ 1 h 1"/>
                  <a:gd name="T22" fmla="*/ 0 w 2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3" name="Oval 1034"/>
              <p:cNvSpPr>
                <a:spLocks noChangeArrowheads="1"/>
              </p:cNvSpPr>
              <p:nvPr/>
            </p:nvSpPr>
            <p:spPr bwMode="auto">
              <a:xfrm>
                <a:off x="1676" y="2066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Freeform 1035"/>
              <p:cNvSpPr>
                <a:spLocks/>
              </p:cNvSpPr>
              <p:nvPr/>
            </p:nvSpPr>
            <p:spPr bwMode="auto">
              <a:xfrm>
                <a:off x="1685" y="204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" name="Freeform 1036"/>
              <p:cNvSpPr>
                <a:spLocks/>
              </p:cNvSpPr>
              <p:nvPr/>
            </p:nvSpPr>
            <p:spPr bwMode="auto">
              <a:xfrm>
                <a:off x="1652" y="1863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6" name="Freeform 1037"/>
              <p:cNvSpPr>
                <a:spLocks/>
              </p:cNvSpPr>
              <p:nvPr/>
            </p:nvSpPr>
            <p:spPr bwMode="auto">
              <a:xfrm>
                <a:off x="1687" y="2071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2 w 2"/>
                  <a:gd name="T4" fmla="*/ 1 w 2"/>
                  <a:gd name="T5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7" name="Freeform 1038"/>
              <p:cNvSpPr>
                <a:spLocks/>
              </p:cNvSpPr>
              <p:nvPr/>
            </p:nvSpPr>
            <p:spPr bwMode="auto">
              <a:xfrm>
                <a:off x="1680" y="204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8" name="Freeform 1039"/>
              <p:cNvSpPr>
                <a:spLocks/>
              </p:cNvSpPr>
              <p:nvPr/>
            </p:nvSpPr>
            <p:spPr bwMode="auto">
              <a:xfrm>
                <a:off x="1579" y="187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" name="Freeform 1040"/>
              <p:cNvSpPr>
                <a:spLocks/>
              </p:cNvSpPr>
              <p:nvPr/>
            </p:nvSpPr>
            <p:spPr bwMode="auto">
              <a:xfrm>
                <a:off x="1408" y="1870"/>
                <a:ext cx="14" cy="9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3 h 4"/>
                  <a:gd name="T4" fmla="*/ 6 w 6"/>
                  <a:gd name="T5" fmla="*/ 3 h 4"/>
                  <a:gd name="T6" fmla="*/ 6 w 6"/>
                  <a:gd name="T7" fmla="*/ 3 h 4"/>
                  <a:gd name="T8" fmla="*/ 6 w 6"/>
                  <a:gd name="T9" fmla="*/ 2 h 4"/>
                  <a:gd name="T10" fmla="*/ 6 w 6"/>
                  <a:gd name="T11" fmla="*/ 1 h 4"/>
                  <a:gd name="T12" fmla="*/ 4 w 6"/>
                  <a:gd name="T13" fmla="*/ 0 h 4"/>
                  <a:gd name="T14" fmla="*/ 2 w 6"/>
                  <a:gd name="T15" fmla="*/ 0 h 4"/>
                  <a:gd name="T16" fmla="*/ 0 w 6"/>
                  <a:gd name="T17" fmla="*/ 1 h 4"/>
                  <a:gd name="T18" fmla="*/ 0 w 6"/>
                  <a:gd name="T19" fmla="*/ 2 h 4"/>
                  <a:gd name="T20" fmla="*/ 0 w 6"/>
                  <a:gd name="T21" fmla="*/ 3 h 4"/>
                  <a:gd name="T22" fmla="*/ 1 w 6"/>
                  <a:gd name="T23" fmla="*/ 3 h 4"/>
                  <a:gd name="T24" fmla="*/ 2 w 6"/>
                  <a:gd name="T25" fmla="*/ 4 h 4"/>
                  <a:gd name="T26" fmla="*/ 3 w 6"/>
                  <a:gd name="T2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0" name="Freeform 1041"/>
              <p:cNvSpPr>
                <a:spLocks/>
              </p:cNvSpPr>
              <p:nvPr/>
            </p:nvSpPr>
            <p:spPr bwMode="auto">
              <a:xfrm>
                <a:off x="1368" y="1903"/>
                <a:ext cx="66" cy="50"/>
              </a:xfrm>
              <a:custGeom>
                <a:avLst/>
                <a:gdLst>
                  <a:gd name="T0" fmla="*/ 7 w 28"/>
                  <a:gd name="T1" fmla="*/ 7 h 21"/>
                  <a:gd name="T2" fmla="*/ 8 w 28"/>
                  <a:gd name="T3" fmla="*/ 7 h 21"/>
                  <a:gd name="T4" fmla="*/ 7 w 28"/>
                  <a:gd name="T5" fmla="*/ 8 h 21"/>
                  <a:gd name="T6" fmla="*/ 7 w 28"/>
                  <a:gd name="T7" fmla="*/ 10 h 21"/>
                  <a:gd name="T8" fmla="*/ 6 w 28"/>
                  <a:gd name="T9" fmla="*/ 11 h 21"/>
                  <a:gd name="T10" fmla="*/ 6 w 28"/>
                  <a:gd name="T11" fmla="*/ 13 h 21"/>
                  <a:gd name="T12" fmla="*/ 5 w 28"/>
                  <a:gd name="T13" fmla="*/ 12 h 21"/>
                  <a:gd name="T14" fmla="*/ 3 w 28"/>
                  <a:gd name="T15" fmla="*/ 12 h 21"/>
                  <a:gd name="T16" fmla="*/ 3 w 28"/>
                  <a:gd name="T17" fmla="*/ 13 h 21"/>
                  <a:gd name="T18" fmla="*/ 1 w 28"/>
                  <a:gd name="T19" fmla="*/ 14 h 21"/>
                  <a:gd name="T20" fmla="*/ 1 w 28"/>
                  <a:gd name="T21" fmla="*/ 15 h 21"/>
                  <a:gd name="T22" fmla="*/ 2 w 28"/>
                  <a:gd name="T23" fmla="*/ 14 h 21"/>
                  <a:gd name="T24" fmla="*/ 5 w 28"/>
                  <a:gd name="T25" fmla="*/ 14 h 21"/>
                  <a:gd name="T26" fmla="*/ 9 w 28"/>
                  <a:gd name="T27" fmla="*/ 13 h 21"/>
                  <a:gd name="T28" fmla="*/ 16 w 28"/>
                  <a:gd name="T29" fmla="*/ 13 h 21"/>
                  <a:gd name="T30" fmla="*/ 12 w 28"/>
                  <a:gd name="T31" fmla="*/ 14 h 21"/>
                  <a:gd name="T32" fmla="*/ 9 w 28"/>
                  <a:gd name="T33" fmla="*/ 15 h 21"/>
                  <a:gd name="T34" fmla="*/ 10 w 28"/>
                  <a:gd name="T35" fmla="*/ 16 h 21"/>
                  <a:gd name="T36" fmla="*/ 7 w 28"/>
                  <a:gd name="T37" fmla="*/ 16 h 21"/>
                  <a:gd name="T38" fmla="*/ 6 w 28"/>
                  <a:gd name="T39" fmla="*/ 17 h 21"/>
                  <a:gd name="T40" fmla="*/ 6 w 28"/>
                  <a:gd name="T41" fmla="*/ 17 h 21"/>
                  <a:gd name="T42" fmla="*/ 7 w 28"/>
                  <a:gd name="T43" fmla="*/ 18 h 21"/>
                  <a:gd name="T44" fmla="*/ 7 w 28"/>
                  <a:gd name="T45" fmla="*/ 18 h 21"/>
                  <a:gd name="T46" fmla="*/ 6 w 28"/>
                  <a:gd name="T47" fmla="*/ 19 h 21"/>
                  <a:gd name="T48" fmla="*/ 7 w 28"/>
                  <a:gd name="T49" fmla="*/ 21 h 21"/>
                  <a:gd name="T50" fmla="*/ 9 w 28"/>
                  <a:gd name="T51" fmla="*/ 20 h 21"/>
                  <a:gd name="T52" fmla="*/ 10 w 28"/>
                  <a:gd name="T53" fmla="*/ 20 h 21"/>
                  <a:gd name="T54" fmla="*/ 12 w 28"/>
                  <a:gd name="T55" fmla="*/ 19 h 21"/>
                  <a:gd name="T56" fmla="*/ 16 w 28"/>
                  <a:gd name="T57" fmla="*/ 20 h 21"/>
                  <a:gd name="T58" fmla="*/ 16 w 28"/>
                  <a:gd name="T59" fmla="*/ 18 h 21"/>
                  <a:gd name="T60" fmla="*/ 17 w 28"/>
                  <a:gd name="T61" fmla="*/ 18 h 21"/>
                  <a:gd name="T62" fmla="*/ 18 w 28"/>
                  <a:gd name="T63" fmla="*/ 18 h 21"/>
                  <a:gd name="T64" fmla="*/ 19 w 28"/>
                  <a:gd name="T65" fmla="*/ 16 h 21"/>
                  <a:gd name="T66" fmla="*/ 17 w 28"/>
                  <a:gd name="T67" fmla="*/ 16 h 21"/>
                  <a:gd name="T68" fmla="*/ 19 w 28"/>
                  <a:gd name="T69" fmla="*/ 15 h 21"/>
                  <a:gd name="T70" fmla="*/ 21 w 28"/>
                  <a:gd name="T71" fmla="*/ 14 h 21"/>
                  <a:gd name="T72" fmla="*/ 21 w 28"/>
                  <a:gd name="T73" fmla="*/ 14 h 21"/>
                  <a:gd name="T74" fmla="*/ 21 w 28"/>
                  <a:gd name="T75" fmla="*/ 12 h 21"/>
                  <a:gd name="T76" fmla="*/ 22 w 28"/>
                  <a:gd name="T77" fmla="*/ 11 h 21"/>
                  <a:gd name="T78" fmla="*/ 23 w 28"/>
                  <a:gd name="T79" fmla="*/ 10 h 21"/>
                  <a:gd name="T80" fmla="*/ 25 w 28"/>
                  <a:gd name="T81" fmla="*/ 7 h 21"/>
                  <a:gd name="T82" fmla="*/ 26 w 28"/>
                  <a:gd name="T83" fmla="*/ 5 h 21"/>
                  <a:gd name="T84" fmla="*/ 28 w 28"/>
                  <a:gd name="T85" fmla="*/ 3 h 21"/>
                  <a:gd name="T86" fmla="*/ 25 w 28"/>
                  <a:gd name="T87" fmla="*/ 2 h 21"/>
                  <a:gd name="T88" fmla="*/ 26 w 28"/>
                  <a:gd name="T89" fmla="*/ 1 h 21"/>
                  <a:gd name="T90" fmla="*/ 25 w 28"/>
                  <a:gd name="T91" fmla="*/ 0 h 21"/>
                  <a:gd name="T92" fmla="*/ 24 w 28"/>
                  <a:gd name="T93" fmla="*/ 1 h 21"/>
                  <a:gd name="T94" fmla="*/ 23 w 28"/>
                  <a:gd name="T95" fmla="*/ 3 h 21"/>
                  <a:gd name="T96" fmla="*/ 21 w 28"/>
                  <a:gd name="T97" fmla="*/ 4 h 21"/>
                  <a:gd name="T98" fmla="*/ 21 w 28"/>
                  <a:gd name="T99" fmla="*/ 3 h 21"/>
                  <a:gd name="T100" fmla="*/ 20 w 28"/>
                  <a:gd name="T101" fmla="*/ 1 h 21"/>
                  <a:gd name="T102" fmla="*/ 17 w 28"/>
                  <a:gd name="T103" fmla="*/ 1 h 21"/>
                  <a:gd name="T104" fmla="*/ 15 w 28"/>
                  <a:gd name="T105" fmla="*/ 2 h 21"/>
                  <a:gd name="T106" fmla="*/ 13 w 28"/>
                  <a:gd name="T107" fmla="*/ 4 h 21"/>
                  <a:gd name="T108" fmla="*/ 15 w 28"/>
                  <a:gd name="T109" fmla="*/ 6 h 21"/>
                  <a:gd name="T110" fmla="*/ 13 w 28"/>
                  <a:gd name="T111" fmla="*/ 6 h 21"/>
                  <a:gd name="T112" fmla="*/ 15 w 28"/>
                  <a:gd name="T113" fmla="*/ 8 h 21"/>
                  <a:gd name="T114" fmla="*/ 15 w 28"/>
                  <a:gd name="T115" fmla="*/ 10 h 21"/>
                  <a:gd name="T116" fmla="*/ 13 w 28"/>
                  <a:gd name="T117" fmla="*/ 10 h 21"/>
                  <a:gd name="T118" fmla="*/ 11 w 28"/>
                  <a:gd name="T119" fmla="*/ 7 h 21"/>
                  <a:gd name="T120" fmla="*/ 11 w 28"/>
                  <a:gd name="T121" fmla="*/ 6 h 21"/>
                  <a:gd name="T122" fmla="*/ 9 w 28"/>
                  <a:gd name="T12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" h="21">
                    <a:moveTo>
                      <a:pt x="8" y="5"/>
                    </a:moveTo>
                    <a:cubicBezTo>
                      <a:pt x="8" y="5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3" y="14"/>
                      <a:pt x="13" y="14"/>
                      <a:pt x="12" y="14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11" y="15"/>
                      <a:pt x="10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9" y="16"/>
                      <a:pt x="9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1"/>
                      <a:pt x="7" y="21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0" y="19"/>
                      <a:pt x="11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2" y="19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6" y="19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7" y="17"/>
                      <a:pt x="17" y="17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9" y="17"/>
                      <a:pt x="19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8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1" y="14"/>
                      <a:pt x="21" y="14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5" y="8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6" y="5"/>
                      <a:pt x="27" y="5"/>
                      <a:pt x="27" y="4"/>
                    </a:cubicBezTo>
                    <a:cubicBezTo>
                      <a:pt x="27" y="4"/>
                      <a:pt x="27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0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6" y="2"/>
                      <a:pt x="16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1" name="Freeform 1042"/>
              <p:cNvSpPr>
                <a:spLocks/>
              </p:cNvSpPr>
              <p:nvPr/>
            </p:nvSpPr>
            <p:spPr bwMode="auto">
              <a:xfrm>
                <a:off x="1411" y="1858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0 h 2"/>
                  <a:gd name="T6" fmla="*/ 2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2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2" name="Freeform 1043"/>
              <p:cNvSpPr>
                <a:spLocks/>
              </p:cNvSpPr>
              <p:nvPr/>
            </p:nvSpPr>
            <p:spPr bwMode="auto">
              <a:xfrm>
                <a:off x="1399" y="1822"/>
                <a:ext cx="61" cy="53"/>
              </a:xfrm>
              <a:custGeom>
                <a:avLst/>
                <a:gdLst>
                  <a:gd name="T0" fmla="*/ 2 w 26"/>
                  <a:gd name="T1" fmla="*/ 16 h 22"/>
                  <a:gd name="T2" fmla="*/ 4 w 26"/>
                  <a:gd name="T3" fmla="*/ 15 h 22"/>
                  <a:gd name="T4" fmla="*/ 8 w 26"/>
                  <a:gd name="T5" fmla="*/ 14 h 22"/>
                  <a:gd name="T6" fmla="*/ 10 w 26"/>
                  <a:gd name="T7" fmla="*/ 14 h 22"/>
                  <a:gd name="T8" fmla="*/ 9 w 26"/>
                  <a:gd name="T9" fmla="*/ 15 h 22"/>
                  <a:gd name="T10" fmla="*/ 9 w 26"/>
                  <a:gd name="T11" fmla="*/ 16 h 22"/>
                  <a:gd name="T12" fmla="*/ 12 w 26"/>
                  <a:gd name="T13" fmla="*/ 16 h 22"/>
                  <a:gd name="T14" fmla="*/ 14 w 26"/>
                  <a:gd name="T15" fmla="*/ 17 h 22"/>
                  <a:gd name="T16" fmla="*/ 14 w 26"/>
                  <a:gd name="T17" fmla="*/ 17 h 22"/>
                  <a:gd name="T18" fmla="*/ 13 w 26"/>
                  <a:gd name="T19" fmla="*/ 21 h 22"/>
                  <a:gd name="T20" fmla="*/ 15 w 26"/>
                  <a:gd name="T21" fmla="*/ 22 h 22"/>
                  <a:gd name="T22" fmla="*/ 16 w 26"/>
                  <a:gd name="T23" fmla="*/ 22 h 22"/>
                  <a:gd name="T24" fmla="*/ 18 w 26"/>
                  <a:gd name="T25" fmla="*/ 22 h 22"/>
                  <a:gd name="T26" fmla="*/ 19 w 26"/>
                  <a:gd name="T27" fmla="*/ 20 h 22"/>
                  <a:gd name="T28" fmla="*/ 21 w 26"/>
                  <a:gd name="T29" fmla="*/ 19 h 22"/>
                  <a:gd name="T30" fmla="*/ 21 w 26"/>
                  <a:gd name="T31" fmla="*/ 17 h 22"/>
                  <a:gd name="T32" fmla="*/ 21 w 26"/>
                  <a:gd name="T33" fmla="*/ 15 h 22"/>
                  <a:gd name="T34" fmla="*/ 22 w 26"/>
                  <a:gd name="T35" fmla="*/ 14 h 22"/>
                  <a:gd name="T36" fmla="*/ 23 w 26"/>
                  <a:gd name="T37" fmla="*/ 13 h 22"/>
                  <a:gd name="T38" fmla="*/ 25 w 26"/>
                  <a:gd name="T39" fmla="*/ 11 h 22"/>
                  <a:gd name="T40" fmla="*/ 25 w 26"/>
                  <a:gd name="T41" fmla="*/ 10 h 22"/>
                  <a:gd name="T42" fmla="*/ 26 w 26"/>
                  <a:gd name="T43" fmla="*/ 9 h 22"/>
                  <a:gd name="T44" fmla="*/ 25 w 26"/>
                  <a:gd name="T45" fmla="*/ 7 h 22"/>
                  <a:gd name="T46" fmla="*/ 23 w 26"/>
                  <a:gd name="T47" fmla="*/ 7 h 22"/>
                  <a:gd name="T48" fmla="*/ 21 w 26"/>
                  <a:gd name="T49" fmla="*/ 7 h 22"/>
                  <a:gd name="T50" fmla="*/ 23 w 26"/>
                  <a:gd name="T51" fmla="*/ 6 h 22"/>
                  <a:gd name="T52" fmla="*/ 22 w 26"/>
                  <a:gd name="T53" fmla="*/ 5 h 22"/>
                  <a:gd name="T54" fmla="*/ 22 w 26"/>
                  <a:gd name="T55" fmla="*/ 3 h 22"/>
                  <a:gd name="T56" fmla="*/ 20 w 26"/>
                  <a:gd name="T57" fmla="*/ 3 h 22"/>
                  <a:gd name="T58" fmla="*/ 17 w 26"/>
                  <a:gd name="T59" fmla="*/ 5 h 22"/>
                  <a:gd name="T60" fmla="*/ 16 w 26"/>
                  <a:gd name="T61" fmla="*/ 6 h 22"/>
                  <a:gd name="T62" fmla="*/ 15 w 26"/>
                  <a:gd name="T63" fmla="*/ 6 h 22"/>
                  <a:gd name="T64" fmla="*/ 17 w 26"/>
                  <a:gd name="T65" fmla="*/ 4 h 22"/>
                  <a:gd name="T66" fmla="*/ 17 w 26"/>
                  <a:gd name="T67" fmla="*/ 2 h 22"/>
                  <a:gd name="T68" fmla="*/ 15 w 26"/>
                  <a:gd name="T69" fmla="*/ 1 h 22"/>
                  <a:gd name="T70" fmla="*/ 13 w 26"/>
                  <a:gd name="T71" fmla="*/ 0 h 22"/>
                  <a:gd name="T72" fmla="*/ 10 w 26"/>
                  <a:gd name="T73" fmla="*/ 1 h 22"/>
                  <a:gd name="T74" fmla="*/ 8 w 26"/>
                  <a:gd name="T75" fmla="*/ 2 h 22"/>
                  <a:gd name="T76" fmla="*/ 7 w 26"/>
                  <a:gd name="T77" fmla="*/ 1 h 22"/>
                  <a:gd name="T78" fmla="*/ 6 w 26"/>
                  <a:gd name="T79" fmla="*/ 2 h 22"/>
                  <a:gd name="T80" fmla="*/ 5 w 26"/>
                  <a:gd name="T81" fmla="*/ 4 h 22"/>
                  <a:gd name="T82" fmla="*/ 4 w 26"/>
                  <a:gd name="T83" fmla="*/ 6 h 22"/>
                  <a:gd name="T84" fmla="*/ 6 w 26"/>
                  <a:gd name="T85" fmla="*/ 5 h 22"/>
                  <a:gd name="T86" fmla="*/ 8 w 26"/>
                  <a:gd name="T87" fmla="*/ 5 h 22"/>
                  <a:gd name="T88" fmla="*/ 5 w 26"/>
                  <a:gd name="T89" fmla="*/ 7 h 22"/>
                  <a:gd name="T90" fmla="*/ 4 w 26"/>
                  <a:gd name="T91" fmla="*/ 8 h 22"/>
                  <a:gd name="T92" fmla="*/ 7 w 26"/>
                  <a:gd name="T93" fmla="*/ 6 h 22"/>
                  <a:gd name="T94" fmla="*/ 9 w 26"/>
                  <a:gd name="T95" fmla="*/ 6 h 22"/>
                  <a:gd name="T96" fmla="*/ 9 w 26"/>
                  <a:gd name="T97" fmla="*/ 7 h 22"/>
                  <a:gd name="T98" fmla="*/ 7 w 26"/>
                  <a:gd name="T99" fmla="*/ 8 h 22"/>
                  <a:gd name="T100" fmla="*/ 8 w 26"/>
                  <a:gd name="T101" fmla="*/ 9 h 22"/>
                  <a:gd name="T102" fmla="*/ 10 w 26"/>
                  <a:gd name="T103" fmla="*/ 9 h 22"/>
                  <a:gd name="T104" fmla="*/ 8 w 26"/>
                  <a:gd name="T105" fmla="*/ 10 h 22"/>
                  <a:gd name="T106" fmla="*/ 7 w 26"/>
                  <a:gd name="T107" fmla="*/ 11 h 22"/>
                  <a:gd name="T108" fmla="*/ 8 w 26"/>
                  <a:gd name="T109" fmla="*/ 11 h 22"/>
                  <a:gd name="T110" fmla="*/ 6 w 26"/>
                  <a:gd name="T111" fmla="*/ 13 h 22"/>
                  <a:gd name="T112" fmla="*/ 4 w 26"/>
                  <a:gd name="T113" fmla="*/ 12 h 22"/>
                  <a:gd name="T114" fmla="*/ 0 w 26"/>
                  <a:gd name="T115" fmla="*/ 13 h 22"/>
                  <a:gd name="T116" fmla="*/ 0 w 26"/>
                  <a:gd name="T117" fmla="*/ 15 h 22"/>
                  <a:gd name="T118" fmla="*/ 1 w 26"/>
                  <a:gd name="T1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" h="22">
                    <a:moveTo>
                      <a:pt x="1" y="16"/>
                    </a:move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3" y="20"/>
                      <a:pt x="13" y="21"/>
                    </a:cubicBezTo>
                    <a:cubicBezTo>
                      <a:pt x="13" y="21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2" y="14"/>
                    </a:cubicBezTo>
                    <a:cubicBezTo>
                      <a:pt x="22" y="14"/>
                      <a:pt x="22" y="14"/>
                      <a:pt x="22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2"/>
                    </a:cubicBezTo>
                    <a:cubicBezTo>
                      <a:pt x="24" y="12"/>
                      <a:pt x="25" y="12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1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5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6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2"/>
                      <a:pt x="7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2" y="12"/>
                      <a:pt x="1" y="12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" name="Freeform 1044"/>
              <p:cNvSpPr>
                <a:spLocks/>
              </p:cNvSpPr>
              <p:nvPr/>
            </p:nvSpPr>
            <p:spPr bwMode="auto">
              <a:xfrm>
                <a:off x="1394" y="1903"/>
                <a:ext cx="17" cy="5"/>
              </a:xfrm>
              <a:custGeom>
                <a:avLst/>
                <a:gdLst>
                  <a:gd name="T0" fmla="*/ 1 w 7"/>
                  <a:gd name="T1" fmla="*/ 2 h 2"/>
                  <a:gd name="T2" fmla="*/ 3 w 7"/>
                  <a:gd name="T3" fmla="*/ 1 h 2"/>
                  <a:gd name="T4" fmla="*/ 3 w 7"/>
                  <a:gd name="T5" fmla="*/ 1 h 2"/>
                  <a:gd name="T6" fmla="*/ 5 w 7"/>
                  <a:gd name="T7" fmla="*/ 0 h 2"/>
                  <a:gd name="T8" fmla="*/ 6 w 7"/>
                  <a:gd name="T9" fmla="*/ 0 h 2"/>
                  <a:gd name="T10" fmla="*/ 7 w 7"/>
                  <a:gd name="T11" fmla="*/ 0 h 2"/>
                  <a:gd name="T12" fmla="*/ 6 w 7"/>
                  <a:gd name="T13" fmla="*/ 0 h 2"/>
                  <a:gd name="T14" fmla="*/ 5 w 7"/>
                  <a:gd name="T15" fmla="*/ 0 h 2"/>
                  <a:gd name="T16" fmla="*/ 3 w 7"/>
                  <a:gd name="T17" fmla="*/ 0 h 2"/>
                  <a:gd name="T18" fmla="*/ 2 w 7"/>
                  <a:gd name="T19" fmla="*/ 1 h 2"/>
                  <a:gd name="T20" fmla="*/ 2 w 7"/>
                  <a:gd name="T21" fmla="*/ 1 h 2"/>
                  <a:gd name="T22" fmla="*/ 0 w 7"/>
                  <a:gd name="T23" fmla="*/ 1 h 2"/>
                  <a:gd name="T24" fmla="*/ 0 w 7"/>
                  <a:gd name="T25" fmla="*/ 2 h 2"/>
                  <a:gd name="T26" fmla="*/ 0 w 7"/>
                  <a:gd name="T27" fmla="*/ 2 h 2"/>
                  <a:gd name="T28" fmla="*/ 1 w 7"/>
                  <a:gd name="T29" fmla="*/ 2 h 2"/>
                  <a:gd name="T30" fmla="*/ 1 w 7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4" name="Freeform 1045"/>
              <p:cNvSpPr>
                <a:spLocks/>
              </p:cNvSpPr>
              <p:nvPr/>
            </p:nvSpPr>
            <p:spPr bwMode="auto">
              <a:xfrm>
                <a:off x="1415" y="1901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5" name="Freeform 1046"/>
              <p:cNvSpPr>
                <a:spLocks/>
              </p:cNvSpPr>
              <p:nvPr/>
            </p:nvSpPr>
            <p:spPr bwMode="auto">
              <a:xfrm>
                <a:off x="1515" y="1759"/>
                <a:ext cx="90" cy="101"/>
              </a:xfrm>
              <a:custGeom>
                <a:avLst/>
                <a:gdLst>
                  <a:gd name="T0" fmla="*/ 4 w 38"/>
                  <a:gd name="T1" fmla="*/ 43 h 43"/>
                  <a:gd name="T2" fmla="*/ 11 w 38"/>
                  <a:gd name="T3" fmla="*/ 41 h 43"/>
                  <a:gd name="T4" fmla="*/ 12 w 38"/>
                  <a:gd name="T5" fmla="*/ 40 h 43"/>
                  <a:gd name="T6" fmla="*/ 13 w 38"/>
                  <a:gd name="T7" fmla="*/ 40 h 43"/>
                  <a:gd name="T8" fmla="*/ 15 w 38"/>
                  <a:gd name="T9" fmla="*/ 43 h 43"/>
                  <a:gd name="T10" fmla="*/ 18 w 38"/>
                  <a:gd name="T11" fmla="*/ 39 h 43"/>
                  <a:gd name="T12" fmla="*/ 20 w 38"/>
                  <a:gd name="T13" fmla="*/ 38 h 43"/>
                  <a:gd name="T14" fmla="*/ 22 w 38"/>
                  <a:gd name="T15" fmla="*/ 34 h 43"/>
                  <a:gd name="T16" fmla="*/ 23 w 38"/>
                  <a:gd name="T17" fmla="*/ 33 h 43"/>
                  <a:gd name="T18" fmla="*/ 23 w 38"/>
                  <a:gd name="T19" fmla="*/ 37 h 43"/>
                  <a:gd name="T20" fmla="*/ 28 w 38"/>
                  <a:gd name="T21" fmla="*/ 31 h 43"/>
                  <a:gd name="T22" fmla="*/ 31 w 38"/>
                  <a:gd name="T23" fmla="*/ 30 h 43"/>
                  <a:gd name="T24" fmla="*/ 38 w 38"/>
                  <a:gd name="T25" fmla="*/ 27 h 43"/>
                  <a:gd name="T26" fmla="*/ 37 w 38"/>
                  <a:gd name="T27" fmla="*/ 23 h 43"/>
                  <a:gd name="T28" fmla="*/ 36 w 38"/>
                  <a:gd name="T29" fmla="*/ 24 h 43"/>
                  <a:gd name="T30" fmla="*/ 33 w 38"/>
                  <a:gd name="T31" fmla="*/ 23 h 43"/>
                  <a:gd name="T32" fmla="*/ 32 w 38"/>
                  <a:gd name="T33" fmla="*/ 22 h 43"/>
                  <a:gd name="T34" fmla="*/ 37 w 38"/>
                  <a:gd name="T35" fmla="*/ 17 h 43"/>
                  <a:gd name="T36" fmla="*/ 36 w 38"/>
                  <a:gd name="T37" fmla="*/ 16 h 43"/>
                  <a:gd name="T38" fmla="*/ 37 w 38"/>
                  <a:gd name="T39" fmla="*/ 12 h 43"/>
                  <a:gd name="T40" fmla="*/ 34 w 38"/>
                  <a:gd name="T41" fmla="*/ 17 h 43"/>
                  <a:gd name="T42" fmla="*/ 33 w 38"/>
                  <a:gd name="T43" fmla="*/ 14 h 43"/>
                  <a:gd name="T44" fmla="*/ 33 w 38"/>
                  <a:gd name="T45" fmla="*/ 11 h 43"/>
                  <a:gd name="T46" fmla="*/ 29 w 38"/>
                  <a:gd name="T47" fmla="*/ 11 h 43"/>
                  <a:gd name="T48" fmla="*/ 28 w 38"/>
                  <a:gd name="T49" fmla="*/ 5 h 43"/>
                  <a:gd name="T50" fmla="*/ 24 w 38"/>
                  <a:gd name="T51" fmla="*/ 0 h 43"/>
                  <a:gd name="T52" fmla="*/ 18 w 38"/>
                  <a:gd name="T53" fmla="*/ 1 h 43"/>
                  <a:gd name="T54" fmla="*/ 23 w 38"/>
                  <a:gd name="T55" fmla="*/ 3 h 43"/>
                  <a:gd name="T56" fmla="*/ 20 w 38"/>
                  <a:gd name="T57" fmla="*/ 5 h 43"/>
                  <a:gd name="T58" fmla="*/ 18 w 38"/>
                  <a:gd name="T59" fmla="*/ 7 h 43"/>
                  <a:gd name="T60" fmla="*/ 14 w 38"/>
                  <a:gd name="T61" fmla="*/ 9 h 43"/>
                  <a:gd name="T62" fmla="*/ 16 w 38"/>
                  <a:gd name="T63" fmla="*/ 11 h 43"/>
                  <a:gd name="T64" fmla="*/ 11 w 38"/>
                  <a:gd name="T65" fmla="*/ 12 h 43"/>
                  <a:gd name="T66" fmla="*/ 10 w 38"/>
                  <a:gd name="T67" fmla="*/ 13 h 43"/>
                  <a:gd name="T68" fmla="*/ 5 w 38"/>
                  <a:gd name="T69" fmla="*/ 14 h 43"/>
                  <a:gd name="T70" fmla="*/ 9 w 38"/>
                  <a:gd name="T71" fmla="*/ 16 h 43"/>
                  <a:gd name="T72" fmla="*/ 13 w 38"/>
                  <a:gd name="T73" fmla="*/ 17 h 43"/>
                  <a:gd name="T74" fmla="*/ 12 w 38"/>
                  <a:gd name="T75" fmla="*/ 19 h 43"/>
                  <a:gd name="T76" fmla="*/ 4 w 38"/>
                  <a:gd name="T77" fmla="*/ 18 h 43"/>
                  <a:gd name="T78" fmla="*/ 2 w 38"/>
                  <a:gd name="T79" fmla="*/ 21 h 43"/>
                  <a:gd name="T80" fmla="*/ 6 w 38"/>
                  <a:gd name="T81" fmla="*/ 24 h 43"/>
                  <a:gd name="T82" fmla="*/ 3 w 38"/>
                  <a:gd name="T83" fmla="*/ 25 h 43"/>
                  <a:gd name="T84" fmla="*/ 0 w 38"/>
                  <a:gd name="T85" fmla="*/ 28 h 43"/>
                  <a:gd name="T86" fmla="*/ 5 w 38"/>
                  <a:gd name="T87" fmla="*/ 28 h 43"/>
                  <a:gd name="T88" fmla="*/ 5 w 38"/>
                  <a:gd name="T89" fmla="*/ 29 h 43"/>
                  <a:gd name="T90" fmla="*/ 9 w 38"/>
                  <a:gd name="T91" fmla="*/ 29 h 43"/>
                  <a:gd name="T92" fmla="*/ 13 w 38"/>
                  <a:gd name="T93" fmla="*/ 30 h 43"/>
                  <a:gd name="T94" fmla="*/ 9 w 38"/>
                  <a:gd name="T95" fmla="*/ 31 h 43"/>
                  <a:gd name="T96" fmla="*/ 14 w 38"/>
                  <a:gd name="T97" fmla="*/ 32 h 43"/>
                  <a:gd name="T98" fmla="*/ 5 w 38"/>
                  <a:gd name="T99" fmla="*/ 31 h 43"/>
                  <a:gd name="T100" fmla="*/ 3 w 38"/>
                  <a:gd name="T101" fmla="*/ 35 h 43"/>
                  <a:gd name="T102" fmla="*/ 1 w 38"/>
                  <a:gd name="T103" fmla="*/ 38 h 43"/>
                  <a:gd name="T104" fmla="*/ 4 w 38"/>
                  <a:gd name="T105" fmla="*/ 38 h 43"/>
                  <a:gd name="T106" fmla="*/ 2 w 38"/>
                  <a:gd name="T107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" h="43">
                    <a:moveTo>
                      <a:pt x="2" y="40"/>
                    </a:moveTo>
                    <a:cubicBezTo>
                      <a:pt x="2" y="40"/>
                      <a:pt x="2" y="41"/>
                      <a:pt x="1" y="41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2" y="42"/>
                      <a:pt x="2" y="42"/>
                      <a:pt x="3" y="42"/>
                    </a:cubicBezTo>
                    <a:cubicBezTo>
                      <a:pt x="3" y="42"/>
                      <a:pt x="3" y="42"/>
                      <a:pt x="4" y="42"/>
                    </a:cubicBezTo>
                    <a:cubicBezTo>
                      <a:pt x="4" y="42"/>
                      <a:pt x="4" y="42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6" y="43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9" y="43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1"/>
                    </a:cubicBezTo>
                    <a:cubicBezTo>
                      <a:pt x="10" y="41"/>
                      <a:pt x="10" y="41"/>
                      <a:pt x="11" y="41"/>
                    </a:cubicBezTo>
                    <a:cubicBezTo>
                      <a:pt x="11" y="41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2" y="42"/>
                      <a:pt x="13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39"/>
                      <a:pt x="12" y="39"/>
                      <a:pt x="12" y="38"/>
                    </a:cubicBezTo>
                    <a:cubicBezTo>
                      <a:pt x="13" y="38"/>
                      <a:pt x="13" y="38"/>
                      <a:pt x="14" y="37"/>
                    </a:cubicBezTo>
                    <a:cubicBezTo>
                      <a:pt x="14" y="37"/>
                      <a:pt x="14" y="37"/>
                      <a:pt x="14" y="36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8"/>
                      <a:pt x="13" y="38"/>
                      <a:pt x="13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41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2"/>
                      <a:pt x="15" y="42"/>
                      <a:pt x="16" y="42"/>
                    </a:cubicBezTo>
                    <a:cubicBezTo>
                      <a:pt x="16" y="41"/>
                      <a:pt x="17" y="41"/>
                      <a:pt x="17" y="40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9" y="38"/>
                      <a:pt x="19" y="38"/>
                    </a:cubicBezTo>
                    <a:cubicBezTo>
                      <a:pt x="19" y="39"/>
                      <a:pt x="18" y="39"/>
                      <a:pt x="18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0" y="39"/>
                      <a:pt x="20" y="39"/>
                      <a:pt x="21" y="39"/>
                    </a:cubicBezTo>
                    <a:cubicBezTo>
                      <a:pt x="21" y="39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7"/>
                    </a:cubicBezTo>
                    <a:cubicBezTo>
                      <a:pt x="21" y="37"/>
                      <a:pt x="20" y="37"/>
                      <a:pt x="20" y="3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7"/>
                      <a:pt x="21" y="37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4"/>
                      <a:pt x="21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24" y="31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3" y="32"/>
                      <a:pt x="23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2" y="34"/>
                      <a:pt x="22" y="35"/>
                      <a:pt x="22" y="35"/>
                    </a:cubicBezTo>
                    <a:cubicBezTo>
                      <a:pt x="22" y="35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5"/>
                    </a:cubicBezTo>
                    <a:cubicBezTo>
                      <a:pt x="25" y="35"/>
                      <a:pt x="26" y="34"/>
                      <a:pt x="26" y="34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29" y="31"/>
                      <a:pt x="30" y="31"/>
                      <a:pt x="30" y="31"/>
                    </a:cubicBezTo>
                    <a:cubicBezTo>
                      <a:pt x="30" y="31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3" y="30"/>
                    </a:cubicBezTo>
                    <a:cubicBezTo>
                      <a:pt x="34" y="30"/>
                      <a:pt x="34" y="30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7" y="28"/>
                    </a:cubicBezTo>
                    <a:cubicBezTo>
                      <a:pt x="37" y="28"/>
                      <a:pt x="37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7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7" y="26"/>
                    </a:cubicBezTo>
                    <a:cubicBezTo>
                      <a:pt x="37" y="26"/>
                      <a:pt x="37" y="25"/>
                      <a:pt x="38" y="25"/>
                    </a:cubicBezTo>
                    <a:cubicBezTo>
                      <a:pt x="37" y="24"/>
                      <a:pt x="37" y="24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6" y="24"/>
                      <a:pt x="36" y="24"/>
                    </a:cubicBezTo>
                    <a:cubicBezTo>
                      <a:pt x="36" y="25"/>
                      <a:pt x="35" y="25"/>
                      <a:pt x="35" y="26"/>
                    </a:cubicBezTo>
                    <a:cubicBezTo>
                      <a:pt x="35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5"/>
                    </a:cubicBezTo>
                    <a:cubicBezTo>
                      <a:pt x="34" y="25"/>
                      <a:pt x="35" y="25"/>
                      <a:pt x="35" y="25"/>
                    </a:cubicBez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4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5" y="23"/>
                    </a:cubicBezTo>
                    <a:cubicBezTo>
                      <a:pt x="34" y="23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3"/>
                    </a:cubicBezTo>
                    <a:cubicBezTo>
                      <a:pt x="31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3"/>
                      <a:pt x="31" y="23"/>
                      <a:pt x="32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5" y="20"/>
                      <a:pt x="35" y="20"/>
                      <a:pt x="36" y="20"/>
                    </a:cubicBezTo>
                    <a:cubicBezTo>
                      <a:pt x="36" y="19"/>
                      <a:pt x="36" y="19"/>
                      <a:pt x="37" y="18"/>
                    </a:cubicBezTo>
                    <a:cubicBezTo>
                      <a:pt x="37" y="18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8" y="14"/>
                    </a:cubicBezTo>
                    <a:cubicBezTo>
                      <a:pt x="38" y="14"/>
                      <a:pt x="38" y="13"/>
                      <a:pt x="38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7" y="12"/>
                      <a:pt x="36" y="12"/>
                      <a:pt x="36" y="12"/>
                    </a:cubicBezTo>
                    <a:cubicBezTo>
                      <a:pt x="36" y="12"/>
                      <a:pt x="35" y="13"/>
                      <a:pt x="35" y="13"/>
                    </a:cubicBezTo>
                    <a:cubicBezTo>
                      <a:pt x="35" y="13"/>
                      <a:pt x="34" y="14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6"/>
                      <a:pt x="34" y="16"/>
                      <a:pt x="35" y="16"/>
                    </a:cubicBezTo>
                    <a:cubicBezTo>
                      <a:pt x="34" y="16"/>
                      <a:pt x="34" y="16"/>
                      <a:pt x="34" y="17"/>
                    </a:cubicBezTo>
                    <a:cubicBezTo>
                      <a:pt x="34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2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3"/>
                      <a:pt x="30" y="13"/>
                    </a:cubicBezTo>
                    <a:cubicBezTo>
                      <a:pt x="30" y="13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1"/>
                    </a:cubicBezTo>
                    <a:cubicBezTo>
                      <a:pt x="29" y="11"/>
                      <a:pt x="28" y="11"/>
                      <a:pt x="28" y="10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0" y="1"/>
                      <a:pt x="20" y="0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9" y="2"/>
                    </a:cubicBezTo>
                    <a:cubicBezTo>
                      <a:pt x="18" y="2"/>
                      <a:pt x="18" y="2"/>
                      <a:pt x="18" y="3"/>
                    </a:cubicBezTo>
                    <a:cubicBezTo>
                      <a:pt x="18" y="3"/>
                      <a:pt x="18" y="3"/>
                      <a:pt x="19" y="3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0" y="3"/>
                      <a:pt x="21" y="3"/>
                      <a:pt x="21" y="2"/>
                    </a:cubicBezTo>
                    <a:cubicBezTo>
                      <a:pt x="22" y="2"/>
                      <a:pt x="22" y="2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4"/>
                      <a:pt x="23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6"/>
                    </a:cubicBezTo>
                    <a:cubicBezTo>
                      <a:pt x="19" y="6"/>
                      <a:pt x="19" y="5"/>
                      <a:pt x="20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7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5" y="6"/>
                      <a:pt x="15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1" y="13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2" y="19"/>
                      <a:pt x="12" y="19"/>
                    </a:cubicBezTo>
                    <a:cubicBezTo>
                      <a:pt x="12" y="19"/>
                      <a:pt x="11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0"/>
                      <a:pt x="4" y="21"/>
                    </a:cubicBezTo>
                    <a:cubicBezTo>
                      <a:pt x="4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5" y="24"/>
                    </a:cubicBezTo>
                    <a:cubicBezTo>
                      <a:pt x="5" y="25"/>
                      <a:pt x="4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1" y="26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ubicBezTo>
                      <a:pt x="0" y="28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29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5" y="30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8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29"/>
                      <a:pt x="9" y="30"/>
                      <a:pt x="9" y="30"/>
                    </a:cubicBezTo>
                    <a:cubicBezTo>
                      <a:pt x="9" y="30"/>
                      <a:pt x="10" y="30"/>
                      <a:pt x="10" y="30"/>
                    </a:cubicBezTo>
                    <a:cubicBezTo>
                      <a:pt x="10" y="30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5" y="30"/>
                      <a:pt x="14" y="30"/>
                      <a:pt x="14" y="30"/>
                    </a:cubicBezTo>
                    <a:cubicBezTo>
                      <a:pt x="13" y="30"/>
                      <a:pt x="13" y="30"/>
                      <a:pt x="12" y="30"/>
                    </a:cubicBezTo>
                    <a:cubicBezTo>
                      <a:pt x="12" y="30"/>
                      <a:pt x="11" y="30"/>
                      <a:pt x="11" y="30"/>
                    </a:cubicBezTo>
                    <a:cubicBezTo>
                      <a:pt x="10" y="30"/>
                      <a:pt x="10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1"/>
                      <a:pt x="10" y="31"/>
                      <a:pt x="11" y="31"/>
                    </a:cubicBezTo>
                    <a:cubicBezTo>
                      <a:pt x="12" y="31"/>
                      <a:pt x="12" y="31"/>
                      <a:pt x="13" y="31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6" y="31"/>
                      <a:pt x="15" y="31"/>
                      <a:pt x="14" y="32"/>
                    </a:cubicBezTo>
                    <a:cubicBezTo>
                      <a:pt x="14" y="31"/>
                      <a:pt x="13" y="31"/>
                      <a:pt x="13" y="31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9" y="32"/>
                    </a:cubicBezTo>
                    <a:cubicBezTo>
                      <a:pt x="9" y="32"/>
                      <a:pt x="9" y="32"/>
                      <a:pt x="8" y="32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2"/>
                      <a:pt x="3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3" y="35"/>
                      <a:pt x="3" y="36"/>
                      <a:pt x="3" y="36"/>
                    </a:cubicBezTo>
                    <a:cubicBezTo>
                      <a:pt x="3" y="36"/>
                      <a:pt x="3" y="36"/>
                      <a:pt x="2" y="36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1" y="37"/>
                      <a:pt x="0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4" y="38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3" y="39"/>
                      <a:pt x="3" y="39"/>
                    </a:cubicBezTo>
                    <a:cubicBezTo>
                      <a:pt x="3" y="39"/>
                      <a:pt x="2" y="39"/>
                      <a:pt x="2" y="38"/>
                    </a:cubicBezTo>
                    <a:cubicBezTo>
                      <a:pt x="1" y="39"/>
                      <a:pt x="1" y="39"/>
                      <a:pt x="0" y="39"/>
                    </a:cubicBezTo>
                    <a:cubicBezTo>
                      <a:pt x="0" y="39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1"/>
                    </a:cubicBezTo>
                    <a:cubicBezTo>
                      <a:pt x="1" y="40"/>
                      <a:pt x="2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6" name="Freeform 1047"/>
              <p:cNvSpPr>
                <a:spLocks/>
              </p:cNvSpPr>
              <p:nvPr/>
            </p:nvSpPr>
            <p:spPr bwMode="auto">
              <a:xfrm>
                <a:off x="1538" y="1782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  <a:gd name="T10" fmla="*/ 1 w 3"/>
                  <a:gd name="T11" fmla="*/ 0 h 1"/>
                  <a:gd name="T12" fmla="*/ 1 w 3"/>
                  <a:gd name="T13" fmla="*/ 1 h 1"/>
                  <a:gd name="T14" fmla="*/ 0 w 3"/>
                  <a:gd name="T15" fmla="*/ 1 h 1"/>
                  <a:gd name="T16" fmla="*/ 1 w 3"/>
                  <a:gd name="T17" fmla="*/ 1 h 1"/>
                  <a:gd name="T18" fmla="*/ 2 w 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" name="Freeform 1048"/>
              <p:cNvSpPr>
                <a:spLocks/>
              </p:cNvSpPr>
              <p:nvPr/>
            </p:nvSpPr>
            <p:spPr bwMode="auto">
              <a:xfrm>
                <a:off x="1484" y="1799"/>
                <a:ext cx="16" cy="14"/>
              </a:xfrm>
              <a:custGeom>
                <a:avLst/>
                <a:gdLst>
                  <a:gd name="T0" fmla="*/ 2 w 7"/>
                  <a:gd name="T1" fmla="*/ 4 h 6"/>
                  <a:gd name="T2" fmla="*/ 3 w 7"/>
                  <a:gd name="T3" fmla="*/ 3 h 6"/>
                  <a:gd name="T4" fmla="*/ 3 w 7"/>
                  <a:gd name="T5" fmla="*/ 4 h 6"/>
                  <a:gd name="T6" fmla="*/ 2 w 7"/>
                  <a:gd name="T7" fmla="*/ 5 h 6"/>
                  <a:gd name="T8" fmla="*/ 2 w 7"/>
                  <a:gd name="T9" fmla="*/ 5 h 6"/>
                  <a:gd name="T10" fmla="*/ 3 w 7"/>
                  <a:gd name="T11" fmla="*/ 5 h 6"/>
                  <a:gd name="T12" fmla="*/ 3 w 7"/>
                  <a:gd name="T13" fmla="*/ 6 h 6"/>
                  <a:gd name="T14" fmla="*/ 4 w 7"/>
                  <a:gd name="T15" fmla="*/ 5 h 6"/>
                  <a:gd name="T16" fmla="*/ 5 w 7"/>
                  <a:gd name="T17" fmla="*/ 4 h 6"/>
                  <a:gd name="T18" fmla="*/ 5 w 7"/>
                  <a:gd name="T19" fmla="*/ 3 h 6"/>
                  <a:gd name="T20" fmla="*/ 6 w 7"/>
                  <a:gd name="T21" fmla="*/ 2 h 6"/>
                  <a:gd name="T22" fmla="*/ 7 w 7"/>
                  <a:gd name="T23" fmla="*/ 1 h 6"/>
                  <a:gd name="T24" fmla="*/ 6 w 7"/>
                  <a:gd name="T25" fmla="*/ 1 h 6"/>
                  <a:gd name="T26" fmla="*/ 5 w 7"/>
                  <a:gd name="T27" fmla="*/ 1 h 6"/>
                  <a:gd name="T28" fmla="*/ 4 w 7"/>
                  <a:gd name="T29" fmla="*/ 1 h 6"/>
                  <a:gd name="T30" fmla="*/ 4 w 7"/>
                  <a:gd name="T31" fmla="*/ 0 h 6"/>
                  <a:gd name="T32" fmla="*/ 4 w 7"/>
                  <a:gd name="T33" fmla="*/ 0 h 6"/>
                  <a:gd name="T34" fmla="*/ 3 w 7"/>
                  <a:gd name="T35" fmla="*/ 1 h 6"/>
                  <a:gd name="T36" fmla="*/ 1 w 7"/>
                  <a:gd name="T37" fmla="*/ 2 h 6"/>
                  <a:gd name="T38" fmla="*/ 1 w 7"/>
                  <a:gd name="T39" fmla="*/ 3 h 6"/>
                  <a:gd name="T40" fmla="*/ 0 w 7"/>
                  <a:gd name="T41" fmla="*/ 3 h 6"/>
                  <a:gd name="T42" fmla="*/ 0 w 7"/>
                  <a:gd name="T43" fmla="*/ 4 h 6"/>
                  <a:gd name="T44" fmla="*/ 2 w 7"/>
                  <a:gd name="T4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6">
                    <a:moveTo>
                      <a:pt x="2" y="4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" name="Freeform 1049"/>
              <p:cNvSpPr>
                <a:spLocks/>
              </p:cNvSpPr>
              <p:nvPr/>
            </p:nvSpPr>
            <p:spPr bwMode="auto">
              <a:xfrm>
                <a:off x="1463" y="1841"/>
                <a:ext cx="35" cy="31"/>
              </a:xfrm>
              <a:custGeom>
                <a:avLst/>
                <a:gdLst>
                  <a:gd name="T0" fmla="*/ 1 w 15"/>
                  <a:gd name="T1" fmla="*/ 8 h 13"/>
                  <a:gd name="T2" fmla="*/ 2 w 15"/>
                  <a:gd name="T3" fmla="*/ 8 h 13"/>
                  <a:gd name="T4" fmla="*/ 4 w 15"/>
                  <a:gd name="T5" fmla="*/ 8 h 13"/>
                  <a:gd name="T6" fmla="*/ 4 w 15"/>
                  <a:gd name="T7" fmla="*/ 9 h 13"/>
                  <a:gd name="T8" fmla="*/ 3 w 15"/>
                  <a:gd name="T9" fmla="*/ 9 h 13"/>
                  <a:gd name="T10" fmla="*/ 2 w 15"/>
                  <a:gd name="T11" fmla="*/ 9 h 13"/>
                  <a:gd name="T12" fmla="*/ 0 w 15"/>
                  <a:gd name="T13" fmla="*/ 9 h 13"/>
                  <a:gd name="T14" fmla="*/ 0 w 15"/>
                  <a:gd name="T15" fmla="*/ 10 h 13"/>
                  <a:gd name="T16" fmla="*/ 0 w 15"/>
                  <a:gd name="T17" fmla="*/ 10 h 13"/>
                  <a:gd name="T18" fmla="*/ 1 w 15"/>
                  <a:gd name="T19" fmla="*/ 10 h 13"/>
                  <a:gd name="T20" fmla="*/ 1 w 15"/>
                  <a:gd name="T21" fmla="*/ 11 h 13"/>
                  <a:gd name="T22" fmla="*/ 2 w 15"/>
                  <a:gd name="T23" fmla="*/ 11 h 13"/>
                  <a:gd name="T24" fmla="*/ 1 w 15"/>
                  <a:gd name="T25" fmla="*/ 12 h 13"/>
                  <a:gd name="T26" fmla="*/ 2 w 15"/>
                  <a:gd name="T27" fmla="*/ 13 h 13"/>
                  <a:gd name="T28" fmla="*/ 3 w 15"/>
                  <a:gd name="T29" fmla="*/ 12 h 13"/>
                  <a:gd name="T30" fmla="*/ 3 w 15"/>
                  <a:gd name="T31" fmla="*/ 12 h 13"/>
                  <a:gd name="T32" fmla="*/ 4 w 15"/>
                  <a:gd name="T33" fmla="*/ 12 h 13"/>
                  <a:gd name="T34" fmla="*/ 4 w 15"/>
                  <a:gd name="T35" fmla="*/ 12 h 13"/>
                  <a:gd name="T36" fmla="*/ 5 w 15"/>
                  <a:gd name="T37" fmla="*/ 12 h 13"/>
                  <a:gd name="T38" fmla="*/ 7 w 15"/>
                  <a:gd name="T39" fmla="*/ 12 h 13"/>
                  <a:gd name="T40" fmla="*/ 8 w 15"/>
                  <a:gd name="T41" fmla="*/ 12 h 13"/>
                  <a:gd name="T42" fmla="*/ 9 w 15"/>
                  <a:gd name="T43" fmla="*/ 11 h 13"/>
                  <a:gd name="T44" fmla="*/ 10 w 15"/>
                  <a:gd name="T45" fmla="*/ 11 h 13"/>
                  <a:gd name="T46" fmla="*/ 10 w 15"/>
                  <a:gd name="T47" fmla="*/ 11 h 13"/>
                  <a:gd name="T48" fmla="*/ 11 w 15"/>
                  <a:gd name="T49" fmla="*/ 11 h 13"/>
                  <a:gd name="T50" fmla="*/ 11 w 15"/>
                  <a:gd name="T51" fmla="*/ 11 h 13"/>
                  <a:gd name="T52" fmla="*/ 13 w 15"/>
                  <a:gd name="T53" fmla="*/ 10 h 13"/>
                  <a:gd name="T54" fmla="*/ 13 w 15"/>
                  <a:gd name="T55" fmla="*/ 9 h 13"/>
                  <a:gd name="T56" fmla="*/ 12 w 15"/>
                  <a:gd name="T57" fmla="*/ 8 h 13"/>
                  <a:gd name="T58" fmla="*/ 12 w 15"/>
                  <a:gd name="T59" fmla="*/ 8 h 13"/>
                  <a:gd name="T60" fmla="*/ 11 w 15"/>
                  <a:gd name="T61" fmla="*/ 8 h 13"/>
                  <a:gd name="T62" fmla="*/ 12 w 15"/>
                  <a:gd name="T63" fmla="*/ 7 h 13"/>
                  <a:gd name="T64" fmla="*/ 13 w 15"/>
                  <a:gd name="T65" fmla="*/ 7 h 13"/>
                  <a:gd name="T66" fmla="*/ 14 w 15"/>
                  <a:gd name="T67" fmla="*/ 7 h 13"/>
                  <a:gd name="T68" fmla="*/ 15 w 15"/>
                  <a:gd name="T69" fmla="*/ 6 h 13"/>
                  <a:gd name="T70" fmla="*/ 14 w 15"/>
                  <a:gd name="T71" fmla="*/ 5 h 13"/>
                  <a:gd name="T72" fmla="*/ 13 w 15"/>
                  <a:gd name="T73" fmla="*/ 4 h 13"/>
                  <a:gd name="T74" fmla="*/ 13 w 15"/>
                  <a:gd name="T75" fmla="*/ 4 h 13"/>
                  <a:gd name="T76" fmla="*/ 12 w 15"/>
                  <a:gd name="T77" fmla="*/ 4 h 13"/>
                  <a:gd name="T78" fmla="*/ 11 w 15"/>
                  <a:gd name="T79" fmla="*/ 3 h 13"/>
                  <a:gd name="T80" fmla="*/ 11 w 15"/>
                  <a:gd name="T81" fmla="*/ 3 h 13"/>
                  <a:gd name="T82" fmla="*/ 10 w 15"/>
                  <a:gd name="T83" fmla="*/ 3 h 13"/>
                  <a:gd name="T84" fmla="*/ 10 w 15"/>
                  <a:gd name="T85" fmla="*/ 2 h 13"/>
                  <a:gd name="T86" fmla="*/ 9 w 15"/>
                  <a:gd name="T87" fmla="*/ 2 h 13"/>
                  <a:gd name="T88" fmla="*/ 9 w 15"/>
                  <a:gd name="T89" fmla="*/ 2 h 13"/>
                  <a:gd name="T90" fmla="*/ 9 w 15"/>
                  <a:gd name="T91" fmla="*/ 1 h 13"/>
                  <a:gd name="T92" fmla="*/ 8 w 15"/>
                  <a:gd name="T93" fmla="*/ 0 h 13"/>
                  <a:gd name="T94" fmla="*/ 6 w 15"/>
                  <a:gd name="T95" fmla="*/ 0 h 13"/>
                  <a:gd name="T96" fmla="*/ 5 w 15"/>
                  <a:gd name="T97" fmla="*/ 0 h 13"/>
                  <a:gd name="T98" fmla="*/ 4 w 15"/>
                  <a:gd name="T99" fmla="*/ 1 h 13"/>
                  <a:gd name="T100" fmla="*/ 3 w 15"/>
                  <a:gd name="T101" fmla="*/ 2 h 13"/>
                  <a:gd name="T102" fmla="*/ 3 w 15"/>
                  <a:gd name="T103" fmla="*/ 3 h 13"/>
                  <a:gd name="T104" fmla="*/ 2 w 15"/>
                  <a:gd name="T105" fmla="*/ 3 h 13"/>
                  <a:gd name="T106" fmla="*/ 2 w 15"/>
                  <a:gd name="T107" fmla="*/ 3 h 13"/>
                  <a:gd name="T108" fmla="*/ 1 w 15"/>
                  <a:gd name="T109" fmla="*/ 4 h 13"/>
                  <a:gd name="T110" fmla="*/ 1 w 15"/>
                  <a:gd name="T111" fmla="*/ 6 h 13"/>
                  <a:gd name="T112" fmla="*/ 1 w 15"/>
                  <a:gd name="T113" fmla="*/ 6 h 13"/>
                  <a:gd name="T114" fmla="*/ 2 w 15"/>
                  <a:gd name="T115" fmla="*/ 7 h 13"/>
                  <a:gd name="T116" fmla="*/ 0 w 15"/>
                  <a:gd name="T117" fmla="*/ 7 h 13"/>
                  <a:gd name="T118" fmla="*/ 1 w 15"/>
                  <a:gd name="T1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" h="13">
                    <a:moveTo>
                      <a:pt x="1" y="8"/>
                    </a:moveTo>
                    <a:cubicBezTo>
                      <a:pt x="1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2" y="13"/>
                      <a:pt x="2" y="13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0"/>
                      <a:pt x="12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1" y="8"/>
                      <a:pt x="12" y="8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" name="Freeform 1050"/>
              <p:cNvSpPr>
                <a:spLocks/>
              </p:cNvSpPr>
              <p:nvPr/>
            </p:nvSpPr>
            <p:spPr bwMode="auto">
              <a:xfrm>
                <a:off x="1515" y="1879"/>
                <a:ext cx="11" cy="10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1 h 4"/>
                  <a:gd name="T4" fmla="*/ 0 w 5"/>
                  <a:gd name="T5" fmla="*/ 2 h 4"/>
                  <a:gd name="T6" fmla="*/ 0 w 5"/>
                  <a:gd name="T7" fmla="*/ 3 h 4"/>
                  <a:gd name="T8" fmla="*/ 0 w 5"/>
                  <a:gd name="T9" fmla="*/ 3 h 4"/>
                  <a:gd name="T10" fmla="*/ 1 w 5"/>
                  <a:gd name="T11" fmla="*/ 4 h 4"/>
                  <a:gd name="T12" fmla="*/ 3 w 5"/>
                  <a:gd name="T13" fmla="*/ 3 h 4"/>
                  <a:gd name="T14" fmla="*/ 4 w 5"/>
                  <a:gd name="T15" fmla="*/ 3 h 4"/>
                  <a:gd name="T16" fmla="*/ 5 w 5"/>
                  <a:gd name="T17" fmla="*/ 1 h 4"/>
                  <a:gd name="T18" fmla="*/ 5 w 5"/>
                  <a:gd name="T19" fmla="*/ 1 h 4"/>
                  <a:gd name="T20" fmla="*/ 4 w 5"/>
                  <a:gd name="T21" fmla="*/ 1 h 4"/>
                  <a:gd name="T22" fmla="*/ 4 w 5"/>
                  <a:gd name="T23" fmla="*/ 0 h 4"/>
                  <a:gd name="T24" fmla="*/ 4 w 5"/>
                  <a:gd name="T25" fmla="*/ 0 h 4"/>
                  <a:gd name="T26" fmla="*/ 3 w 5"/>
                  <a:gd name="T27" fmla="*/ 0 h 4"/>
                  <a:gd name="T28" fmla="*/ 2 w 5"/>
                  <a:gd name="T29" fmla="*/ 0 h 4"/>
                  <a:gd name="T30" fmla="*/ 1 w 5"/>
                  <a:gd name="T31" fmla="*/ 0 h 4"/>
                  <a:gd name="T32" fmla="*/ 0 w 5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" name="Freeform 1051"/>
              <p:cNvSpPr>
                <a:spLocks/>
              </p:cNvSpPr>
              <p:nvPr/>
            </p:nvSpPr>
            <p:spPr bwMode="auto">
              <a:xfrm>
                <a:off x="1583" y="1832"/>
                <a:ext cx="14" cy="5"/>
              </a:xfrm>
              <a:custGeom>
                <a:avLst/>
                <a:gdLst>
                  <a:gd name="T0" fmla="*/ 3 w 6"/>
                  <a:gd name="T1" fmla="*/ 2 h 2"/>
                  <a:gd name="T2" fmla="*/ 4 w 6"/>
                  <a:gd name="T3" fmla="*/ 1 h 2"/>
                  <a:gd name="T4" fmla="*/ 5 w 6"/>
                  <a:gd name="T5" fmla="*/ 1 h 2"/>
                  <a:gd name="T6" fmla="*/ 6 w 6"/>
                  <a:gd name="T7" fmla="*/ 0 h 2"/>
                  <a:gd name="T8" fmla="*/ 4 w 6"/>
                  <a:gd name="T9" fmla="*/ 0 h 2"/>
                  <a:gd name="T10" fmla="*/ 3 w 6"/>
                  <a:gd name="T11" fmla="*/ 0 h 2"/>
                  <a:gd name="T12" fmla="*/ 2 w 6"/>
                  <a:gd name="T13" fmla="*/ 0 h 2"/>
                  <a:gd name="T14" fmla="*/ 1 w 6"/>
                  <a:gd name="T15" fmla="*/ 0 h 2"/>
                  <a:gd name="T16" fmla="*/ 0 w 6"/>
                  <a:gd name="T17" fmla="*/ 2 h 2"/>
                  <a:gd name="T18" fmla="*/ 0 w 6"/>
                  <a:gd name="T19" fmla="*/ 2 h 2"/>
                  <a:gd name="T20" fmla="*/ 1 w 6"/>
                  <a:gd name="T21" fmla="*/ 2 h 2"/>
                  <a:gd name="T22" fmla="*/ 3 w 6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3" y="2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" name="Freeform 1052"/>
              <p:cNvSpPr>
                <a:spLocks/>
              </p:cNvSpPr>
              <p:nvPr/>
            </p:nvSpPr>
            <p:spPr bwMode="auto">
              <a:xfrm>
                <a:off x="1673" y="2180"/>
                <a:ext cx="10" cy="5"/>
              </a:xfrm>
              <a:custGeom>
                <a:avLst/>
                <a:gdLst>
                  <a:gd name="T0" fmla="*/ 1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3 w 4"/>
                  <a:gd name="T15" fmla="*/ 2 h 2"/>
                  <a:gd name="T16" fmla="*/ 3 w 4"/>
                  <a:gd name="T17" fmla="*/ 2 h 2"/>
                  <a:gd name="T18" fmla="*/ 3 w 4"/>
                  <a:gd name="T19" fmla="*/ 2 h 2"/>
                  <a:gd name="T20" fmla="*/ 4 w 4"/>
                  <a:gd name="T21" fmla="*/ 2 h 2"/>
                  <a:gd name="T22" fmla="*/ 4 w 4"/>
                  <a:gd name="T23" fmla="*/ 1 h 2"/>
                  <a:gd name="T24" fmla="*/ 4 w 4"/>
                  <a:gd name="T25" fmla="*/ 1 h 2"/>
                  <a:gd name="T26" fmla="*/ 4 w 4"/>
                  <a:gd name="T27" fmla="*/ 1 h 2"/>
                  <a:gd name="T28" fmla="*/ 3 w 4"/>
                  <a:gd name="T29" fmla="*/ 0 h 2"/>
                  <a:gd name="T30" fmla="*/ 1 w 4"/>
                  <a:gd name="T31" fmla="*/ 0 h 2"/>
                  <a:gd name="T32" fmla="*/ 1 w 4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" name="Freeform 1053"/>
              <p:cNvSpPr>
                <a:spLocks/>
              </p:cNvSpPr>
              <p:nvPr/>
            </p:nvSpPr>
            <p:spPr bwMode="auto">
              <a:xfrm>
                <a:off x="1635" y="2201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1 w 4"/>
                  <a:gd name="T5" fmla="*/ 1 h 3"/>
                  <a:gd name="T6" fmla="*/ 1 w 4"/>
                  <a:gd name="T7" fmla="*/ 1 h 3"/>
                  <a:gd name="T8" fmla="*/ 1 w 4"/>
                  <a:gd name="T9" fmla="*/ 2 h 3"/>
                  <a:gd name="T10" fmla="*/ 0 w 4"/>
                  <a:gd name="T11" fmla="*/ 2 h 3"/>
                  <a:gd name="T12" fmla="*/ 1 w 4"/>
                  <a:gd name="T13" fmla="*/ 3 h 3"/>
                  <a:gd name="T14" fmla="*/ 1 w 4"/>
                  <a:gd name="T15" fmla="*/ 3 h 3"/>
                  <a:gd name="T16" fmla="*/ 2 w 4"/>
                  <a:gd name="T17" fmla="*/ 2 h 3"/>
                  <a:gd name="T18" fmla="*/ 3 w 4"/>
                  <a:gd name="T19" fmla="*/ 2 h 3"/>
                  <a:gd name="T20" fmla="*/ 3 w 4"/>
                  <a:gd name="T21" fmla="*/ 1 h 3"/>
                  <a:gd name="T22" fmla="*/ 4 w 4"/>
                  <a:gd name="T23" fmla="*/ 1 h 3"/>
                  <a:gd name="T24" fmla="*/ 4 w 4"/>
                  <a:gd name="T25" fmla="*/ 0 h 3"/>
                  <a:gd name="T26" fmla="*/ 4 w 4"/>
                  <a:gd name="T27" fmla="*/ 0 h 3"/>
                  <a:gd name="T28" fmla="*/ 4 w 4"/>
                  <a:gd name="T29" fmla="*/ 0 h 3"/>
                  <a:gd name="T30" fmla="*/ 3 w 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" name="Freeform 1054"/>
              <p:cNvSpPr>
                <a:spLocks/>
              </p:cNvSpPr>
              <p:nvPr/>
            </p:nvSpPr>
            <p:spPr bwMode="auto">
              <a:xfrm>
                <a:off x="1569" y="2178"/>
                <a:ext cx="10" cy="0"/>
              </a:xfrm>
              <a:custGeom>
                <a:avLst/>
                <a:gdLst>
                  <a:gd name="T0" fmla="*/ 3 w 4"/>
                  <a:gd name="T1" fmla="*/ 1 w 4"/>
                  <a:gd name="T2" fmla="*/ 1 w 4"/>
                  <a:gd name="T3" fmla="*/ 0 w 4"/>
                  <a:gd name="T4" fmla="*/ 1 w 4"/>
                  <a:gd name="T5" fmla="*/ 2 w 4"/>
                  <a:gd name="T6" fmla="*/ 3 w 4"/>
                  <a:gd name="T7" fmla="*/ 4 w 4"/>
                  <a:gd name="T8" fmla="*/ 4 w 4"/>
                  <a:gd name="T9" fmla="*/ 3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4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" name="Freeform 1055"/>
              <p:cNvSpPr>
                <a:spLocks/>
              </p:cNvSpPr>
              <p:nvPr/>
            </p:nvSpPr>
            <p:spPr bwMode="auto">
              <a:xfrm>
                <a:off x="1678" y="2175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0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2 h 2"/>
                  <a:gd name="T20" fmla="*/ 1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" name="Freeform 1056"/>
              <p:cNvSpPr>
                <a:spLocks/>
              </p:cNvSpPr>
              <p:nvPr/>
            </p:nvSpPr>
            <p:spPr bwMode="auto">
              <a:xfrm>
                <a:off x="1612" y="2171"/>
                <a:ext cx="9" cy="2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3 w 4"/>
                  <a:gd name="T5" fmla="*/ 1 h 1"/>
                  <a:gd name="T6" fmla="*/ 4 w 4"/>
                  <a:gd name="T7" fmla="*/ 1 h 1"/>
                  <a:gd name="T8" fmla="*/ 4 w 4"/>
                  <a:gd name="T9" fmla="*/ 1 h 1"/>
                  <a:gd name="T10" fmla="*/ 4 w 4"/>
                  <a:gd name="T11" fmla="*/ 1 h 1"/>
                  <a:gd name="T12" fmla="*/ 4 w 4"/>
                  <a:gd name="T13" fmla="*/ 0 h 1"/>
                  <a:gd name="T14" fmla="*/ 3 w 4"/>
                  <a:gd name="T15" fmla="*/ 0 h 1"/>
                  <a:gd name="T16" fmla="*/ 3 w 4"/>
                  <a:gd name="T17" fmla="*/ 0 h 1"/>
                  <a:gd name="T18" fmla="*/ 2 w 4"/>
                  <a:gd name="T19" fmla="*/ 0 h 1"/>
                  <a:gd name="T20" fmla="*/ 1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2 w 4"/>
                  <a:gd name="T29" fmla="*/ 0 h 1"/>
                  <a:gd name="T30" fmla="*/ 2 w 4"/>
                  <a:gd name="T31" fmla="*/ 0 h 1"/>
                  <a:gd name="T32" fmla="*/ 2 w 4"/>
                  <a:gd name="T33" fmla="*/ 1 h 1"/>
                  <a:gd name="T34" fmla="*/ 2 w 4"/>
                  <a:gd name="T3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Freeform 1057"/>
              <p:cNvSpPr>
                <a:spLocks/>
              </p:cNvSpPr>
              <p:nvPr/>
            </p:nvSpPr>
            <p:spPr bwMode="auto">
              <a:xfrm>
                <a:off x="921" y="2505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" name="Freeform 1058"/>
              <p:cNvSpPr>
                <a:spLocks/>
              </p:cNvSpPr>
              <p:nvPr/>
            </p:nvSpPr>
            <p:spPr bwMode="auto">
              <a:xfrm>
                <a:off x="923" y="2502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" name="Freeform 1059"/>
              <p:cNvSpPr>
                <a:spLocks/>
              </p:cNvSpPr>
              <p:nvPr/>
            </p:nvSpPr>
            <p:spPr bwMode="auto">
              <a:xfrm>
                <a:off x="1297" y="208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" name="Freeform 1060"/>
              <p:cNvSpPr>
                <a:spLocks/>
              </p:cNvSpPr>
              <p:nvPr/>
            </p:nvSpPr>
            <p:spPr bwMode="auto">
              <a:xfrm>
                <a:off x="902" y="247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" name="Freeform 1061"/>
              <p:cNvSpPr>
                <a:spLocks/>
              </p:cNvSpPr>
              <p:nvPr/>
            </p:nvSpPr>
            <p:spPr bwMode="auto">
              <a:xfrm>
                <a:off x="1683" y="216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1 h 2"/>
                  <a:gd name="T10" fmla="*/ 2 w 3"/>
                  <a:gd name="T11" fmla="*/ 2 h 2"/>
                  <a:gd name="T12" fmla="*/ 2 w 3"/>
                  <a:gd name="T13" fmla="*/ 1 h 2"/>
                  <a:gd name="T14" fmla="*/ 2 w 3"/>
                  <a:gd name="T15" fmla="*/ 1 h 2"/>
                  <a:gd name="T16" fmla="*/ 3 w 3"/>
                  <a:gd name="T17" fmla="*/ 0 h 2"/>
                  <a:gd name="T18" fmla="*/ 3 w 3"/>
                  <a:gd name="T19" fmla="*/ 0 h 2"/>
                  <a:gd name="T20" fmla="*/ 2 w 3"/>
                  <a:gd name="T21" fmla="*/ 0 h 2"/>
                  <a:gd name="T22" fmla="*/ 1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" name="Freeform 1062"/>
              <p:cNvSpPr>
                <a:spLocks/>
              </p:cNvSpPr>
              <p:nvPr/>
            </p:nvSpPr>
            <p:spPr bwMode="auto">
              <a:xfrm>
                <a:off x="918" y="250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Freeform 1063"/>
              <p:cNvSpPr>
                <a:spLocks/>
              </p:cNvSpPr>
              <p:nvPr/>
            </p:nvSpPr>
            <p:spPr bwMode="auto">
              <a:xfrm>
                <a:off x="1683" y="2130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" name="Freeform 1064"/>
              <p:cNvSpPr>
                <a:spLocks/>
              </p:cNvSpPr>
              <p:nvPr/>
            </p:nvSpPr>
            <p:spPr bwMode="auto">
              <a:xfrm>
                <a:off x="1550" y="2083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  <a:gd name="T14" fmla="*/ 1 w 2"/>
                  <a:gd name="T15" fmla="*/ 0 h 1"/>
                  <a:gd name="T16" fmla="*/ 0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" name="Freeform 1065"/>
              <p:cNvSpPr>
                <a:spLocks/>
              </p:cNvSpPr>
              <p:nvPr/>
            </p:nvSpPr>
            <p:spPr bwMode="auto">
              <a:xfrm>
                <a:off x="1541" y="2055"/>
                <a:ext cx="11" cy="7"/>
              </a:xfrm>
              <a:custGeom>
                <a:avLst/>
                <a:gdLst>
                  <a:gd name="T0" fmla="*/ 3 w 5"/>
                  <a:gd name="T1" fmla="*/ 1 h 3"/>
                  <a:gd name="T2" fmla="*/ 2 w 5"/>
                  <a:gd name="T3" fmla="*/ 0 h 3"/>
                  <a:gd name="T4" fmla="*/ 1 w 5"/>
                  <a:gd name="T5" fmla="*/ 1 h 3"/>
                  <a:gd name="T6" fmla="*/ 1 w 5"/>
                  <a:gd name="T7" fmla="*/ 1 h 3"/>
                  <a:gd name="T8" fmla="*/ 0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1 w 5"/>
                  <a:gd name="T15" fmla="*/ 2 h 3"/>
                  <a:gd name="T16" fmla="*/ 1 w 5"/>
                  <a:gd name="T17" fmla="*/ 2 h 3"/>
                  <a:gd name="T18" fmla="*/ 2 w 5"/>
                  <a:gd name="T19" fmla="*/ 3 h 3"/>
                  <a:gd name="T20" fmla="*/ 2 w 5"/>
                  <a:gd name="T21" fmla="*/ 2 h 3"/>
                  <a:gd name="T22" fmla="*/ 2 w 5"/>
                  <a:gd name="T23" fmla="*/ 2 h 3"/>
                  <a:gd name="T24" fmla="*/ 3 w 5"/>
                  <a:gd name="T25" fmla="*/ 2 h 3"/>
                  <a:gd name="T26" fmla="*/ 4 w 5"/>
                  <a:gd name="T27" fmla="*/ 1 h 3"/>
                  <a:gd name="T28" fmla="*/ 4 w 5"/>
                  <a:gd name="T29" fmla="*/ 1 h 3"/>
                  <a:gd name="T30" fmla="*/ 5 w 5"/>
                  <a:gd name="T31" fmla="*/ 1 h 3"/>
                  <a:gd name="T32" fmla="*/ 4 w 5"/>
                  <a:gd name="T33" fmla="*/ 1 h 3"/>
                  <a:gd name="T34" fmla="*/ 3 w 5"/>
                  <a:gd name="T3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" name="Freeform 1066"/>
              <p:cNvSpPr>
                <a:spLocks/>
              </p:cNvSpPr>
              <p:nvPr/>
            </p:nvSpPr>
            <p:spPr bwMode="auto">
              <a:xfrm>
                <a:off x="1595" y="2081"/>
                <a:ext cx="14" cy="7"/>
              </a:xfrm>
              <a:custGeom>
                <a:avLst/>
                <a:gdLst>
                  <a:gd name="T0" fmla="*/ 1 w 6"/>
                  <a:gd name="T1" fmla="*/ 1 h 3"/>
                  <a:gd name="T2" fmla="*/ 1 w 6"/>
                  <a:gd name="T3" fmla="*/ 1 h 3"/>
                  <a:gd name="T4" fmla="*/ 0 w 6"/>
                  <a:gd name="T5" fmla="*/ 1 h 3"/>
                  <a:gd name="T6" fmla="*/ 0 w 6"/>
                  <a:gd name="T7" fmla="*/ 2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3 h 3"/>
                  <a:gd name="T14" fmla="*/ 2 w 6"/>
                  <a:gd name="T15" fmla="*/ 3 h 3"/>
                  <a:gd name="T16" fmla="*/ 3 w 6"/>
                  <a:gd name="T17" fmla="*/ 3 h 3"/>
                  <a:gd name="T18" fmla="*/ 3 w 6"/>
                  <a:gd name="T19" fmla="*/ 3 h 3"/>
                  <a:gd name="T20" fmla="*/ 4 w 6"/>
                  <a:gd name="T21" fmla="*/ 3 h 3"/>
                  <a:gd name="T22" fmla="*/ 5 w 6"/>
                  <a:gd name="T23" fmla="*/ 3 h 3"/>
                  <a:gd name="T24" fmla="*/ 6 w 6"/>
                  <a:gd name="T25" fmla="*/ 2 h 3"/>
                  <a:gd name="T26" fmla="*/ 5 w 6"/>
                  <a:gd name="T27" fmla="*/ 2 h 3"/>
                  <a:gd name="T28" fmla="*/ 5 w 6"/>
                  <a:gd name="T29" fmla="*/ 1 h 3"/>
                  <a:gd name="T30" fmla="*/ 4 w 6"/>
                  <a:gd name="T31" fmla="*/ 1 h 3"/>
                  <a:gd name="T32" fmla="*/ 3 w 6"/>
                  <a:gd name="T33" fmla="*/ 1 h 3"/>
                  <a:gd name="T34" fmla="*/ 3 w 6"/>
                  <a:gd name="T35" fmla="*/ 1 h 3"/>
                  <a:gd name="T36" fmla="*/ 2 w 6"/>
                  <a:gd name="T37" fmla="*/ 1 h 3"/>
                  <a:gd name="T38" fmla="*/ 2 w 6"/>
                  <a:gd name="T39" fmla="*/ 1 h 3"/>
                  <a:gd name="T40" fmla="*/ 2 w 6"/>
                  <a:gd name="T41" fmla="*/ 0 h 3"/>
                  <a:gd name="T42" fmla="*/ 2 w 6"/>
                  <a:gd name="T43" fmla="*/ 0 h 3"/>
                  <a:gd name="T44" fmla="*/ 1 w 6"/>
                  <a:gd name="T4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6" name="Freeform 1067"/>
              <p:cNvSpPr>
                <a:spLocks/>
              </p:cNvSpPr>
              <p:nvPr/>
            </p:nvSpPr>
            <p:spPr bwMode="auto">
              <a:xfrm>
                <a:off x="1538" y="2159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7" name="Freeform 1068"/>
              <p:cNvSpPr>
                <a:spLocks/>
              </p:cNvSpPr>
              <p:nvPr/>
            </p:nvSpPr>
            <p:spPr bwMode="auto">
              <a:xfrm>
                <a:off x="1597" y="2071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8" name="Freeform 1069"/>
              <p:cNvSpPr>
                <a:spLocks/>
              </p:cNvSpPr>
              <p:nvPr/>
            </p:nvSpPr>
            <p:spPr bwMode="auto">
              <a:xfrm>
                <a:off x="1552" y="2076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  <a:gd name="T12" fmla="*/ 0 w 1"/>
                  <a:gd name="T13" fmla="*/ 2 h 2"/>
                  <a:gd name="T14" fmla="*/ 1 w 1"/>
                  <a:gd name="T15" fmla="*/ 2 h 2"/>
                  <a:gd name="T16" fmla="*/ 1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9" name="Freeform 1070"/>
              <p:cNvSpPr>
                <a:spLocks/>
              </p:cNvSpPr>
              <p:nvPr/>
            </p:nvSpPr>
            <p:spPr bwMode="auto">
              <a:xfrm>
                <a:off x="1571" y="204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0" name="Freeform 1071"/>
              <p:cNvSpPr>
                <a:spLocks/>
              </p:cNvSpPr>
              <p:nvPr/>
            </p:nvSpPr>
            <p:spPr bwMode="auto">
              <a:xfrm>
                <a:off x="1564" y="2078"/>
                <a:ext cx="29" cy="24"/>
              </a:xfrm>
              <a:custGeom>
                <a:avLst/>
                <a:gdLst>
                  <a:gd name="T0" fmla="*/ 5 w 12"/>
                  <a:gd name="T1" fmla="*/ 1 h 10"/>
                  <a:gd name="T2" fmla="*/ 4 w 12"/>
                  <a:gd name="T3" fmla="*/ 2 h 10"/>
                  <a:gd name="T4" fmla="*/ 3 w 12"/>
                  <a:gd name="T5" fmla="*/ 4 h 10"/>
                  <a:gd name="T6" fmla="*/ 2 w 12"/>
                  <a:gd name="T7" fmla="*/ 4 h 10"/>
                  <a:gd name="T8" fmla="*/ 1 w 12"/>
                  <a:gd name="T9" fmla="*/ 5 h 10"/>
                  <a:gd name="T10" fmla="*/ 0 w 12"/>
                  <a:gd name="T11" fmla="*/ 7 h 10"/>
                  <a:gd name="T12" fmla="*/ 0 w 12"/>
                  <a:gd name="T13" fmla="*/ 7 h 10"/>
                  <a:gd name="T14" fmla="*/ 0 w 12"/>
                  <a:gd name="T15" fmla="*/ 8 h 10"/>
                  <a:gd name="T16" fmla="*/ 1 w 12"/>
                  <a:gd name="T17" fmla="*/ 8 h 10"/>
                  <a:gd name="T18" fmla="*/ 0 w 12"/>
                  <a:gd name="T19" fmla="*/ 9 h 10"/>
                  <a:gd name="T20" fmla="*/ 1 w 12"/>
                  <a:gd name="T21" fmla="*/ 10 h 10"/>
                  <a:gd name="T22" fmla="*/ 1 w 12"/>
                  <a:gd name="T23" fmla="*/ 9 h 10"/>
                  <a:gd name="T24" fmla="*/ 2 w 12"/>
                  <a:gd name="T25" fmla="*/ 9 h 10"/>
                  <a:gd name="T26" fmla="*/ 4 w 12"/>
                  <a:gd name="T27" fmla="*/ 9 h 10"/>
                  <a:gd name="T28" fmla="*/ 5 w 12"/>
                  <a:gd name="T29" fmla="*/ 9 h 10"/>
                  <a:gd name="T30" fmla="*/ 6 w 12"/>
                  <a:gd name="T31" fmla="*/ 8 h 10"/>
                  <a:gd name="T32" fmla="*/ 7 w 12"/>
                  <a:gd name="T33" fmla="*/ 8 h 10"/>
                  <a:gd name="T34" fmla="*/ 7 w 12"/>
                  <a:gd name="T35" fmla="*/ 8 h 10"/>
                  <a:gd name="T36" fmla="*/ 8 w 12"/>
                  <a:gd name="T37" fmla="*/ 7 h 10"/>
                  <a:gd name="T38" fmla="*/ 9 w 12"/>
                  <a:gd name="T39" fmla="*/ 7 h 10"/>
                  <a:gd name="T40" fmla="*/ 9 w 12"/>
                  <a:gd name="T41" fmla="*/ 6 h 10"/>
                  <a:gd name="T42" fmla="*/ 11 w 12"/>
                  <a:gd name="T43" fmla="*/ 4 h 10"/>
                  <a:gd name="T44" fmla="*/ 10 w 12"/>
                  <a:gd name="T45" fmla="*/ 4 h 10"/>
                  <a:gd name="T46" fmla="*/ 11 w 12"/>
                  <a:gd name="T47" fmla="*/ 3 h 10"/>
                  <a:gd name="T48" fmla="*/ 12 w 12"/>
                  <a:gd name="T49" fmla="*/ 2 h 10"/>
                  <a:gd name="T50" fmla="*/ 12 w 12"/>
                  <a:gd name="T51" fmla="*/ 1 h 10"/>
                  <a:gd name="T52" fmla="*/ 11 w 12"/>
                  <a:gd name="T53" fmla="*/ 1 h 10"/>
                  <a:gd name="T54" fmla="*/ 10 w 12"/>
                  <a:gd name="T55" fmla="*/ 0 h 10"/>
                  <a:gd name="T56" fmla="*/ 10 w 12"/>
                  <a:gd name="T57" fmla="*/ 1 h 10"/>
                  <a:gd name="T58" fmla="*/ 9 w 12"/>
                  <a:gd name="T59" fmla="*/ 0 h 10"/>
                  <a:gd name="T60" fmla="*/ 8 w 12"/>
                  <a:gd name="T61" fmla="*/ 0 h 10"/>
                  <a:gd name="T62" fmla="*/ 7 w 12"/>
                  <a:gd name="T63" fmla="*/ 1 h 10"/>
                  <a:gd name="T64" fmla="*/ 6 w 12"/>
                  <a:gd name="T65" fmla="*/ 1 h 10"/>
                  <a:gd name="T66" fmla="*/ 5 w 12"/>
                  <a:gd name="T67" fmla="*/ 1 h 10"/>
                  <a:gd name="T68" fmla="*/ 5 w 12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5" y="1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1" name="Freeform 1072"/>
              <p:cNvSpPr>
                <a:spLocks/>
              </p:cNvSpPr>
              <p:nvPr/>
            </p:nvSpPr>
            <p:spPr bwMode="auto">
              <a:xfrm>
                <a:off x="1574" y="2062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3 w 3"/>
                  <a:gd name="T5" fmla="*/ 1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0 h 2"/>
                  <a:gd name="T12" fmla="*/ 1 w 3"/>
                  <a:gd name="T13" fmla="*/ 0 h 2"/>
                  <a:gd name="T14" fmla="*/ 1 w 3"/>
                  <a:gd name="T15" fmla="*/ 1 h 2"/>
                  <a:gd name="T16" fmla="*/ 0 w 3"/>
                  <a:gd name="T17" fmla="*/ 1 h 2"/>
                  <a:gd name="T18" fmla="*/ 1 w 3"/>
                  <a:gd name="T19" fmla="*/ 2 h 2"/>
                  <a:gd name="T20" fmla="*/ 2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2" name="Freeform 1073"/>
              <p:cNvSpPr>
                <a:spLocks/>
              </p:cNvSpPr>
              <p:nvPr/>
            </p:nvSpPr>
            <p:spPr bwMode="auto">
              <a:xfrm>
                <a:off x="1548" y="2062"/>
                <a:ext cx="16" cy="12"/>
              </a:xfrm>
              <a:custGeom>
                <a:avLst/>
                <a:gdLst>
                  <a:gd name="T0" fmla="*/ 6 w 7"/>
                  <a:gd name="T1" fmla="*/ 1 h 5"/>
                  <a:gd name="T2" fmla="*/ 5 w 7"/>
                  <a:gd name="T3" fmla="*/ 1 h 5"/>
                  <a:gd name="T4" fmla="*/ 4 w 7"/>
                  <a:gd name="T5" fmla="*/ 2 h 5"/>
                  <a:gd name="T6" fmla="*/ 3 w 7"/>
                  <a:gd name="T7" fmla="*/ 3 h 5"/>
                  <a:gd name="T8" fmla="*/ 2 w 7"/>
                  <a:gd name="T9" fmla="*/ 3 h 5"/>
                  <a:gd name="T10" fmla="*/ 1 w 7"/>
                  <a:gd name="T11" fmla="*/ 3 h 5"/>
                  <a:gd name="T12" fmla="*/ 1 w 7"/>
                  <a:gd name="T13" fmla="*/ 4 h 5"/>
                  <a:gd name="T14" fmla="*/ 0 w 7"/>
                  <a:gd name="T15" fmla="*/ 5 h 5"/>
                  <a:gd name="T16" fmla="*/ 1 w 7"/>
                  <a:gd name="T17" fmla="*/ 5 h 5"/>
                  <a:gd name="T18" fmla="*/ 1 w 7"/>
                  <a:gd name="T19" fmla="*/ 5 h 5"/>
                  <a:gd name="T20" fmla="*/ 2 w 7"/>
                  <a:gd name="T21" fmla="*/ 5 h 5"/>
                  <a:gd name="T22" fmla="*/ 3 w 7"/>
                  <a:gd name="T23" fmla="*/ 5 h 5"/>
                  <a:gd name="T24" fmla="*/ 5 w 7"/>
                  <a:gd name="T25" fmla="*/ 3 h 5"/>
                  <a:gd name="T26" fmla="*/ 5 w 7"/>
                  <a:gd name="T27" fmla="*/ 3 h 5"/>
                  <a:gd name="T28" fmla="*/ 6 w 7"/>
                  <a:gd name="T29" fmla="*/ 3 h 5"/>
                  <a:gd name="T30" fmla="*/ 6 w 7"/>
                  <a:gd name="T31" fmla="*/ 2 h 5"/>
                  <a:gd name="T32" fmla="*/ 7 w 7"/>
                  <a:gd name="T33" fmla="*/ 1 h 5"/>
                  <a:gd name="T34" fmla="*/ 7 w 7"/>
                  <a:gd name="T35" fmla="*/ 0 h 5"/>
                  <a:gd name="T36" fmla="*/ 6 w 7"/>
                  <a:gd name="T37" fmla="*/ 0 h 5"/>
                  <a:gd name="T38" fmla="*/ 6 w 7"/>
                  <a:gd name="T39" fmla="*/ 1 h 5"/>
                  <a:gd name="T40" fmla="*/ 6 w 7"/>
                  <a:gd name="T4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3" name="Freeform 1074"/>
              <p:cNvSpPr>
                <a:spLocks/>
              </p:cNvSpPr>
              <p:nvPr/>
            </p:nvSpPr>
            <p:spPr bwMode="auto">
              <a:xfrm>
                <a:off x="1562" y="2055"/>
                <a:ext cx="7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1 h 2"/>
                  <a:gd name="T4" fmla="*/ 1 w 3"/>
                  <a:gd name="T5" fmla="*/ 1 h 2"/>
                  <a:gd name="T6" fmla="*/ 1 w 3"/>
                  <a:gd name="T7" fmla="*/ 2 h 2"/>
                  <a:gd name="T8" fmla="*/ 0 w 3"/>
                  <a:gd name="T9" fmla="*/ 2 h 2"/>
                  <a:gd name="T10" fmla="*/ 1 w 3"/>
                  <a:gd name="T11" fmla="*/ 2 h 2"/>
                  <a:gd name="T12" fmla="*/ 1 w 3"/>
                  <a:gd name="T13" fmla="*/ 2 h 2"/>
                  <a:gd name="T14" fmla="*/ 2 w 3"/>
                  <a:gd name="T15" fmla="*/ 1 h 2"/>
                  <a:gd name="T16" fmla="*/ 3 w 3"/>
                  <a:gd name="T17" fmla="*/ 1 h 2"/>
                  <a:gd name="T18" fmla="*/ 3 w 3"/>
                  <a:gd name="T19" fmla="*/ 1 h 2"/>
                  <a:gd name="T20" fmla="*/ 3 w 3"/>
                  <a:gd name="T21" fmla="*/ 0 h 2"/>
                  <a:gd name="T22" fmla="*/ 2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4" name="Freeform 1075"/>
              <p:cNvSpPr>
                <a:spLocks/>
              </p:cNvSpPr>
              <p:nvPr/>
            </p:nvSpPr>
            <p:spPr bwMode="auto">
              <a:xfrm>
                <a:off x="1784" y="1695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5" name="Freeform 1076"/>
              <p:cNvSpPr>
                <a:spLocks/>
              </p:cNvSpPr>
              <p:nvPr/>
            </p:nvSpPr>
            <p:spPr bwMode="auto">
              <a:xfrm>
                <a:off x="1770" y="23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6" name="Freeform 1077"/>
              <p:cNvSpPr>
                <a:spLocks/>
              </p:cNvSpPr>
              <p:nvPr/>
            </p:nvSpPr>
            <p:spPr bwMode="auto">
              <a:xfrm>
                <a:off x="1758" y="2362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  <a:gd name="T16" fmla="*/ 0 w 1"/>
                  <a:gd name="T17" fmla="*/ 0 h 2"/>
                  <a:gd name="T18" fmla="*/ 0 w 1"/>
                  <a:gd name="T19" fmla="*/ 0 h 2"/>
                  <a:gd name="T20" fmla="*/ 0 w 1"/>
                  <a:gd name="T21" fmla="*/ 0 h 2"/>
                  <a:gd name="T22" fmla="*/ 0 w 1"/>
                  <a:gd name="T23" fmla="*/ 0 h 2"/>
                  <a:gd name="T24" fmla="*/ 0 w 1"/>
                  <a:gd name="T25" fmla="*/ 1 h 2"/>
                  <a:gd name="T26" fmla="*/ 0 w 1"/>
                  <a:gd name="T27" fmla="*/ 1 h 2"/>
                  <a:gd name="T28" fmla="*/ 0 w 1"/>
                  <a:gd name="T29" fmla="*/ 2 h 2"/>
                  <a:gd name="T30" fmla="*/ 1 w 1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7" name="Freeform 1078"/>
              <p:cNvSpPr>
                <a:spLocks/>
              </p:cNvSpPr>
              <p:nvPr/>
            </p:nvSpPr>
            <p:spPr bwMode="auto">
              <a:xfrm>
                <a:off x="1687" y="213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8" name="Freeform 1079"/>
              <p:cNvSpPr>
                <a:spLocks/>
              </p:cNvSpPr>
              <p:nvPr/>
            </p:nvSpPr>
            <p:spPr bwMode="auto">
              <a:xfrm>
                <a:off x="1763" y="236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9" name="Oval 1080"/>
              <p:cNvSpPr>
                <a:spLocks noChangeArrowheads="1"/>
              </p:cNvSpPr>
              <p:nvPr/>
            </p:nvSpPr>
            <p:spPr bwMode="auto">
              <a:xfrm>
                <a:off x="923" y="21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0" name="Freeform 1081"/>
              <p:cNvSpPr>
                <a:spLocks/>
              </p:cNvSpPr>
              <p:nvPr/>
            </p:nvSpPr>
            <p:spPr bwMode="auto">
              <a:xfrm>
                <a:off x="1692" y="2147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2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2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1" name="Freeform 1082"/>
              <p:cNvSpPr>
                <a:spLocks/>
              </p:cNvSpPr>
              <p:nvPr/>
            </p:nvSpPr>
            <p:spPr bwMode="auto">
              <a:xfrm>
                <a:off x="1517" y="1697"/>
                <a:ext cx="367" cy="215"/>
              </a:xfrm>
              <a:custGeom>
                <a:avLst/>
                <a:gdLst>
                  <a:gd name="T0" fmla="*/ 36 w 155"/>
                  <a:gd name="T1" fmla="*/ 25 h 91"/>
                  <a:gd name="T2" fmla="*/ 39 w 155"/>
                  <a:gd name="T3" fmla="*/ 27 h 91"/>
                  <a:gd name="T4" fmla="*/ 49 w 155"/>
                  <a:gd name="T5" fmla="*/ 30 h 91"/>
                  <a:gd name="T6" fmla="*/ 38 w 155"/>
                  <a:gd name="T7" fmla="*/ 31 h 91"/>
                  <a:gd name="T8" fmla="*/ 52 w 155"/>
                  <a:gd name="T9" fmla="*/ 31 h 91"/>
                  <a:gd name="T10" fmla="*/ 44 w 155"/>
                  <a:gd name="T11" fmla="*/ 36 h 91"/>
                  <a:gd name="T12" fmla="*/ 64 w 155"/>
                  <a:gd name="T13" fmla="*/ 34 h 91"/>
                  <a:gd name="T14" fmla="*/ 78 w 155"/>
                  <a:gd name="T15" fmla="*/ 30 h 91"/>
                  <a:gd name="T16" fmla="*/ 82 w 155"/>
                  <a:gd name="T17" fmla="*/ 33 h 91"/>
                  <a:gd name="T18" fmla="*/ 74 w 155"/>
                  <a:gd name="T19" fmla="*/ 39 h 91"/>
                  <a:gd name="T20" fmla="*/ 59 w 155"/>
                  <a:gd name="T21" fmla="*/ 47 h 91"/>
                  <a:gd name="T22" fmla="*/ 42 w 155"/>
                  <a:gd name="T23" fmla="*/ 40 h 91"/>
                  <a:gd name="T24" fmla="*/ 39 w 155"/>
                  <a:gd name="T25" fmla="*/ 53 h 91"/>
                  <a:gd name="T26" fmla="*/ 48 w 155"/>
                  <a:gd name="T27" fmla="*/ 57 h 91"/>
                  <a:gd name="T28" fmla="*/ 37 w 155"/>
                  <a:gd name="T29" fmla="*/ 59 h 91"/>
                  <a:gd name="T30" fmla="*/ 21 w 155"/>
                  <a:gd name="T31" fmla="*/ 69 h 91"/>
                  <a:gd name="T32" fmla="*/ 34 w 155"/>
                  <a:gd name="T33" fmla="*/ 64 h 91"/>
                  <a:gd name="T34" fmla="*/ 27 w 155"/>
                  <a:gd name="T35" fmla="*/ 72 h 91"/>
                  <a:gd name="T36" fmla="*/ 28 w 155"/>
                  <a:gd name="T37" fmla="*/ 75 h 91"/>
                  <a:gd name="T38" fmla="*/ 33 w 155"/>
                  <a:gd name="T39" fmla="*/ 75 h 91"/>
                  <a:gd name="T40" fmla="*/ 15 w 155"/>
                  <a:gd name="T41" fmla="*/ 72 h 91"/>
                  <a:gd name="T42" fmla="*/ 17 w 155"/>
                  <a:gd name="T43" fmla="*/ 79 h 91"/>
                  <a:gd name="T44" fmla="*/ 7 w 155"/>
                  <a:gd name="T45" fmla="*/ 82 h 91"/>
                  <a:gd name="T46" fmla="*/ 3 w 155"/>
                  <a:gd name="T47" fmla="*/ 89 h 91"/>
                  <a:gd name="T48" fmla="*/ 8 w 155"/>
                  <a:gd name="T49" fmla="*/ 87 h 91"/>
                  <a:gd name="T50" fmla="*/ 12 w 155"/>
                  <a:gd name="T51" fmla="*/ 89 h 91"/>
                  <a:gd name="T52" fmla="*/ 20 w 155"/>
                  <a:gd name="T53" fmla="*/ 88 h 91"/>
                  <a:gd name="T54" fmla="*/ 27 w 155"/>
                  <a:gd name="T55" fmla="*/ 87 h 91"/>
                  <a:gd name="T56" fmla="*/ 31 w 155"/>
                  <a:gd name="T57" fmla="*/ 84 h 91"/>
                  <a:gd name="T58" fmla="*/ 41 w 155"/>
                  <a:gd name="T59" fmla="*/ 89 h 91"/>
                  <a:gd name="T60" fmla="*/ 50 w 155"/>
                  <a:gd name="T61" fmla="*/ 81 h 91"/>
                  <a:gd name="T62" fmla="*/ 40 w 155"/>
                  <a:gd name="T63" fmla="*/ 78 h 91"/>
                  <a:gd name="T64" fmla="*/ 40 w 155"/>
                  <a:gd name="T65" fmla="*/ 75 h 91"/>
                  <a:gd name="T66" fmla="*/ 57 w 155"/>
                  <a:gd name="T67" fmla="*/ 72 h 91"/>
                  <a:gd name="T68" fmla="*/ 66 w 155"/>
                  <a:gd name="T69" fmla="*/ 65 h 91"/>
                  <a:gd name="T70" fmla="*/ 75 w 155"/>
                  <a:gd name="T71" fmla="*/ 61 h 91"/>
                  <a:gd name="T72" fmla="*/ 68 w 155"/>
                  <a:gd name="T73" fmla="*/ 56 h 91"/>
                  <a:gd name="T74" fmla="*/ 68 w 155"/>
                  <a:gd name="T75" fmla="*/ 54 h 91"/>
                  <a:gd name="T76" fmla="*/ 74 w 155"/>
                  <a:gd name="T77" fmla="*/ 53 h 91"/>
                  <a:gd name="T78" fmla="*/ 75 w 155"/>
                  <a:gd name="T79" fmla="*/ 50 h 91"/>
                  <a:gd name="T80" fmla="*/ 85 w 155"/>
                  <a:gd name="T81" fmla="*/ 50 h 91"/>
                  <a:gd name="T82" fmla="*/ 94 w 155"/>
                  <a:gd name="T83" fmla="*/ 48 h 91"/>
                  <a:gd name="T84" fmla="*/ 97 w 155"/>
                  <a:gd name="T85" fmla="*/ 43 h 91"/>
                  <a:gd name="T86" fmla="*/ 109 w 155"/>
                  <a:gd name="T87" fmla="*/ 38 h 91"/>
                  <a:gd name="T88" fmla="*/ 133 w 155"/>
                  <a:gd name="T89" fmla="*/ 27 h 91"/>
                  <a:gd name="T90" fmla="*/ 117 w 155"/>
                  <a:gd name="T91" fmla="*/ 28 h 91"/>
                  <a:gd name="T92" fmla="*/ 130 w 155"/>
                  <a:gd name="T93" fmla="*/ 23 h 91"/>
                  <a:gd name="T94" fmla="*/ 149 w 155"/>
                  <a:gd name="T95" fmla="*/ 17 h 91"/>
                  <a:gd name="T96" fmla="*/ 150 w 155"/>
                  <a:gd name="T97" fmla="*/ 7 h 91"/>
                  <a:gd name="T98" fmla="*/ 143 w 155"/>
                  <a:gd name="T99" fmla="*/ 4 h 91"/>
                  <a:gd name="T100" fmla="*/ 141 w 155"/>
                  <a:gd name="T101" fmla="*/ 3 h 91"/>
                  <a:gd name="T102" fmla="*/ 131 w 155"/>
                  <a:gd name="T103" fmla="*/ 1 h 91"/>
                  <a:gd name="T104" fmla="*/ 114 w 155"/>
                  <a:gd name="T105" fmla="*/ 1 h 91"/>
                  <a:gd name="T106" fmla="*/ 98 w 155"/>
                  <a:gd name="T107" fmla="*/ 6 h 91"/>
                  <a:gd name="T108" fmla="*/ 88 w 155"/>
                  <a:gd name="T109" fmla="*/ 3 h 91"/>
                  <a:gd name="T110" fmla="*/ 87 w 155"/>
                  <a:gd name="T111" fmla="*/ 8 h 91"/>
                  <a:gd name="T112" fmla="*/ 81 w 155"/>
                  <a:gd name="T113" fmla="*/ 9 h 91"/>
                  <a:gd name="T114" fmla="*/ 72 w 155"/>
                  <a:gd name="T115" fmla="*/ 14 h 91"/>
                  <a:gd name="T116" fmla="*/ 61 w 155"/>
                  <a:gd name="T117" fmla="*/ 13 h 91"/>
                  <a:gd name="T118" fmla="*/ 60 w 155"/>
                  <a:gd name="T119" fmla="*/ 17 h 91"/>
                  <a:gd name="T120" fmla="*/ 53 w 155"/>
                  <a:gd name="T121" fmla="*/ 17 h 91"/>
                  <a:gd name="T122" fmla="*/ 45 w 155"/>
                  <a:gd name="T123" fmla="*/ 1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" h="91">
                    <a:moveTo>
                      <a:pt x="34" y="23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4" y="25"/>
                      <a:pt x="34" y="25"/>
                    </a:cubicBezTo>
                    <a:cubicBezTo>
                      <a:pt x="34" y="25"/>
                      <a:pt x="35" y="24"/>
                      <a:pt x="35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1"/>
                      <a:pt x="40" y="21"/>
                      <a:pt x="40" y="21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2"/>
                      <a:pt x="40" y="23"/>
                      <a:pt x="40" y="23"/>
                    </a:cubicBezTo>
                    <a:cubicBezTo>
                      <a:pt x="41" y="23"/>
                      <a:pt x="41" y="22"/>
                      <a:pt x="42" y="22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39" y="23"/>
                    </a:cubicBezTo>
                    <a:cubicBezTo>
                      <a:pt x="38" y="24"/>
                      <a:pt x="38" y="24"/>
                      <a:pt x="37" y="24"/>
                    </a:cubicBezTo>
                    <a:cubicBezTo>
                      <a:pt x="37" y="25"/>
                      <a:pt x="36" y="25"/>
                      <a:pt x="36" y="25"/>
                    </a:cubicBezTo>
                    <a:cubicBezTo>
                      <a:pt x="36" y="25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5"/>
                      <a:pt x="40" y="25"/>
                      <a:pt x="41" y="24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5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5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4"/>
                      <a:pt x="44" y="24"/>
                      <a:pt x="43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1" y="25"/>
                      <a:pt x="40" y="25"/>
                    </a:cubicBezTo>
                    <a:cubicBezTo>
                      <a:pt x="40" y="26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8" y="27"/>
                      <a:pt x="38" y="28"/>
                    </a:cubicBezTo>
                    <a:cubicBezTo>
                      <a:pt x="38" y="28"/>
                      <a:pt x="39" y="27"/>
                      <a:pt x="39" y="27"/>
                    </a:cubicBezTo>
                    <a:cubicBezTo>
                      <a:pt x="39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1"/>
                      <a:pt x="36" y="31"/>
                      <a:pt x="37" y="31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3" y="30"/>
                      <a:pt x="43" y="30"/>
                    </a:cubicBezTo>
                    <a:cubicBezTo>
                      <a:pt x="43" y="30"/>
                      <a:pt x="44" y="30"/>
                      <a:pt x="45" y="30"/>
                    </a:cubicBezTo>
                    <a:cubicBezTo>
                      <a:pt x="45" y="30"/>
                      <a:pt x="45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9" y="30"/>
                    </a:cubicBezTo>
                    <a:cubicBezTo>
                      <a:pt x="49" y="29"/>
                      <a:pt x="50" y="29"/>
                      <a:pt x="51" y="29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4" y="28"/>
                      <a:pt x="54" y="28"/>
                      <a:pt x="55" y="28"/>
                    </a:cubicBezTo>
                    <a:cubicBezTo>
                      <a:pt x="55" y="28"/>
                      <a:pt x="55" y="27"/>
                      <a:pt x="55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7"/>
                      <a:pt x="57" y="27"/>
                      <a:pt x="57" y="28"/>
                    </a:cubicBezTo>
                    <a:cubicBezTo>
                      <a:pt x="56" y="28"/>
                      <a:pt x="55" y="28"/>
                      <a:pt x="54" y="28"/>
                    </a:cubicBezTo>
                    <a:cubicBezTo>
                      <a:pt x="54" y="29"/>
                      <a:pt x="53" y="29"/>
                      <a:pt x="52" y="29"/>
                    </a:cubicBezTo>
                    <a:cubicBezTo>
                      <a:pt x="52" y="29"/>
                      <a:pt x="51" y="29"/>
                      <a:pt x="51" y="29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9" y="30"/>
                      <a:pt x="49" y="30"/>
                      <a:pt x="48" y="30"/>
                    </a:cubicBezTo>
                    <a:cubicBezTo>
                      <a:pt x="48" y="30"/>
                      <a:pt x="47" y="31"/>
                      <a:pt x="47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4" y="31"/>
                      <a:pt x="44" y="31"/>
                    </a:cubicBezTo>
                    <a:cubicBezTo>
                      <a:pt x="43" y="31"/>
                      <a:pt x="43" y="31"/>
                      <a:pt x="42" y="31"/>
                    </a:cubicBezTo>
                    <a:cubicBezTo>
                      <a:pt x="41" y="31"/>
                      <a:pt x="39" y="31"/>
                      <a:pt x="38" y="31"/>
                    </a:cubicBezTo>
                    <a:cubicBezTo>
                      <a:pt x="38" y="31"/>
                      <a:pt x="38" y="31"/>
                      <a:pt x="37" y="31"/>
                    </a:cubicBezTo>
                    <a:cubicBezTo>
                      <a:pt x="37" y="31"/>
                      <a:pt x="37" y="31"/>
                      <a:pt x="36" y="32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6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6"/>
                      <a:pt x="40" y="36"/>
                    </a:cubicBezTo>
                    <a:cubicBezTo>
                      <a:pt x="40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5"/>
                      <a:pt x="43" y="35"/>
                    </a:cubicBezTo>
                    <a:cubicBezTo>
                      <a:pt x="43" y="34"/>
                      <a:pt x="44" y="34"/>
                      <a:pt x="45" y="34"/>
                    </a:cubicBezTo>
                    <a:cubicBezTo>
                      <a:pt x="46" y="33"/>
                      <a:pt x="46" y="33"/>
                      <a:pt x="47" y="33"/>
                    </a:cubicBezTo>
                    <a:cubicBezTo>
                      <a:pt x="47" y="32"/>
                      <a:pt x="48" y="32"/>
                      <a:pt x="48" y="3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1" y="31"/>
                      <a:pt x="52" y="31"/>
                    </a:cubicBezTo>
                    <a:cubicBezTo>
                      <a:pt x="53" y="31"/>
                      <a:pt x="53" y="30"/>
                      <a:pt x="54" y="30"/>
                    </a:cubicBezTo>
                    <a:cubicBezTo>
                      <a:pt x="55" y="30"/>
                      <a:pt x="55" y="30"/>
                      <a:pt x="56" y="30"/>
                    </a:cubicBezTo>
                    <a:cubicBezTo>
                      <a:pt x="56" y="30"/>
                      <a:pt x="57" y="30"/>
                      <a:pt x="58" y="30"/>
                    </a:cubicBezTo>
                    <a:cubicBezTo>
                      <a:pt x="58" y="30"/>
                      <a:pt x="59" y="30"/>
                      <a:pt x="60" y="30"/>
                    </a:cubicBezTo>
                    <a:cubicBezTo>
                      <a:pt x="61" y="30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4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2" y="30"/>
                      <a:pt x="61" y="30"/>
                    </a:cubicBezTo>
                    <a:cubicBezTo>
                      <a:pt x="61" y="30"/>
                      <a:pt x="61" y="30"/>
                      <a:pt x="60" y="30"/>
                    </a:cubicBezTo>
                    <a:cubicBezTo>
                      <a:pt x="59" y="31"/>
                      <a:pt x="59" y="31"/>
                      <a:pt x="58" y="31"/>
                    </a:cubicBezTo>
                    <a:cubicBezTo>
                      <a:pt x="57" y="31"/>
                      <a:pt x="56" y="31"/>
                      <a:pt x="56" y="30"/>
                    </a:cubicBezTo>
                    <a:cubicBezTo>
                      <a:pt x="55" y="30"/>
                      <a:pt x="55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2" y="31"/>
                      <a:pt x="51" y="31"/>
                    </a:cubicBezTo>
                    <a:cubicBezTo>
                      <a:pt x="51" y="31"/>
                      <a:pt x="50" y="31"/>
                      <a:pt x="50" y="31"/>
                    </a:cubicBezTo>
                    <a:cubicBezTo>
                      <a:pt x="50" y="32"/>
                      <a:pt x="49" y="32"/>
                      <a:pt x="49" y="32"/>
                    </a:cubicBezTo>
                    <a:cubicBezTo>
                      <a:pt x="49" y="32"/>
                      <a:pt x="48" y="32"/>
                      <a:pt x="48" y="33"/>
                    </a:cubicBezTo>
                    <a:cubicBezTo>
                      <a:pt x="47" y="33"/>
                      <a:pt x="47" y="33"/>
                      <a:pt x="47" y="34"/>
                    </a:cubicBezTo>
                    <a:cubicBezTo>
                      <a:pt x="46" y="34"/>
                      <a:pt x="46" y="34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4" y="36"/>
                      <a:pt x="44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4" y="37"/>
                      <a:pt x="44" y="37"/>
                      <a:pt x="45" y="37"/>
                    </a:cubicBezTo>
                    <a:cubicBezTo>
                      <a:pt x="45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9" y="38"/>
                      <a:pt x="50" y="38"/>
                    </a:cubicBezTo>
                    <a:cubicBezTo>
                      <a:pt x="51" y="38"/>
                      <a:pt x="52" y="38"/>
                      <a:pt x="53" y="38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6" y="36"/>
                      <a:pt x="56" y="36"/>
                    </a:cubicBezTo>
                    <a:cubicBezTo>
                      <a:pt x="56" y="36"/>
                      <a:pt x="56" y="35"/>
                      <a:pt x="56" y="35"/>
                    </a:cubicBezTo>
                    <a:cubicBezTo>
                      <a:pt x="57" y="35"/>
                      <a:pt x="57" y="34"/>
                      <a:pt x="58" y="34"/>
                    </a:cubicBezTo>
                    <a:cubicBezTo>
                      <a:pt x="58" y="34"/>
                      <a:pt x="59" y="34"/>
                      <a:pt x="59" y="34"/>
                    </a:cubicBezTo>
                    <a:cubicBezTo>
                      <a:pt x="59" y="34"/>
                      <a:pt x="58" y="35"/>
                      <a:pt x="58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8" y="35"/>
                      <a:pt x="59" y="35"/>
                      <a:pt x="59" y="35"/>
                    </a:cubicBezTo>
                    <a:cubicBezTo>
                      <a:pt x="60" y="35"/>
                      <a:pt x="60" y="35"/>
                      <a:pt x="61" y="35"/>
                    </a:cubicBezTo>
                    <a:cubicBezTo>
                      <a:pt x="61" y="35"/>
                      <a:pt x="61" y="35"/>
                      <a:pt x="62" y="35"/>
                    </a:cubicBezTo>
                    <a:cubicBezTo>
                      <a:pt x="62" y="34"/>
                      <a:pt x="63" y="34"/>
                      <a:pt x="63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3" y="35"/>
                    </a:cubicBezTo>
                    <a:cubicBezTo>
                      <a:pt x="63" y="35"/>
                      <a:pt x="62" y="35"/>
                      <a:pt x="61" y="35"/>
                    </a:cubicBezTo>
                    <a:cubicBezTo>
                      <a:pt x="61" y="35"/>
                      <a:pt x="60" y="35"/>
                      <a:pt x="60" y="36"/>
                    </a:cubicBezTo>
                    <a:cubicBezTo>
                      <a:pt x="60" y="36"/>
                      <a:pt x="59" y="36"/>
                      <a:pt x="59" y="36"/>
                    </a:cubicBezTo>
                    <a:cubicBezTo>
                      <a:pt x="58" y="36"/>
                      <a:pt x="58" y="37"/>
                      <a:pt x="57" y="37"/>
                    </a:cubicBezTo>
                    <a:cubicBezTo>
                      <a:pt x="57" y="37"/>
                      <a:pt x="57" y="37"/>
                      <a:pt x="5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7"/>
                      <a:pt x="59" y="37"/>
                      <a:pt x="60" y="37"/>
                    </a:cubicBezTo>
                    <a:cubicBezTo>
                      <a:pt x="61" y="37"/>
                      <a:pt x="61" y="38"/>
                      <a:pt x="62" y="38"/>
                    </a:cubicBezTo>
                    <a:cubicBezTo>
                      <a:pt x="63" y="38"/>
                      <a:pt x="64" y="37"/>
                      <a:pt x="65" y="37"/>
                    </a:cubicBezTo>
                    <a:cubicBezTo>
                      <a:pt x="66" y="37"/>
                      <a:pt x="66" y="37"/>
                      <a:pt x="67" y="37"/>
                    </a:cubicBezTo>
                    <a:cubicBezTo>
                      <a:pt x="67" y="37"/>
                      <a:pt x="67" y="37"/>
                      <a:pt x="68" y="37"/>
                    </a:cubicBezTo>
                    <a:cubicBezTo>
                      <a:pt x="69" y="36"/>
                      <a:pt x="71" y="36"/>
                      <a:pt x="72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3"/>
                      <a:pt x="74" y="33"/>
                    </a:cubicBezTo>
                    <a:cubicBezTo>
                      <a:pt x="75" y="33"/>
                      <a:pt x="75" y="32"/>
                      <a:pt x="76" y="32"/>
                    </a:cubicBezTo>
                    <a:cubicBezTo>
                      <a:pt x="76" y="31"/>
                      <a:pt x="77" y="31"/>
                      <a:pt x="77" y="31"/>
                    </a:cubicBezTo>
                    <a:cubicBezTo>
                      <a:pt x="77" y="31"/>
                      <a:pt x="77" y="31"/>
                      <a:pt x="78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79" y="30"/>
                      <a:pt x="79" y="30"/>
                    </a:cubicBezTo>
                    <a:cubicBezTo>
                      <a:pt x="80" y="30"/>
                      <a:pt x="81" y="29"/>
                      <a:pt x="82" y="28"/>
                    </a:cubicBezTo>
                    <a:cubicBezTo>
                      <a:pt x="83" y="28"/>
                      <a:pt x="84" y="28"/>
                      <a:pt x="85" y="28"/>
                    </a:cubicBezTo>
                    <a:cubicBezTo>
                      <a:pt x="86" y="27"/>
                      <a:pt x="87" y="27"/>
                      <a:pt x="88" y="26"/>
                    </a:cubicBezTo>
                    <a:cubicBezTo>
                      <a:pt x="88" y="26"/>
                      <a:pt x="88" y="27"/>
                      <a:pt x="88" y="27"/>
                    </a:cubicBezTo>
                    <a:cubicBezTo>
                      <a:pt x="87" y="27"/>
                      <a:pt x="86" y="28"/>
                      <a:pt x="85" y="28"/>
                    </a:cubicBezTo>
                    <a:cubicBezTo>
                      <a:pt x="85" y="28"/>
                      <a:pt x="84" y="28"/>
                      <a:pt x="83" y="28"/>
                    </a:cubicBezTo>
                    <a:cubicBezTo>
                      <a:pt x="82" y="29"/>
                      <a:pt x="81" y="30"/>
                      <a:pt x="80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9" y="31"/>
                      <a:pt x="79" y="32"/>
                      <a:pt x="79" y="32"/>
                    </a:cubicBezTo>
                    <a:cubicBezTo>
                      <a:pt x="78" y="32"/>
                      <a:pt x="78" y="32"/>
                      <a:pt x="77" y="32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4"/>
                      <a:pt x="76" y="34"/>
                      <a:pt x="76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7" y="34"/>
                      <a:pt x="78" y="34"/>
                      <a:pt x="79" y="33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1" y="34"/>
                      <a:pt x="81" y="34"/>
                      <a:pt x="82" y="33"/>
                    </a:cubicBezTo>
                    <a:cubicBezTo>
                      <a:pt x="82" y="34"/>
                      <a:pt x="83" y="34"/>
                      <a:pt x="83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4" y="34"/>
                      <a:pt x="84" y="34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4"/>
                      <a:pt x="85" y="34"/>
                      <a:pt x="86" y="34"/>
                    </a:cubicBezTo>
                    <a:cubicBezTo>
                      <a:pt x="85" y="35"/>
                      <a:pt x="85" y="35"/>
                      <a:pt x="84" y="35"/>
                    </a:cubicBezTo>
                    <a:cubicBezTo>
                      <a:pt x="84" y="35"/>
                      <a:pt x="84" y="35"/>
                      <a:pt x="83" y="35"/>
                    </a:cubicBezTo>
                    <a:cubicBezTo>
                      <a:pt x="83" y="35"/>
                      <a:pt x="82" y="35"/>
                      <a:pt x="82" y="35"/>
                    </a:cubicBezTo>
                    <a:cubicBezTo>
                      <a:pt x="81" y="35"/>
                      <a:pt x="80" y="35"/>
                      <a:pt x="79" y="35"/>
                    </a:cubicBezTo>
                    <a:cubicBezTo>
                      <a:pt x="78" y="35"/>
                      <a:pt x="78" y="35"/>
                      <a:pt x="77" y="35"/>
                    </a:cubicBezTo>
                    <a:cubicBezTo>
                      <a:pt x="75" y="36"/>
                      <a:pt x="74" y="36"/>
                      <a:pt x="72" y="36"/>
                    </a:cubicBezTo>
                    <a:cubicBezTo>
                      <a:pt x="72" y="37"/>
                      <a:pt x="71" y="37"/>
                      <a:pt x="71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38"/>
                      <a:pt x="72" y="38"/>
                      <a:pt x="72" y="38"/>
                    </a:cubicBezTo>
                    <a:cubicBezTo>
                      <a:pt x="73" y="38"/>
                      <a:pt x="73" y="38"/>
                      <a:pt x="74" y="37"/>
                    </a:cubicBezTo>
                    <a:cubicBezTo>
                      <a:pt x="74" y="38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5" y="38"/>
                      <a:pt x="74" y="38"/>
                      <a:pt x="74" y="39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8"/>
                      <a:pt x="71" y="38"/>
                      <a:pt x="70" y="39"/>
                    </a:cubicBezTo>
                    <a:cubicBezTo>
                      <a:pt x="70" y="38"/>
                      <a:pt x="69" y="38"/>
                      <a:pt x="69" y="38"/>
                    </a:cubicBezTo>
                    <a:cubicBezTo>
                      <a:pt x="69" y="38"/>
                      <a:pt x="68" y="38"/>
                      <a:pt x="68" y="38"/>
                    </a:cubicBezTo>
                    <a:cubicBezTo>
                      <a:pt x="67" y="39"/>
                      <a:pt x="67" y="39"/>
                      <a:pt x="66" y="39"/>
                    </a:cubicBezTo>
                    <a:cubicBezTo>
                      <a:pt x="65" y="39"/>
                      <a:pt x="64" y="39"/>
                      <a:pt x="64" y="40"/>
                    </a:cubicBezTo>
                    <a:cubicBezTo>
                      <a:pt x="63" y="40"/>
                      <a:pt x="62" y="39"/>
                      <a:pt x="62" y="39"/>
                    </a:cubicBezTo>
                    <a:cubicBezTo>
                      <a:pt x="61" y="40"/>
                      <a:pt x="60" y="40"/>
                      <a:pt x="60" y="40"/>
                    </a:cubicBezTo>
                    <a:cubicBezTo>
                      <a:pt x="59" y="40"/>
                      <a:pt x="59" y="40"/>
                      <a:pt x="58" y="40"/>
                    </a:cubicBezTo>
                    <a:cubicBezTo>
                      <a:pt x="58" y="40"/>
                      <a:pt x="57" y="40"/>
                      <a:pt x="57" y="40"/>
                    </a:cubicBezTo>
                    <a:cubicBezTo>
                      <a:pt x="56" y="40"/>
                      <a:pt x="56" y="40"/>
                      <a:pt x="55" y="40"/>
                    </a:cubicBezTo>
                    <a:cubicBezTo>
                      <a:pt x="55" y="40"/>
                      <a:pt x="55" y="41"/>
                      <a:pt x="55" y="41"/>
                    </a:cubicBezTo>
                    <a:cubicBezTo>
                      <a:pt x="55" y="41"/>
                      <a:pt x="55" y="41"/>
                      <a:pt x="55" y="42"/>
                    </a:cubicBezTo>
                    <a:cubicBezTo>
                      <a:pt x="55" y="42"/>
                      <a:pt x="56" y="43"/>
                      <a:pt x="56" y="44"/>
                    </a:cubicBezTo>
                    <a:cubicBezTo>
                      <a:pt x="56" y="44"/>
                      <a:pt x="56" y="44"/>
                      <a:pt x="56" y="45"/>
                    </a:cubicBezTo>
                    <a:cubicBezTo>
                      <a:pt x="56" y="45"/>
                      <a:pt x="55" y="45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6"/>
                      <a:pt x="56" y="46"/>
                    </a:cubicBezTo>
                    <a:cubicBezTo>
                      <a:pt x="56" y="46"/>
                      <a:pt x="57" y="46"/>
                      <a:pt x="57" y="47"/>
                    </a:cubicBezTo>
                    <a:cubicBezTo>
                      <a:pt x="58" y="47"/>
                      <a:pt x="58" y="47"/>
                      <a:pt x="59" y="47"/>
                    </a:cubicBezTo>
                    <a:cubicBezTo>
                      <a:pt x="59" y="47"/>
                      <a:pt x="59" y="47"/>
                      <a:pt x="60" y="47"/>
                    </a:cubicBezTo>
                    <a:cubicBezTo>
                      <a:pt x="59" y="47"/>
                      <a:pt x="59" y="47"/>
                      <a:pt x="58" y="47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8"/>
                      <a:pt x="57" y="48"/>
                    </a:cubicBezTo>
                    <a:cubicBezTo>
                      <a:pt x="57" y="48"/>
                      <a:pt x="57" y="47"/>
                      <a:pt x="57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6"/>
                      <a:pt x="53" y="46"/>
                      <a:pt x="53" y="46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3"/>
                      <a:pt x="52" y="43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1"/>
                      <a:pt x="50" y="41"/>
                    </a:cubicBezTo>
                    <a:cubicBezTo>
                      <a:pt x="50" y="41"/>
                      <a:pt x="49" y="41"/>
                      <a:pt x="48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4" y="40"/>
                      <a:pt x="44" y="40"/>
                      <a:pt x="43" y="40"/>
                    </a:cubicBezTo>
                    <a:cubicBezTo>
                      <a:pt x="43" y="40"/>
                      <a:pt x="42" y="40"/>
                      <a:pt x="42" y="40"/>
                    </a:cubicBezTo>
                    <a:cubicBezTo>
                      <a:pt x="40" y="41"/>
                      <a:pt x="39" y="42"/>
                      <a:pt x="38" y="43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39" y="45"/>
                      <a:pt x="40" y="45"/>
                      <a:pt x="40" y="45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6"/>
                      <a:pt x="41" y="46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0" y="46"/>
                      <a:pt x="40" y="46"/>
                    </a:cubicBezTo>
                    <a:cubicBezTo>
                      <a:pt x="40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9" y="49"/>
                      <a:pt x="39" y="49"/>
                    </a:cubicBezTo>
                    <a:cubicBezTo>
                      <a:pt x="39" y="49"/>
                      <a:pt x="39" y="50"/>
                      <a:pt x="40" y="51"/>
                    </a:cubicBezTo>
                    <a:cubicBezTo>
                      <a:pt x="40" y="51"/>
                      <a:pt x="39" y="52"/>
                      <a:pt x="39" y="52"/>
                    </a:cubicBezTo>
                    <a:cubicBezTo>
                      <a:pt x="39" y="52"/>
                      <a:pt x="39" y="53"/>
                      <a:pt x="39" y="53"/>
                    </a:cubicBezTo>
                    <a:cubicBezTo>
                      <a:pt x="39" y="53"/>
                      <a:pt x="39" y="54"/>
                      <a:pt x="39" y="54"/>
                    </a:cubicBezTo>
                    <a:cubicBezTo>
                      <a:pt x="39" y="54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6"/>
                      <a:pt x="40" y="56"/>
                    </a:cubicBezTo>
                    <a:cubicBezTo>
                      <a:pt x="40" y="56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7" y="56"/>
                      <a:pt x="37" y="56"/>
                    </a:cubicBezTo>
                    <a:cubicBezTo>
                      <a:pt x="37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7" y="57"/>
                    </a:cubicBezTo>
                    <a:cubicBezTo>
                      <a:pt x="37" y="58"/>
                      <a:pt x="38" y="58"/>
                      <a:pt x="38" y="59"/>
                    </a:cubicBezTo>
                    <a:cubicBezTo>
                      <a:pt x="39" y="59"/>
                      <a:pt x="40" y="58"/>
                      <a:pt x="40" y="58"/>
                    </a:cubicBezTo>
                    <a:cubicBezTo>
                      <a:pt x="40" y="58"/>
                      <a:pt x="41" y="58"/>
                      <a:pt x="41" y="58"/>
                    </a:cubicBezTo>
                    <a:cubicBezTo>
                      <a:pt x="41" y="58"/>
                      <a:pt x="42" y="59"/>
                      <a:pt x="42" y="59"/>
                    </a:cubicBezTo>
                    <a:cubicBezTo>
                      <a:pt x="43" y="59"/>
                      <a:pt x="43" y="59"/>
                      <a:pt x="44" y="58"/>
                    </a:cubicBezTo>
                    <a:cubicBezTo>
                      <a:pt x="45" y="58"/>
                      <a:pt x="45" y="59"/>
                      <a:pt x="46" y="59"/>
                    </a:cubicBezTo>
                    <a:cubicBezTo>
                      <a:pt x="46" y="58"/>
                      <a:pt x="47" y="58"/>
                      <a:pt x="47" y="58"/>
                    </a:cubicBezTo>
                    <a:cubicBezTo>
                      <a:pt x="47" y="58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6"/>
                      <a:pt x="49" y="56"/>
                      <a:pt x="49" y="56"/>
                    </a:cubicBezTo>
                    <a:cubicBezTo>
                      <a:pt x="49" y="56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7" y="59"/>
                      <a:pt x="47" y="59"/>
                    </a:cubicBezTo>
                    <a:cubicBezTo>
                      <a:pt x="46" y="59"/>
                      <a:pt x="45" y="59"/>
                      <a:pt x="44" y="59"/>
                    </a:cubicBezTo>
                    <a:cubicBezTo>
                      <a:pt x="44" y="59"/>
                      <a:pt x="44" y="59"/>
                      <a:pt x="43" y="60"/>
                    </a:cubicBezTo>
                    <a:cubicBezTo>
                      <a:pt x="43" y="60"/>
                      <a:pt x="43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5" y="60"/>
                      <a:pt x="45" y="60"/>
                      <a:pt x="46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6" y="60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2"/>
                    </a:cubicBezTo>
                    <a:cubicBezTo>
                      <a:pt x="44" y="61"/>
                      <a:pt x="44" y="61"/>
                      <a:pt x="43" y="61"/>
                    </a:cubicBezTo>
                    <a:cubicBezTo>
                      <a:pt x="43" y="61"/>
                      <a:pt x="43" y="61"/>
                      <a:pt x="42" y="61"/>
                    </a:cubicBezTo>
                    <a:cubicBezTo>
                      <a:pt x="42" y="61"/>
                      <a:pt x="42" y="60"/>
                      <a:pt x="42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0" y="60"/>
                      <a:pt x="39" y="59"/>
                      <a:pt x="38" y="59"/>
                    </a:cubicBezTo>
                    <a:cubicBezTo>
                      <a:pt x="38" y="59"/>
                      <a:pt x="38" y="59"/>
                      <a:pt x="37" y="59"/>
                    </a:cubicBezTo>
                    <a:cubicBezTo>
                      <a:pt x="37" y="59"/>
                      <a:pt x="36" y="59"/>
                      <a:pt x="36" y="59"/>
                    </a:cubicBezTo>
                    <a:cubicBezTo>
                      <a:pt x="36" y="59"/>
                      <a:pt x="35" y="58"/>
                      <a:pt x="35" y="58"/>
                    </a:cubicBezTo>
                    <a:cubicBezTo>
                      <a:pt x="35" y="58"/>
                      <a:pt x="35" y="59"/>
                      <a:pt x="34" y="59"/>
                    </a:cubicBezTo>
                    <a:cubicBezTo>
                      <a:pt x="34" y="59"/>
                      <a:pt x="34" y="59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1" y="60"/>
                      <a:pt x="30" y="60"/>
                      <a:pt x="30" y="60"/>
                    </a:cubicBezTo>
                    <a:cubicBezTo>
                      <a:pt x="29" y="60"/>
                      <a:pt x="28" y="61"/>
                      <a:pt x="27" y="61"/>
                    </a:cubicBezTo>
                    <a:cubicBezTo>
                      <a:pt x="27" y="61"/>
                      <a:pt x="27" y="61"/>
                      <a:pt x="26" y="61"/>
                    </a:cubicBezTo>
                    <a:cubicBezTo>
                      <a:pt x="26" y="61"/>
                      <a:pt x="25" y="62"/>
                      <a:pt x="25" y="62"/>
                    </a:cubicBezTo>
                    <a:cubicBezTo>
                      <a:pt x="25" y="63"/>
                      <a:pt x="25" y="63"/>
                      <a:pt x="24" y="63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64"/>
                      <a:pt x="24" y="65"/>
                      <a:pt x="23" y="65"/>
                    </a:cubicBezTo>
                    <a:cubicBezTo>
                      <a:pt x="23" y="65"/>
                      <a:pt x="23" y="65"/>
                      <a:pt x="22" y="65"/>
                    </a:cubicBez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6"/>
                      <a:pt x="21" y="66"/>
                      <a:pt x="21" y="67"/>
                    </a:cubicBezTo>
                    <a:cubicBezTo>
                      <a:pt x="21" y="67"/>
                      <a:pt x="20" y="67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70"/>
                      <a:pt x="20" y="70"/>
                      <a:pt x="21" y="70"/>
                    </a:cubicBezTo>
                    <a:cubicBezTo>
                      <a:pt x="21" y="70"/>
                      <a:pt x="22" y="70"/>
                      <a:pt x="22" y="70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4" y="68"/>
                      <a:pt x="24" y="68"/>
                      <a:pt x="25" y="68"/>
                    </a:cubicBezTo>
                    <a:cubicBezTo>
                      <a:pt x="25" y="68"/>
                      <a:pt x="26" y="68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70"/>
                      <a:pt x="26" y="70"/>
                      <a:pt x="26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69"/>
                      <a:pt x="28" y="69"/>
                      <a:pt x="29" y="68"/>
                    </a:cubicBezTo>
                    <a:cubicBezTo>
                      <a:pt x="29" y="68"/>
                      <a:pt x="30" y="68"/>
                      <a:pt x="30" y="67"/>
                    </a:cubicBezTo>
                    <a:cubicBezTo>
                      <a:pt x="31" y="67"/>
                      <a:pt x="31" y="66"/>
                      <a:pt x="31" y="65"/>
                    </a:cubicBezTo>
                    <a:cubicBezTo>
                      <a:pt x="32" y="65"/>
                      <a:pt x="32" y="64"/>
                      <a:pt x="33" y="64"/>
                    </a:cubicBezTo>
                    <a:cubicBezTo>
                      <a:pt x="33" y="64"/>
                      <a:pt x="33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4"/>
                      <a:pt x="33" y="64"/>
                      <a:pt x="33" y="65"/>
                    </a:cubicBezTo>
                    <a:cubicBezTo>
                      <a:pt x="32" y="65"/>
                      <a:pt x="32" y="66"/>
                      <a:pt x="31" y="66"/>
                    </a:cubicBezTo>
                    <a:cubicBezTo>
                      <a:pt x="32" y="66"/>
                      <a:pt x="32" y="67"/>
                      <a:pt x="32" y="67"/>
                    </a:cubicBezTo>
                    <a:cubicBezTo>
                      <a:pt x="32" y="67"/>
                      <a:pt x="31" y="67"/>
                      <a:pt x="31" y="67"/>
                    </a:cubicBezTo>
                    <a:cubicBezTo>
                      <a:pt x="31" y="67"/>
                      <a:pt x="31" y="68"/>
                      <a:pt x="30" y="68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68"/>
                      <a:pt x="31" y="69"/>
                      <a:pt x="30" y="69"/>
                    </a:cubicBezTo>
                    <a:cubicBezTo>
                      <a:pt x="30" y="69"/>
                      <a:pt x="30" y="69"/>
                      <a:pt x="29" y="69"/>
                    </a:cubicBezTo>
                    <a:cubicBezTo>
                      <a:pt x="29" y="70"/>
                      <a:pt x="30" y="70"/>
                      <a:pt x="30" y="70"/>
                    </a:cubicBezTo>
                    <a:cubicBezTo>
                      <a:pt x="30" y="70"/>
                      <a:pt x="31" y="70"/>
                      <a:pt x="31" y="70"/>
                    </a:cubicBezTo>
                    <a:cubicBezTo>
                      <a:pt x="31" y="70"/>
                      <a:pt x="30" y="70"/>
                      <a:pt x="30" y="70"/>
                    </a:cubicBezTo>
                    <a:cubicBezTo>
                      <a:pt x="30" y="70"/>
                      <a:pt x="29" y="70"/>
                      <a:pt x="29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0"/>
                      <a:pt x="27" y="71"/>
                      <a:pt x="27" y="71"/>
                    </a:cubicBezTo>
                    <a:cubicBezTo>
                      <a:pt x="27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72"/>
                      <a:pt x="27" y="71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8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72"/>
                      <a:pt x="27" y="72"/>
                      <a:pt x="27" y="73"/>
                    </a:cubicBezTo>
                    <a:cubicBezTo>
                      <a:pt x="27" y="73"/>
                      <a:pt x="28" y="72"/>
                      <a:pt x="28" y="72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6" y="73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8" y="74"/>
                      <a:pt x="28" y="74"/>
                      <a:pt x="29" y="74"/>
                    </a:cubicBezTo>
                    <a:cubicBezTo>
                      <a:pt x="29" y="73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9" y="75"/>
                      <a:pt x="29" y="76"/>
                      <a:pt x="30" y="76"/>
                    </a:cubicBezTo>
                    <a:cubicBezTo>
                      <a:pt x="30" y="76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5"/>
                      <a:pt x="32" y="75"/>
                    </a:cubicBezTo>
                    <a:cubicBezTo>
                      <a:pt x="32" y="75"/>
                      <a:pt x="32" y="75"/>
                      <a:pt x="33" y="75"/>
                    </a:cubicBezTo>
                    <a:cubicBezTo>
                      <a:pt x="33" y="75"/>
                      <a:pt x="34" y="75"/>
                      <a:pt x="35" y="74"/>
                    </a:cubicBezTo>
                    <a:cubicBezTo>
                      <a:pt x="35" y="74"/>
                      <a:pt x="36" y="73"/>
                      <a:pt x="36" y="73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2"/>
                      <a:pt x="38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3"/>
                      <a:pt x="37" y="73"/>
                      <a:pt x="36" y="73"/>
                    </a:cubicBezTo>
                    <a:cubicBezTo>
                      <a:pt x="36" y="74"/>
                      <a:pt x="35" y="74"/>
                      <a:pt x="35" y="75"/>
                    </a:cubicBezTo>
                    <a:cubicBezTo>
                      <a:pt x="34" y="75"/>
                      <a:pt x="34" y="75"/>
                      <a:pt x="33" y="75"/>
                    </a:cubicBezTo>
                    <a:cubicBezTo>
                      <a:pt x="33" y="76"/>
                      <a:pt x="33" y="76"/>
                      <a:pt x="3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2" y="77"/>
                      <a:pt x="32" y="76"/>
                      <a:pt x="31" y="76"/>
                    </a:cubicBezTo>
                    <a:cubicBezTo>
                      <a:pt x="30" y="76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7"/>
                      <a:pt x="27" y="77"/>
                      <a:pt x="27" y="77"/>
                    </a:cubicBezTo>
                    <a:cubicBezTo>
                      <a:pt x="26" y="76"/>
                      <a:pt x="25" y="76"/>
                      <a:pt x="25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4" y="75"/>
                    </a:cubicBezTo>
                    <a:cubicBezTo>
                      <a:pt x="23" y="75"/>
                      <a:pt x="23" y="74"/>
                      <a:pt x="23" y="73"/>
                    </a:cubicBezTo>
                    <a:cubicBezTo>
                      <a:pt x="23" y="73"/>
                      <a:pt x="22" y="72"/>
                      <a:pt x="22" y="72"/>
                    </a:cubicBezTo>
                    <a:cubicBezTo>
                      <a:pt x="22" y="72"/>
                      <a:pt x="21" y="72"/>
                      <a:pt x="21" y="71"/>
                    </a:cubicBezTo>
                    <a:cubicBezTo>
                      <a:pt x="20" y="71"/>
                      <a:pt x="20" y="71"/>
                      <a:pt x="2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7" y="72"/>
                      <a:pt x="17" y="72"/>
                      <a:pt x="16" y="72"/>
                    </a:cubicBezTo>
                    <a:cubicBezTo>
                      <a:pt x="16" y="72"/>
                      <a:pt x="16" y="72"/>
                      <a:pt x="15" y="72"/>
                    </a:cubicBezTo>
                    <a:cubicBezTo>
                      <a:pt x="15" y="73"/>
                      <a:pt x="15" y="73"/>
                      <a:pt x="14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76"/>
                      <a:pt x="15" y="77"/>
                      <a:pt x="15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8"/>
                      <a:pt x="15" y="78"/>
                      <a:pt x="16" y="78"/>
                    </a:cubicBezTo>
                    <a:cubicBezTo>
                      <a:pt x="16" y="78"/>
                      <a:pt x="16" y="78"/>
                      <a:pt x="17" y="78"/>
                    </a:cubicBezTo>
                    <a:cubicBezTo>
                      <a:pt x="17" y="78"/>
                      <a:pt x="17" y="77"/>
                      <a:pt x="17" y="77"/>
                    </a:cubicBezTo>
                    <a:cubicBezTo>
                      <a:pt x="17" y="77"/>
                      <a:pt x="18" y="77"/>
                      <a:pt x="18" y="77"/>
                    </a:cubicBezTo>
                    <a:cubicBezTo>
                      <a:pt x="18" y="77"/>
                      <a:pt x="18" y="78"/>
                      <a:pt x="18" y="78"/>
                    </a:cubicBezTo>
                    <a:cubicBezTo>
                      <a:pt x="18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19" y="79"/>
                      <a:pt x="20" y="79"/>
                    </a:cubicBezTo>
                    <a:cubicBezTo>
                      <a:pt x="19" y="79"/>
                      <a:pt x="19" y="80"/>
                      <a:pt x="19" y="80"/>
                    </a:cubicBezTo>
                    <a:cubicBezTo>
                      <a:pt x="19" y="80"/>
                      <a:pt x="18" y="80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7" y="80"/>
                      <a:pt x="17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0"/>
                      <a:pt x="14" y="80"/>
                      <a:pt x="14" y="80"/>
                    </a:cubicBezTo>
                    <a:cubicBezTo>
                      <a:pt x="14" y="80"/>
                      <a:pt x="14" y="80"/>
                      <a:pt x="13" y="80"/>
                    </a:cubicBezTo>
                    <a:cubicBezTo>
                      <a:pt x="13" y="80"/>
                      <a:pt x="13" y="80"/>
                      <a:pt x="12" y="81"/>
                    </a:cubicBezTo>
                    <a:cubicBezTo>
                      <a:pt x="12" y="81"/>
                      <a:pt x="11" y="81"/>
                      <a:pt x="11" y="81"/>
                    </a:cubicBezTo>
                    <a:cubicBezTo>
                      <a:pt x="10" y="81"/>
                      <a:pt x="9" y="81"/>
                      <a:pt x="9" y="81"/>
                    </a:cubicBezTo>
                    <a:cubicBezTo>
                      <a:pt x="9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7" y="81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6" y="82"/>
                      <a:pt x="6" y="83"/>
                      <a:pt x="6" y="83"/>
                    </a:cubicBezTo>
                    <a:cubicBezTo>
                      <a:pt x="6" y="83"/>
                      <a:pt x="5" y="83"/>
                      <a:pt x="5" y="83"/>
                    </a:cubicBezTo>
                    <a:cubicBezTo>
                      <a:pt x="5" y="83"/>
                      <a:pt x="4" y="84"/>
                      <a:pt x="4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3" y="84"/>
                      <a:pt x="3" y="84"/>
                      <a:pt x="2" y="84"/>
                    </a:cubicBezTo>
                    <a:cubicBezTo>
                      <a:pt x="2" y="85"/>
                      <a:pt x="2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89"/>
                      <a:pt x="2" y="89"/>
                      <a:pt x="2" y="89"/>
                    </a:cubicBezTo>
                    <a:cubicBezTo>
                      <a:pt x="2" y="89"/>
                      <a:pt x="3" y="89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89"/>
                      <a:pt x="4" y="89"/>
                      <a:pt x="4" y="89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4" y="87"/>
                      <a:pt x="4" y="87"/>
                      <a:pt x="4" y="86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5" y="86"/>
                      <a:pt x="5" y="86"/>
                      <a:pt x="4" y="87"/>
                    </a:cubicBezTo>
                    <a:cubicBezTo>
                      <a:pt x="4" y="87"/>
                      <a:pt x="4" y="87"/>
                      <a:pt x="5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4" y="89"/>
                      <a:pt x="4" y="90"/>
                      <a:pt x="4" y="90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5" y="90"/>
                      <a:pt x="6" y="90"/>
                      <a:pt x="6" y="90"/>
                    </a:cubicBezTo>
                    <a:cubicBezTo>
                      <a:pt x="6" y="90"/>
                      <a:pt x="7" y="90"/>
                      <a:pt x="7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8"/>
                      <a:pt x="7" y="88"/>
                      <a:pt x="7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8"/>
                      <a:pt x="8" y="88"/>
                    </a:cubicBezTo>
                    <a:cubicBezTo>
                      <a:pt x="8" y="88"/>
                      <a:pt x="8" y="88"/>
                      <a:pt x="8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90"/>
                      <a:pt x="9" y="90"/>
                      <a:pt x="9" y="90"/>
                    </a:cubicBezTo>
                    <a:cubicBezTo>
                      <a:pt x="9" y="90"/>
                      <a:pt x="10" y="90"/>
                      <a:pt x="10" y="90"/>
                    </a:cubicBezTo>
                    <a:cubicBezTo>
                      <a:pt x="10" y="90"/>
                      <a:pt x="10" y="90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0" y="89"/>
                      <a:pt x="11" y="88"/>
                      <a:pt x="11" y="88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8"/>
                      <a:pt x="11" y="88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0" y="87"/>
                      <a:pt x="10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2" y="87"/>
                      <a:pt x="12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8"/>
                      <a:pt x="12" y="89"/>
                      <a:pt x="12" y="89"/>
                    </a:cubicBezTo>
                    <a:cubicBezTo>
                      <a:pt x="12" y="89"/>
                      <a:pt x="11" y="89"/>
                      <a:pt x="11" y="89"/>
                    </a:cubicBezTo>
                    <a:cubicBezTo>
                      <a:pt x="11" y="89"/>
                      <a:pt x="11" y="89"/>
                      <a:pt x="11" y="90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0"/>
                      <a:pt x="11" y="90"/>
                      <a:pt x="12" y="90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14" y="90"/>
                      <a:pt x="14" y="90"/>
                      <a:pt x="15" y="90"/>
                    </a:cubicBezTo>
                    <a:cubicBezTo>
                      <a:pt x="15" y="90"/>
                      <a:pt x="15" y="90"/>
                      <a:pt x="16" y="90"/>
                    </a:cubicBezTo>
                    <a:cubicBezTo>
                      <a:pt x="16" y="90"/>
                      <a:pt x="16" y="91"/>
                      <a:pt x="16" y="91"/>
                    </a:cubicBezTo>
                    <a:cubicBezTo>
                      <a:pt x="17" y="91"/>
                      <a:pt x="17" y="91"/>
                      <a:pt x="18" y="90"/>
                    </a:cubicBezTo>
                    <a:cubicBezTo>
                      <a:pt x="18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9" y="90"/>
                      <a:pt x="19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8" y="88"/>
                      <a:pt x="18" y="87"/>
                      <a:pt x="18" y="87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20" y="87"/>
                      <a:pt x="20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88"/>
                      <a:pt x="20" y="89"/>
                      <a:pt x="20" y="89"/>
                    </a:cubicBezTo>
                    <a:cubicBezTo>
                      <a:pt x="20" y="89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2" y="87"/>
                      <a:pt x="23" y="87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3" y="86"/>
                      <a:pt x="23" y="85"/>
                      <a:pt x="23" y="85"/>
                    </a:cubicBezTo>
                    <a:cubicBezTo>
                      <a:pt x="23" y="85"/>
                      <a:pt x="23" y="85"/>
                      <a:pt x="24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7"/>
                      <a:pt x="24" y="87"/>
                      <a:pt x="23" y="87"/>
                    </a:cubicBezTo>
                    <a:cubicBezTo>
                      <a:pt x="23" y="87"/>
                      <a:pt x="23" y="87"/>
                      <a:pt x="23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5" y="89"/>
                      <a:pt x="25" y="89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88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6" y="86"/>
                    </a:cubicBezTo>
                    <a:cubicBezTo>
                      <a:pt x="26" y="86"/>
                      <a:pt x="26" y="86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5"/>
                      <a:pt x="28" y="84"/>
                      <a:pt x="28" y="84"/>
                    </a:cubicBezTo>
                    <a:cubicBezTo>
                      <a:pt x="28" y="85"/>
                      <a:pt x="28" y="85"/>
                      <a:pt x="27" y="85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8" y="86"/>
                      <a:pt x="28" y="86"/>
                    </a:cubicBezTo>
                    <a:cubicBezTo>
                      <a:pt x="28" y="87"/>
                      <a:pt x="27" y="87"/>
                      <a:pt x="27" y="88"/>
                    </a:cubicBezTo>
                    <a:cubicBezTo>
                      <a:pt x="27" y="88"/>
                      <a:pt x="27" y="88"/>
                      <a:pt x="28" y="88"/>
                    </a:cubicBezTo>
                    <a:cubicBezTo>
                      <a:pt x="28" y="88"/>
                      <a:pt x="28" y="89"/>
                      <a:pt x="28" y="89"/>
                    </a:cubicBezTo>
                    <a:cubicBezTo>
                      <a:pt x="29" y="89"/>
                      <a:pt x="29" y="88"/>
                      <a:pt x="29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7"/>
                      <a:pt x="31" y="87"/>
                    </a:cubicBezTo>
                    <a:cubicBezTo>
                      <a:pt x="31" y="87"/>
                      <a:pt x="31" y="87"/>
                      <a:pt x="32" y="87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86"/>
                      <a:pt x="31" y="86"/>
                      <a:pt x="30" y="85"/>
                    </a:cubicBezTo>
                    <a:cubicBezTo>
                      <a:pt x="30" y="85"/>
                      <a:pt x="31" y="84"/>
                      <a:pt x="31" y="84"/>
                    </a:cubicBezTo>
                    <a:cubicBezTo>
                      <a:pt x="31" y="84"/>
                      <a:pt x="31" y="83"/>
                      <a:pt x="31" y="83"/>
                    </a:cubicBezTo>
                    <a:cubicBezTo>
                      <a:pt x="31" y="83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5"/>
                      <a:pt x="32" y="86"/>
                      <a:pt x="32" y="86"/>
                    </a:cubicBezTo>
                    <a:cubicBezTo>
                      <a:pt x="32" y="86"/>
                      <a:pt x="33" y="86"/>
                      <a:pt x="33" y="86"/>
                    </a:cubicBezTo>
                    <a:cubicBezTo>
                      <a:pt x="33" y="86"/>
                      <a:pt x="33" y="86"/>
                      <a:pt x="34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3" y="87"/>
                      <a:pt x="32" y="87"/>
                      <a:pt x="32" y="87"/>
                    </a:cubicBezTo>
                    <a:cubicBezTo>
                      <a:pt x="32" y="87"/>
                      <a:pt x="32" y="87"/>
                      <a:pt x="33" y="88"/>
                    </a:cubicBezTo>
                    <a:cubicBezTo>
                      <a:pt x="33" y="88"/>
                      <a:pt x="34" y="88"/>
                      <a:pt x="34" y="88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6" y="87"/>
                      <a:pt x="36" y="88"/>
                      <a:pt x="36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89"/>
                      <a:pt x="35" y="90"/>
                      <a:pt x="35" y="90"/>
                    </a:cubicBezTo>
                    <a:cubicBezTo>
                      <a:pt x="35" y="90"/>
                      <a:pt x="35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9" y="90"/>
                      <a:pt x="39" y="90"/>
                    </a:cubicBezTo>
                    <a:cubicBezTo>
                      <a:pt x="39" y="89"/>
                      <a:pt x="40" y="89"/>
                      <a:pt x="41" y="89"/>
                    </a:cubicBezTo>
                    <a:cubicBezTo>
                      <a:pt x="41" y="89"/>
                      <a:pt x="41" y="89"/>
                      <a:pt x="42" y="88"/>
                    </a:cubicBezTo>
                    <a:cubicBezTo>
                      <a:pt x="42" y="88"/>
                      <a:pt x="42" y="89"/>
                      <a:pt x="42" y="89"/>
                    </a:cubicBezTo>
                    <a:cubicBezTo>
                      <a:pt x="43" y="88"/>
                      <a:pt x="43" y="88"/>
                      <a:pt x="44" y="87"/>
                    </a:cubicBezTo>
                    <a:cubicBezTo>
                      <a:pt x="44" y="87"/>
                      <a:pt x="44" y="87"/>
                      <a:pt x="45" y="87"/>
                    </a:cubicBezTo>
                    <a:cubicBezTo>
                      <a:pt x="45" y="87"/>
                      <a:pt x="45" y="86"/>
                      <a:pt x="45" y="86"/>
                    </a:cubicBezTo>
                    <a:cubicBezTo>
                      <a:pt x="46" y="86"/>
                      <a:pt x="46" y="86"/>
                      <a:pt x="46" y="85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6" y="87"/>
                      <a:pt x="46" y="87"/>
                      <a:pt x="47" y="87"/>
                    </a:cubicBezTo>
                    <a:cubicBezTo>
                      <a:pt x="47" y="87"/>
                      <a:pt x="47" y="87"/>
                      <a:pt x="48" y="87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1" y="84"/>
                      <a:pt x="51" y="84"/>
                      <a:pt x="51" y="83"/>
                    </a:cubicBezTo>
                    <a:cubicBezTo>
                      <a:pt x="51" y="83"/>
                      <a:pt x="52" y="82"/>
                      <a:pt x="52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0" y="81"/>
                      <a:pt x="50" y="81"/>
                      <a:pt x="49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3"/>
                      <a:pt x="47" y="83"/>
                      <a:pt x="46" y="83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1"/>
                    </a:cubicBezTo>
                    <a:cubicBezTo>
                      <a:pt x="47" y="81"/>
                      <a:pt x="47" y="82"/>
                      <a:pt x="46" y="82"/>
                    </a:cubicBezTo>
                    <a:cubicBezTo>
                      <a:pt x="46" y="82"/>
                      <a:pt x="46" y="82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7" y="81"/>
                      <a:pt x="47" y="81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8" y="79"/>
                      <a:pt x="48" y="79"/>
                    </a:cubicBezTo>
                    <a:cubicBezTo>
                      <a:pt x="48" y="79"/>
                      <a:pt x="48" y="78"/>
                      <a:pt x="47" y="78"/>
                    </a:cubicBezTo>
                    <a:cubicBezTo>
                      <a:pt x="47" y="78"/>
                      <a:pt x="46" y="78"/>
                      <a:pt x="46" y="78"/>
                    </a:cubicBezTo>
                    <a:cubicBezTo>
                      <a:pt x="45" y="78"/>
                      <a:pt x="44" y="79"/>
                      <a:pt x="44" y="79"/>
                    </a:cubicBezTo>
                    <a:cubicBezTo>
                      <a:pt x="43" y="79"/>
                      <a:pt x="43" y="79"/>
                      <a:pt x="42" y="80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9"/>
                      <a:pt x="42" y="78"/>
                      <a:pt x="42" y="78"/>
                    </a:cubicBezTo>
                    <a:cubicBezTo>
                      <a:pt x="41" y="78"/>
                      <a:pt x="41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8"/>
                      <a:pt x="39" y="78"/>
                      <a:pt x="39" y="79"/>
                    </a:cubicBezTo>
                    <a:cubicBezTo>
                      <a:pt x="39" y="79"/>
                      <a:pt x="39" y="79"/>
                      <a:pt x="38" y="79"/>
                    </a:cubicBezTo>
                    <a:cubicBezTo>
                      <a:pt x="38" y="79"/>
                      <a:pt x="38" y="79"/>
                      <a:pt x="37" y="80"/>
                    </a:cubicBezTo>
                    <a:cubicBezTo>
                      <a:pt x="37" y="80"/>
                      <a:pt x="37" y="80"/>
                      <a:pt x="36" y="80"/>
                    </a:cubicBezTo>
                    <a:cubicBezTo>
                      <a:pt x="37" y="80"/>
                      <a:pt x="37" y="79"/>
                      <a:pt x="37" y="79"/>
                    </a:cubicBezTo>
                    <a:cubicBezTo>
                      <a:pt x="36" y="79"/>
                      <a:pt x="36" y="79"/>
                      <a:pt x="36" y="78"/>
                    </a:cubicBezTo>
                    <a:cubicBezTo>
                      <a:pt x="36" y="78"/>
                      <a:pt x="36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8" y="78"/>
                      <a:pt x="38" y="78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8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8" y="77"/>
                    </a:cubicBezTo>
                    <a:cubicBezTo>
                      <a:pt x="38" y="77"/>
                      <a:pt x="39" y="76"/>
                      <a:pt x="39" y="76"/>
                    </a:cubicBezTo>
                    <a:cubicBezTo>
                      <a:pt x="39" y="76"/>
                      <a:pt x="39" y="75"/>
                      <a:pt x="39" y="75"/>
                    </a:cubicBezTo>
                    <a:cubicBezTo>
                      <a:pt x="39" y="75"/>
                      <a:pt x="39" y="75"/>
                      <a:pt x="39" y="74"/>
                    </a:cubicBezTo>
                    <a:cubicBezTo>
                      <a:pt x="39" y="74"/>
                      <a:pt x="39" y="74"/>
                      <a:pt x="40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5"/>
                      <a:pt x="40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6"/>
                      <a:pt x="40" y="76"/>
                      <a:pt x="40" y="77"/>
                    </a:cubicBezTo>
                    <a:cubicBezTo>
                      <a:pt x="41" y="77"/>
                      <a:pt x="42" y="78"/>
                      <a:pt x="43" y="78"/>
                    </a:cubicBezTo>
                    <a:cubicBezTo>
                      <a:pt x="44" y="78"/>
                      <a:pt x="44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6" y="78"/>
                      <a:pt x="46" y="78"/>
                      <a:pt x="47" y="77"/>
                    </a:cubicBezTo>
                    <a:cubicBezTo>
                      <a:pt x="48" y="78"/>
                      <a:pt x="49" y="78"/>
                      <a:pt x="50" y="78"/>
                    </a:cubicBezTo>
                    <a:cubicBezTo>
                      <a:pt x="50" y="78"/>
                      <a:pt x="50" y="78"/>
                      <a:pt x="50" y="77"/>
                    </a:cubicBezTo>
                    <a:cubicBezTo>
                      <a:pt x="50" y="77"/>
                      <a:pt x="51" y="77"/>
                      <a:pt x="51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4" y="76"/>
                      <a:pt x="54" y="75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4" y="75"/>
                      <a:pt x="55" y="75"/>
                    </a:cubicBezTo>
                    <a:cubicBezTo>
                      <a:pt x="55" y="75"/>
                      <a:pt x="55" y="75"/>
                      <a:pt x="56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3"/>
                      <a:pt x="57" y="73"/>
                      <a:pt x="57" y="73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7" y="71"/>
                    </a:cubicBezTo>
                    <a:cubicBezTo>
                      <a:pt x="57" y="71"/>
                      <a:pt x="57" y="70"/>
                      <a:pt x="57" y="70"/>
                    </a:cubicBezTo>
                    <a:cubicBezTo>
                      <a:pt x="57" y="70"/>
                      <a:pt x="58" y="69"/>
                      <a:pt x="58" y="69"/>
                    </a:cubicBezTo>
                    <a:cubicBezTo>
                      <a:pt x="59" y="69"/>
                      <a:pt x="60" y="69"/>
                      <a:pt x="61" y="69"/>
                    </a:cubicBezTo>
                    <a:cubicBezTo>
                      <a:pt x="61" y="69"/>
                      <a:pt x="61" y="69"/>
                      <a:pt x="62" y="70"/>
                    </a:cubicBezTo>
                    <a:cubicBezTo>
                      <a:pt x="62" y="70"/>
                      <a:pt x="63" y="69"/>
                      <a:pt x="64" y="69"/>
                    </a:cubicBezTo>
                    <a:cubicBezTo>
                      <a:pt x="64" y="69"/>
                      <a:pt x="64" y="69"/>
                      <a:pt x="65" y="69"/>
                    </a:cubicBezTo>
                    <a:cubicBezTo>
                      <a:pt x="65" y="69"/>
                      <a:pt x="65" y="68"/>
                      <a:pt x="65" y="6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7" y="69"/>
                      <a:pt x="67" y="69"/>
                      <a:pt x="68" y="69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9" y="68"/>
                      <a:pt x="69" y="67"/>
                      <a:pt x="69" y="67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9" y="67"/>
                      <a:pt x="68" y="67"/>
                      <a:pt x="68" y="67"/>
                    </a:cubicBezTo>
                    <a:cubicBezTo>
                      <a:pt x="67" y="67"/>
                      <a:pt x="65" y="67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5" y="66"/>
                      <a:pt x="65" y="66"/>
                      <a:pt x="66" y="65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6"/>
                      <a:pt x="67" y="65"/>
                      <a:pt x="67" y="65"/>
                    </a:cubicBezTo>
                    <a:cubicBezTo>
                      <a:pt x="68" y="66"/>
                      <a:pt x="69" y="66"/>
                      <a:pt x="69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5"/>
                      <a:pt x="71" y="65"/>
                      <a:pt x="71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4"/>
                      <a:pt x="73" y="64"/>
                      <a:pt x="73" y="64"/>
                    </a:cubicBezTo>
                    <a:cubicBezTo>
                      <a:pt x="73" y="64"/>
                      <a:pt x="72" y="63"/>
                      <a:pt x="72" y="63"/>
                    </a:cubicBezTo>
                    <a:cubicBezTo>
                      <a:pt x="72" y="63"/>
                      <a:pt x="71" y="63"/>
                      <a:pt x="71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2"/>
                      <a:pt x="69" y="62"/>
                      <a:pt x="68" y="62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2"/>
                      <a:pt x="69" y="62"/>
                      <a:pt x="69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2"/>
                      <a:pt x="70" y="62"/>
                      <a:pt x="71" y="62"/>
                    </a:cubicBezTo>
                    <a:cubicBezTo>
                      <a:pt x="71" y="62"/>
                      <a:pt x="71" y="62"/>
                      <a:pt x="71" y="63"/>
                    </a:cubicBezTo>
                    <a:cubicBezTo>
                      <a:pt x="72" y="62"/>
                      <a:pt x="72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4" y="62"/>
                      <a:pt x="74" y="62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59"/>
                      <a:pt x="76" y="59"/>
                      <a:pt x="77" y="58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7"/>
                      <a:pt x="75" y="57"/>
                      <a:pt x="74" y="57"/>
                    </a:cubicBezTo>
                    <a:cubicBezTo>
                      <a:pt x="74" y="57"/>
                      <a:pt x="74" y="57"/>
                      <a:pt x="73" y="57"/>
                    </a:cubicBezTo>
                    <a:cubicBezTo>
                      <a:pt x="73" y="57"/>
                      <a:pt x="73" y="58"/>
                      <a:pt x="72" y="58"/>
                    </a:cubicBezTo>
                    <a:cubicBezTo>
                      <a:pt x="72" y="58"/>
                      <a:pt x="72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3" y="57"/>
                      <a:pt x="73" y="57"/>
                      <a:pt x="74" y="57"/>
                    </a:cubicBezTo>
                    <a:cubicBezTo>
                      <a:pt x="74" y="57"/>
                      <a:pt x="74" y="56"/>
                      <a:pt x="74" y="56"/>
                    </a:cubicBezTo>
                    <a:cubicBezTo>
                      <a:pt x="73" y="56"/>
                      <a:pt x="73" y="56"/>
                      <a:pt x="72" y="56"/>
                    </a:cubicBezTo>
                    <a:cubicBezTo>
                      <a:pt x="72" y="56"/>
                      <a:pt x="71" y="56"/>
                      <a:pt x="71" y="56"/>
                    </a:cubicBezTo>
                    <a:cubicBezTo>
                      <a:pt x="71" y="56"/>
                      <a:pt x="70" y="56"/>
                      <a:pt x="70" y="56"/>
                    </a:cubicBezTo>
                    <a:cubicBezTo>
                      <a:pt x="70" y="56"/>
                      <a:pt x="70" y="56"/>
                      <a:pt x="6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68" y="56"/>
                      <a:pt x="6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68" y="56"/>
                      <a:pt x="67" y="57"/>
                    </a:cubicBezTo>
                    <a:cubicBezTo>
                      <a:pt x="67" y="57"/>
                      <a:pt x="67" y="57"/>
                      <a:pt x="66" y="57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6"/>
                      <a:pt x="67" y="56"/>
                    </a:cubicBezTo>
                    <a:cubicBezTo>
                      <a:pt x="66" y="56"/>
                      <a:pt x="65" y="56"/>
                      <a:pt x="64" y="56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5"/>
                      <a:pt x="65" y="55"/>
                      <a:pt x="65" y="55"/>
                    </a:cubicBezTo>
                    <a:cubicBezTo>
                      <a:pt x="66" y="55"/>
                      <a:pt x="66" y="55"/>
                      <a:pt x="67" y="55"/>
                    </a:cubicBezTo>
                    <a:cubicBezTo>
                      <a:pt x="67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69" y="55"/>
                      <a:pt x="70" y="55"/>
                    </a:cubicBezTo>
                    <a:cubicBezTo>
                      <a:pt x="70" y="55"/>
                      <a:pt x="71" y="55"/>
                      <a:pt x="72" y="55"/>
                    </a:cubicBezTo>
                    <a:cubicBezTo>
                      <a:pt x="72" y="55"/>
                      <a:pt x="73" y="55"/>
                      <a:pt x="73" y="55"/>
                    </a:cubicBezTo>
                    <a:cubicBezTo>
                      <a:pt x="73" y="55"/>
                      <a:pt x="74" y="55"/>
                      <a:pt x="74" y="55"/>
                    </a:cubicBezTo>
                    <a:cubicBezTo>
                      <a:pt x="74" y="55"/>
                      <a:pt x="74" y="55"/>
                      <a:pt x="74" y="54"/>
                    </a:cubicBezTo>
                    <a:cubicBezTo>
                      <a:pt x="73" y="54"/>
                      <a:pt x="72" y="54"/>
                      <a:pt x="71" y="54"/>
                    </a:cubicBezTo>
                    <a:cubicBezTo>
                      <a:pt x="70" y="54"/>
                      <a:pt x="69" y="54"/>
                      <a:pt x="69" y="54"/>
                    </a:cubicBezTo>
                    <a:cubicBezTo>
                      <a:pt x="68" y="54"/>
                      <a:pt x="67" y="54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7" y="54"/>
                      <a:pt x="68" y="54"/>
                      <a:pt x="68" y="54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4"/>
                      <a:pt x="71" y="54"/>
                      <a:pt x="72" y="54"/>
                    </a:cubicBezTo>
                    <a:cubicBezTo>
                      <a:pt x="73" y="54"/>
                      <a:pt x="73" y="54"/>
                      <a:pt x="74" y="53"/>
                    </a:cubicBezTo>
                    <a:cubicBezTo>
                      <a:pt x="74" y="54"/>
                      <a:pt x="74" y="54"/>
                      <a:pt x="75" y="54"/>
                    </a:cubicBezTo>
                    <a:cubicBezTo>
                      <a:pt x="75" y="54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7" y="56"/>
                      <a:pt x="78" y="56"/>
                      <a:pt x="78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6"/>
                      <a:pt x="80" y="56"/>
                      <a:pt x="81" y="56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55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1" y="53"/>
                    </a:cubicBezTo>
                    <a:cubicBezTo>
                      <a:pt x="81" y="53"/>
                      <a:pt x="80" y="53"/>
                      <a:pt x="80" y="53"/>
                    </a:cubicBezTo>
                    <a:cubicBezTo>
                      <a:pt x="79" y="53"/>
                      <a:pt x="78" y="53"/>
                      <a:pt x="77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4" y="53"/>
                      <a:pt x="74" y="53"/>
                    </a:cubicBezTo>
                    <a:cubicBezTo>
                      <a:pt x="73" y="53"/>
                      <a:pt x="73" y="53"/>
                      <a:pt x="72" y="53"/>
                    </a:cubicBezTo>
                    <a:cubicBezTo>
                      <a:pt x="72" y="53"/>
                      <a:pt x="72" y="53"/>
                      <a:pt x="71" y="53"/>
                    </a:cubicBezTo>
                    <a:cubicBezTo>
                      <a:pt x="71" y="53"/>
                      <a:pt x="71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8" y="53"/>
                      <a:pt x="68" y="53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1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2" y="51"/>
                      <a:pt x="72" y="52"/>
                      <a:pt x="72" y="52"/>
                    </a:cubicBezTo>
                    <a:cubicBezTo>
                      <a:pt x="72" y="52"/>
                      <a:pt x="72" y="52"/>
                      <a:pt x="73" y="52"/>
                    </a:cubicBezTo>
                    <a:cubicBezTo>
                      <a:pt x="74" y="52"/>
                      <a:pt x="75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51"/>
                      <a:pt x="75" y="51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3" y="50"/>
                      <a:pt x="73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2" y="49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5" y="50"/>
                      <a:pt x="75" y="50"/>
                      <a:pt x="7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0"/>
                      <a:pt x="77" y="50"/>
                    </a:cubicBezTo>
                    <a:cubicBezTo>
                      <a:pt x="77" y="50"/>
                      <a:pt x="77" y="51"/>
                      <a:pt x="78" y="51"/>
                    </a:cubicBezTo>
                    <a:cubicBezTo>
                      <a:pt x="78" y="51"/>
                      <a:pt x="78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1"/>
                      <a:pt x="81" y="51"/>
                      <a:pt x="81" y="50"/>
                    </a:cubicBezTo>
                    <a:cubicBezTo>
                      <a:pt x="81" y="50"/>
                      <a:pt x="81" y="50"/>
                      <a:pt x="82" y="50"/>
                    </a:cubicBezTo>
                    <a:cubicBezTo>
                      <a:pt x="82" y="50"/>
                      <a:pt x="83" y="50"/>
                      <a:pt x="83" y="51"/>
                    </a:cubicBezTo>
                    <a:cubicBezTo>
                      <a:pt x="83" y="51"/>
                      <a:pt x="83" y="50"/>
                      <a:pt x="83" y="50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7" y="50"/>
                    </a:cubicBezTo>
                    <a:cubicBezTo>
                      <a:pt x="87" y="50"/>
                      <a:pt x="87" y="50"/>
                      <a:pt x="87" y="49"/>
                    </a:cubicBezTo>
                    <a:cubicBezTo>
                      <a:pt x="87" y="49"/>
                      <a:pt x="87" y="48"/>
                      <a:pt x="87" y="47"/>
                    </a:cubicBezTo>
                    <a:cubicBezTo>
                      <a:pt x="86" y="47"/>
                      <a:pt x="85" y="47"/>
                      <a:pt x="84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7"/>
                      <a:pt x="83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83" y="46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5" y="46"/>
                      <a:pt x="85" y="46"/>
                      <a:pt x="85" y="45"/>
                    </a:cubicBezTo>
                    <a:cubicBezTo>
                      <a:pt x="85" y="46"/>
                      <a:pt x="86" y="46"/>
                      <a:pt x="86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6" y="47"/>
                      <a:pt x="87" y="47"/>
                    </a:cubicBezTo>
                    <a:cubicBezTo>
                      <a:pt x="87" y="47"/>
                      <a:pt x="88" y="47"/>
                      <a:pt x="88" y="47"/>
                    </a:cubicBezTo>
                    <a:cubicBezTo>
                      <a:pt x="88" y="47"/>
                      <a:pt x="89" y="47"/>
                      <a:pt x="89" y="48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2" y="48"/>
                      <a:pt x="93" y="48"/>
                      <a:pt x="94" y="48"/>
                    </a:cubicBezTo>
                    <a:cubicBezTo>
                      <a:pt x="94" y="48"/>
                      <a:pt x="95" y="48"/>
                      <a:pt x="96" y="48"/>
                    </a:cubicBezTo>
                    <a:cubicBezTo>
                      <a:pt x="96" y="47"/>
                      <a:pt x="97" y="47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6" y="45"/>
                      <a:pt x="96" y="46"/>
                      <a:pt x="96" y="46"/>
                    </a:cubicBezTo>
                    <a:cubicBezTo>
                      <a:pt x="96" y="46"/>
                      <a:pt x="96" y="46"/>
                      <a:pt x="95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7" y="45"/>
                      <a:pt x="97" y="45"/>
                    </a:cubicBezTo>
                    <a:cubicBezTo>
                      <a:pt x="98" y="45"/>
                      <a:pt x="98" y="45"/>
                      <a:pt x="99" y="45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3"/>
                      <a:pt x="100" y="43"/>
                    </a:cubicBezTo>
                    <a:cubicBezTo>
                      <a:pt x="100" y="43"/>
                      <a:pt x="100" y="43"/>
                      <a:pt x="99" y="43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5" y="43"/>
                      <a:pt x="95" y="43"/>
                      <a:pt x="94" y="43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4" y="43"/>
                      <a:pt x="95" y="43"/>
                      <a:pt x="95" y="43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3"/>
                    </a:cubicBezTo>
                    <a:cubicBezTo>
                      <a:pt x="96" y="43"/>
                      <a:pt x="97" y="43"/>
                      <a:pt x="97" y="43"/>
                    </a:cubicBezTo>
                    <a:cubicBezTo>
                      <a:pt x="97" y="42"/>
                      <a:pt x="97" y="42"/>
                      <a:pt x="98" y="42"/>
                    </a:cubicBezTo>
                    <a:cubicBezTo>
                      <a:pt x="98" y="42"/>
                      <a:pt x="99" y="42"/>
                      <a:pt x="100" y="42"/>
                    </a:cubicBezTo>
                    <a:cubicBezTo>
                      <a:pt x="100" y="42"/>
                      <a:pt x="100" y="42"/>
                      <a:pt x="101" y="42"/>
                    </a:cubicBezTo>
                    <a:cubicBezTo>
                      <a:pt x="101" y="42"/>
                      <a:pt x="101" y="42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1"/>
                      <a:pt x="104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2" y="40"/>
                      <a:pt x="10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39"/>
                      <a:pt x="102" y="39"/>
                      <a:pt x="103" y="39"/>
                    </a:cubicBezTo>
                    <a:cubicBezTo>
                      <a:pt x="102" y="39"/>
                      <a:pt x="102" y="38"/>
                      <a:pt x="102" y="38"/>
                    </a:cubicBezTo>
                    <a:cubicBezTo>
                      <a:pt x="102" y="38"/>
                      <a:pt x="103" y="38"/>
                      <a:pt x="103" y="38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5" y="40"/>
                    </a:cubicBezTo>
                    <a:cubicBezTo>
                      <a:pt x="106" y="39"/>
                      <a:pt x="107" y="39"/>
                      <a:pt x="108" y="39"/>
                    </a:cubicBezTo>
                    <a:cubicBezTo>
                      <a:pt x="108" y="39"/>
                      <a:pt x="108" y="39"/>
                      <a:pt x="108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10" y="36"/>
                    </a:cubicBezTo>
                    <a:cubicBezTo>
                      <a:pt x="110" y="36"/>
                      <a:pt x="110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5"/>
                      <a:pt x="115" y="35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3"/>
                      <a:pt x="118" y="33"/>
                      <a:pt x="119" y="33"/>
                    </a:cubicBezTo>
                    <a:cubicBezTo>
                      <a:pt x="119" y="33"/>
                      <a:pt x="119" y="32"/>
                      <a:pt x="120" y="32"/>
                    </a:cubicBezTo>
                    <a:cubicBezTo>
                      <a:pt x="120" y="32"/>
                      <a:pt x="121" y="32"/>
                      <a:pt x="121" y="32"/>
                    </a:cubicBezTo>
                    <a:cubicBezTo>
                      <a:pt x="121" y="32"/>
                      <a:pt x="122" y="32"/>
                      <a:pt x="122" y="32"/>
                    </a:cubicBezTo>
                    <a:cubicBezTo>
                      <a:pt x="122" y="32"/>
                      <a:pt x="123" y="32"/>
                      <a:pt x="123" y="32"/>
                    </a:cubicBezTo>
                    <a:cubicBezTo>
                      <a:pt x="124" y="31"/>
                      <a:pt x="124" y="31"/>
                      <a:pt x="125" y="31"/>
                    </a:cubicBezTo>
                    <a:cubicBezTo>
                      <a:pt x="125" y="30"/>
                      <a:pt x="126" y="30"/>
                      <a:pt x="126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29"/>
                      <a:pt x="128" y="29"/>
                      <a:pt x="128" y="29"/>
                    </a:cubicBezTo>
                    <a:cubicBezTo>
                      <a:pt x="129" y="28"/>
                      <a:pt x="130" y="28"/>
                      <a:pt x="130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7"/>
                      <a:pt x="132" y="27"/>
                      <a:pt x="133" y="27"/>
                    </a:cubicBezTo>
                    <a:cubicBezTo>
                      <a:pt x="133" y="26"/>
                      <a:pt x="134" y="26"/>
                      <a:pt x="134" y="26"/>
                    </a:cubicBezTo>
                    <a:cubicBezTo>
                      <a:pt x="134" y="25"/>
                      <a:pt x="134" y="25"/>
                      <a:pt x="134" y="24"/>
                    </a:cubicBezTo>
                    <a:cubicBezTo>
                      <a:pt x="134" y="24"/>
                      <a:pt x="133" y="25"/>
                      <a:pt x="132" y="25"/>
                    </a:cubicBezTo>
                    <a:cubicBezTo>
                      <a:pt x="132" y="25"/>
                      <a:pt x="131" y="25"/>
                      <a:pt x="131" y="25"/>
                    </a:cubicBezTo>
                    <a:cubicBezTo>
                      <a:pt x="131" y="25"/>
                      <a:pt x="130" y="25"/>
                      <a:pt x="130" y="25"/>
                    </a:cubicBezTo>
                    <a:cubicBezTo>
                      <a:pt x="130" y="25"/>
                      <a:pt x="129" y="25"/>
                      <a:pt x="129" y="25"/>
                    </a:cubicBezTo>
                    <a:cubicBezTo>
                      <a:pt x="128" y="26"/>
                      <a:pt x="127" y="26"/>
                      <a:pt x="127" y="27"/>
                    </a:cubicBezTo>
                    <a:cubicBezTo>
                      <a:pt x="126" y="27"/>
                      <a:pt x="125" y="27"/>
                      <a:pt x="124" y="27"/>
                    </a:cubicBezTo>
                    <a:cubicBezTo>
                      <a:pt x="122" y="28"/>
                      <a:pt x="121" y="28"/>
                      <a:pt x="119" y="28"/>
                    </a:cubicBezTo>
                    <a:cubicBezTo>
                      <a:pt x="119" y="28"/>
                      <a:pt x="118" y="28"/>
                      <a:pt x="118" y="28"/>
                    </a:cubicBezTo>
                    <a:cubicBezTo>
                      <a:pt x="116" y="28"/>
                      <a:pt x="115" y="29"/>
                      <a:pt x="114" y="29"/>
                    </a:cubicBezTo>
                    <a:cubicBezTo>
                      <a:pt x="114" y="29"/>
                      <a:pt x="113" y="29"/>
                      <a:pt x="113" y="30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2" y="29"/>
                      <a:pt x="111" y="29"/>
                      <a:pt x="111" y="29"/>
                    </a:cubicBezTo>
                    <a:cubicBezTo>
                      <a:pt x="111" y="29"/>
                      <a:pt x="111" y="29"/>
                      <a:pt x="111" y="28"/>
                    </a:cubicBezTo>
                    <a:cubicBezTo>
                      <a:pt x="112" y="28"/>
                      <a:pt x="112" y="28"/>
                      <a:pt x="113" y="28"/>
                    </a:cubicBezTo>
                    <a:cubicBezTo>
                      <a:pt x="113" y="28"/>
                      <a:pt x="113" y="28"/>
                      <a:pt x="114" y="28"/>
                    </a:cubicBezTo>
                    <a:cubicBezTo>
                      <a:pt x="114" y="28"/>
                      <a:pt x="114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6" y="28"/>
                      <a:pt x="116" y="28"/>
                      <a:pt x="117" y="28"/>
                    </a:cubicBezTo>
                    <a:cubicBezTo>
                      <a:pt x="117" y="28"/>
                      <a:pt x="118" y="28"/>
                      <a:pt x="119" y="28"/>
                    </a:cubicBezTo>
                    <a:cubicBezTo>
                      <a:pt x="119" y="27"/>
                      <a:pt x="119" y="27"/>
                      <a:pt x="120" y="27"/>
                    </a:cubicBezTo>
                    <a:cubicBezTo>
                      <a:pt x="121" y="27"/>
                      <a:pt x="122" y="27"/>
                      <a:pt x="123" y="26"/>
                    </a:cubicBezTo>
                    <a:cubicBezTo>
                      <a:pt x="125" y="26"/>
                      <a:pt x="127" y="25"/>
                      <a:pt x="129" y="24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8" y="24"/>
                      <a:pt x="127" y="24"/>
                      <a:pt x="126" y="24"/>
                    </a:cubicBezTo>
                    <a:cubicBezTo>
                      <a:pt x="125" y="24"/>
                      <a:pt x="123" y="24"/>
                      <a:pt x="122" y="24"/>
                    </a:cubicBezTo>
                    <a:cubicBezTo>
                      <a:pt x="122" y="24"/>
                      <a:pt x="121" y="23"/>
                      <a:pt x="121" y="23"/>
                    </a:cubicBezTo>
                    <a:cubicBezTo>
                      <a:pt x="122" y="23"/>
                      <a:pt x="122" y="23"/>
                      <a:pt x="123" y="23"/>
                    </a:cubicBezTo>
                    <a:cubicBezTo>
                      <a:pt x="123" y="23"/>
                      <a:pt x="124" y="23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23" y="23"/>
                      <a:pt x="123" y="22"/>
                      <a:pt x="122" y="22"/>
                    </a:cubicBezTo>
                    <a:cubicBezTo>
                      <a:pt x="122" y="22"/>
                      <a:pt x="122" y="22"/>
                      <a:pt x="122" y="21"/>
                    </a:cubicBezTo>
                    <a:cubicBezTo>
                      <a:pt x="122" y="22"/>
                      <a:pt x="123" y="22"/>
                      <a:pt x="123" y="22"/>
                    </a:cubicBezTo>
                    <a:cubicBezTo>
                      <a:pt x="124" y="22"/>
                      <a:pt x="125" y="23"/>
                      <a:pt x="125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7" y="23"/>
                      <a:pt x="127" y="23"/>
                    </a:cubicBezTo>
                    <a:cubicBezTo>
                      <a:pt x="127" y="23"/>
                      <a:pt x="127" y="23"/>
                      <a:pt x="128" y="23"/>
                    </a:cubicBezTo>
                    <a:cubicBezTo>
                      <a:pt x="128" y="23"/>
                      <a:pt x="129" y="23"/>
                      <a:pt x="130" y="23"/>
                    </a:cubicBezTo>
                    <a:cubicBezTo>
                      <a:pt x="130" y="23"/>
                      <a:pt x="130" y="23"/>
                      <a:pt x="131" y="23"/>
                    </a:cubicBezTo>
                    <a:cubicBezTo>
                      <a:pt x="131" y="23"/>
                      <a:pt x="131" y="23"/>
                      <a:pt x="132" y="23"/>
                    </a:cubicBezTo>
                    <a:cubicBezTo>
                      <a:pt x="132" y="23"/>
                      <a:pt x="133" y="23"/>
                      <a:pt x="133" y="23"/>
                    </a:cubicBezTo>
                    <a:cubicBezTo>
                      <a:pt x="133" y="23"/>
                      <a:pt x="134" y="22"/>
                      <a:pt x="134" y="22"/>
                    </a:cubicBezTo>
                    <a:cubicBezTo>
                      <a:pt x="134" y="22"/>
                      <a:pt x="134" y="22"/>
                      <a:pt x="133" y="22"/>
                    </a:cubicBezTo>
                    <a:cubicBezTo>
                      <a:pt x="133" y="22"/>
                      <a:pt x="132" y="22"/>
                      <a:pt x="132" y="22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22"/>
                      <a:pt x="133" y="22"/>
                      <a:pt x="134" y="22"/>
                    </a:cubicBezTo>
                    <a:cubicBezTo>
                      <a:pt x="134" y="22"/>
                      <a:pt x="135" y="22"/>
                      <a:pt x="135" y="22"/>
                    </a:cubicBezTo>
                    <a:cubicBezTo>
                      <a:pt x="136" y="22"/>
                      <a:pt x="136" y="22"/>
                      <a:pt x="137" y="22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7" y="22"/>
                      <a:pt x="137" y="21"/>
                      <a:pt x="138" y="21"/>
                    </a:cubicBezTo>
                    <a:cubicBezTo>
                      <a:pt x="138" y="21"/>
                      <a:pt x="138" y="21"/>
                      <a:pt x="139" y="22"/>
                    </a:cubicBezTo>
                    <a:cubicBezTo>
                      <a:pt x="139" y="21"/>
                      <a:pt x="140" y="21"/>
                      <a:pt x="140" y="21"/>
                    </a:cubicBezTo>
                    <a:cubicBezTo>
                      <a:pt x="141" y="21"/>
                      <a:pt x="141" y="21"/>
                      <a:pt x="142" y="21"/>
                    </a:cubicBezTo>
                    <a:cubicBezTo>
                      <a:pt x="142" y="21"/>
                      <a:pt x="143" y="20"/>
                      <a:pt x="143" y="20"/>
                    </a:cubicBezTo>
                    <a:cubicBezTo>
                      <a:pt x="144" y="20"/>
                      <a:pt x="144" y="20"/>
                      <a:pt x="145" y="20"/>
                    </a:cubicBezTo>
                    <a:cubicBezTo>
                      <a:pt x="146" y="19"/>
                      <a:pt x="147" y="18"/>
                      <a:pt x="148" y="18"/>
                    </a:cubicBezTo>
                    <a:cubicBezTo>
                      <a:pt x="148" y="18"/>
                      <a:pt x="149" y="18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9" y="17"/>
                      <a:pt x="150" y="17"/>
                    </a:cubicBezTo>
                    <a:cubicBezTo>
                      <a:pt x="150" y="17"/>
                      <a:pt x="151" y="17"/>
                      <a:pt x="151" y="17"/>
                    </a:cubicBezTo>
                    <a:cubicBezTo>
                      <a:pt x="151" y="17"/>
                      <a:pt x="151" y="16"/>
                      <a:pt x="152" y="16"/>
                    </a:cubicBezTo>
                    <a:cubicBezTo>
                      <a:pt x="152" y="16"/>
                      <a:pt x="153" y="16"/>
                      <a:pt x="154" y="15"/>
                    </a:cubicBezTo>
                    <a:cubicBezTo>
                      <a:pt x="154" y="15"/>
                      <a:pt x="155" y="14"/>
                      <a:pt x="155" y="13"/>
                    </a:cubicBezTo>
                    <a:cubicBezTo>
                      <a:pt x="155" y="13"/>
                      <a:pt x="155" y="12"/>
                      <a:pt x="155" y="12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0"/>
                      <a:pt x="154" y="10"/>
                      <a:pt x="154" y="10"/>
                    </a:cubicBezTo>
                    <a:cubicBezTo>
                      <a:pt x="154" y="10"/>
                      <a:pt x="153" y="10"/>
                      <a:pt x="153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1" y="10"/>
                      <a:pt x="151" y="10"/>
                      <a:pt x="150" y="10"/>
                    </a:cubicBezTo>
                    <a:cubicBezTo>
                      <a:pt x="150" y="10"/>
                      <a:pt x="150" y="10"/>
                      <a:pt x="150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1"/>
                      <a:pt x="149" y="11"/>
                      <a:pt x="148" y="11"/>
                    </a:cubicBezTo>
                    <a:cubicBezTo>
                      <a:pt x="149" y="10"/>
                      <a:pt x="149" y="10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0" y="9"/>
                      <a:pt x="151" y="9"/>
                      <a:pt x="151" y="8"/>
                    </a:cubicBezTo>
                    <a:cubicBezTo>
                      <a:pt x="151" y="8"/>
                      <a:pt x="151" y="8"/>
                      <a:pt x="151" y="7"/>
                    </a:cubicBezTo>
                    <a:cubicBezTo>
                      <a:pt x="151" y="7"/>
                      <a:pt x="151" y="7"/>
                      <a:pt x="150" y="7"/>
                    </a:cubicBezTo>
                    <a:cubicBezTo>
                      <a:pt x="150" y="7"/>
                      <a:pt x="150" y="7"/>
                      <a:pt x="150" y="6"/>
                    </a:cubicBezTo>
                    <a:cubicBezTo>
                      <a:pt x="150" y="6"/>
                      <a:pt x="150" y="6"/>
                      <a:pt x="151" y="6"/>
                    </a:cubicBezTo>
                    <a:cubicBezTo>
                      <a:pt x="151" y="6"/>
                      <a:pt x="151" y="5"/>
                      <a:pt x="151" y="4"/>
                    </a:cubicBezTo>
                    <a:cubicBezTo>
                      <a:pt x="151" y="4"/>
                      <a:pt x="150" y="4"/>
                      <a:pt x="150" y="4"/>
                    </a:cubicBezTo>
                    <a:cubicBezTo>
                      <a:pt x="150" y="5"/>
                      <a:pt x="149" y="5"/>
                      <a:pt x="149" y="5"/>
                    </a:cubicBezTo>
                    <a:cubicBezTo>
                      <a:pt x="149" y="5"/>
                      <a:pt x="149" y="5"/>
                      <a:pt x="149" y="5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6"/>
                      <a:pt x="147" y="6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6"/>
                      <a:pt x="147" y="6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7" y="5"/>
                      <a:pt x="147" y="4"/>
                      <a:pt x="148" y="4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47" y="4"/>
                      <a:pt x="146" y="4"/>
                      <a:pt x="146" y="5"/>
                    </a:cubicBezTo>
                    <a:cubicBezTo>
                      <a:pt x="146" y="5"/>
                      <a:pt x="146" y="5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4" y="6"/>
                      <a:pt x="144" y="6"/>
                    </a:cubicBezTo>
                    <a:cubicBezTo>
                      <a:pt x="144" y="5"/>
                      <a:pt x="145" y="5"/>
                      <a:pt x="145" y="5"/>
                    </a:cubicBezTo>
                    <a:cubicBezTo>
                      <a:pt x="145" y="4"/>
                      <a:pt x="145" y="4"/>
                      <a:pt x="144" y="4"/>
                    </a:cubicBezTo>
                    <a:cubicBezTo>
                      <a:pt x="144" y="4"/>
                      <a:pt x="143" y="4"/>
                      <a:pt x="143" y="4"/>
                    </a:cubicBezTo>
                    <a:cubicBezTo>
                      <a:pt x="142" y="5"/>
                      <a:pt x="142" y="5"/>
                      <a:pt x="141" y="5"/>
                    </a:cubicBezTo>
                    <a:cubicBezTo>
                      <a:pt x="141" y="5"/>
                      <a:pt x="141" y="6"/>
                      <a:pt x="141" y="6"/>
                    </a:cubicBezTo>
                    <a:cubicBezTo>
                      <a:pt x="140" y="6"/>
                      <a:pt x="140" y="6"/>
                      <a:pt x="139" y="6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9" y="7"/>
                      <a:pt x="138" y="7"/>
                      <a:pt x="138" y="7"/>
                    </a:cubicBezTo>
                    <a:cubicBezTo>
                      <a:pt x="138" y="7"/>
                      <a:pt x="138" y="7"/>
                      <a:pt x="137" y="7"/>
                    </a:cubicBezTo>
                    <a:cubicBezTo>
                      <a:pt x="137" y="7"/>
                      <a:pt x="137" y="7"/>
                      <a:pt x="136" y="7"/>
                    </a:cubicBezTo>
                    <a:cubicBezTo>
                      <a:pt x="136" y="7"/>
                      <a:pt x="135" y="7"/>
                      <a:pt x="134" y="7"/>
                    </a:cubicBezTo>
                    <a:cubicBezTo>
                      <a:pt x="133" y="7"/>
                      <a:pt x="132" y="8"/>
                      <a:pt x="131" y="8"/>
                    </a:cubicBezTo>
                    <a:cubicBezTo>
                      <a:pt x="132" y="8"/>
                      <a:pt x="132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5" y="7"/>
                    </a:cubicBezTo>
                    <a:cubicBezTo>
                      <a:pt x="135" y="7"/>
                      <a:pt x="135" y="7"/>
                      <a:pt x="136" y="7"/>
                    </a:cubicBezTo>
                    <a:cubicBezTo>
                      <a:pt x="136" y="6"/>
                      <a:pt x="137" y="6"/>
                      <a:pt x="137" y="6"/>
                    </a:cubicBezTo>
                    <a:cubicBezTo>
                      <a:pt x="138" y="6"/>
                      <a:pt x="138" y="6"/>
                      <a:pt x="139" y="6"/>
                    </a:cubicBezTo>
                    <a:cubicBezTo>
                      <a:pt x="139" y="5"/>
                      <a:pt x="139" y="5"/>
                      <a:pt x="140" y="4"/>
                    </a:cubicBezTo>
                    <a:cubicBezTo>
                      <a:pt x="140" y="4"/>
                      <a:pt x="141" y="4"/>
                      <a:pt x="142" y="4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1" y="3"/>
                      <a:pt x="141" y="3"/>
                    </a:cubicBezTo>
                    <a:cubicBezTo>
                      <a:pt x="140" y="3"/>
                      <a:pt x="139" y="3"/>
                      <a:pt x="139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7" y="2"/>
                      <a:pt x="137" y="2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5" y="3"/>
                      <a:pt x="135" y="3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1"/>
                    </a:cubicBezTo>
                    <a:cubicBezTo>
                      <a:pt x="135" y="2"/>
                      <a:pt x="134" y="2"/>
                      <a:pt x="133" y="2"/>
                    </a:cubicBezTo>
                    <a:cubicBezTo>
                      <a:pt x="133" y="2"/>
                      <a:pt x="133" y="2"/>
                      <a:pt x="133" y="3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30" y="2"/>
                      <a:pt x="130" y="2"/>
                      <a:pt x="130" y="3"/>
                    </a:cubicBezTo>
                    <a:cubicBezTo>
                      <a:pt x="130" y="3"/>
                      <a:pt x="129" y="2"/>
                      <a:pt x="129" y="2"/>
                    </a:cubicBezTo>
                    <a:cubicBezTo>
                      <a:pt x="129" y="2"/>
                      <a:pt x="130" y="2"/>
                      <a:pt x="130" y="2"/>
                    </a:cubicBezTo>
                    <a:cubicBezTo>
                      <a:pt x="130" y="2"/>
                      <a:pt x="130" y="1"/>
                      <a:pt x="129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1" y="1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7" y="0"/>
                    </a:cubicBezTo>
                    <a:cubicBezTo>
                      <a:pt x="127" y="0"/>
                      <a:pt x="126" y="0"/>
                      <a:pt x="125" y="0"/>
                    </a:cubicBezTo>
                    <a:cubicBezTo>
                      <a:pt x="125" y="0"/>
                      <a:pt x="125" y="0"/>
                      <a:pt x="124" y="0"/>
                    </a:cubicBezTo>
                    <a:cubicBezTo>
                      <a:pt x="124" y="1"/>
                      <a:pt x="123" y="1"/>
                      <a:pt x="123" y="1"/>
                    </a:cubicBezTo>
                    <a:cubicBezTo>
                      <a:pt x="123" y="1"/>
                      <a:pt x="123" y="2"/>
                      <a:pt x="123" y="2"/>
                    </a:cubicBezTo>
                    <a:cubicBezTo>
                      <a:pt x="123" y="2"/>
                      <a:pt x="122" y="2"/>
                      <a:pt x="122" y="2"/>
                    </a:cubicBezTo>
                    <a:cubicBezTo>
                      <a:pt x="122" y="2"/>
                      <a:pt x="122" y="2"/>
                      <a:pt x="121" y="2"/>
                    </a:cubicBezTo>
                    <a:cubicBezTo>
                      <a:pt x="122" y="1"/>
                      <a:pt x="122" y="1"/>
                      <a:pt x="123" y="1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119" y="0"/>
                      <a:pt x="119" y="0"/>
                      <a:pt x="118" y="0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7" y="1"/>
                      <a:pt x="116" y="2"/>
                      <a:pt x="116" y="2"/>
                    </a:cubicBezTo>
                    <a:cubicBezTo>
                      <a:pt x="115" y="2"/>
                      <a:pt x="115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3" y="3"/>
                      <a:pt x="113" y="3"/>
                    </a:cubicBezTo>
                    <a:cubicBezTo>
                      <a:pt x="114" y="3"/>
                      <a:pt x="114" y="2"/>
                      <a:pt x="114" y="2"/>
                    </a:cubicBezTo>
                    <a:cubicBezTo>
                      <a:pt x="114" y="2"/>
                      <a:pt x="114" y="2"/>
                      <a:pt x="114" y="1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13" y="1"/>
                      <a:pt x="113" y="1"/>
                      <a:pt x="113" y="0"/>
                    </a:cubicBezTo>
                    <a:cubicBezTo>
                      <a:pt x="112" y="0"/>
                      <a:pt x="112" y="0"/>
                      <a:pt x="111" y="0"/>
                    </a:cubicBezTo>
                    <a:cubicBezTo>
                      <a:pt x="110" y="0"/>
                      <a:pt x="110" y="0"/>
                      <a:pt x="110" y="1"/>
                    </a:cubicBezTo>
                    <a:cubicBezTo>
                      <a:pt x="109" y="1"/>
                      <a:pt x="108" y="1"/>
                      <a:pt x="108" y="1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7" y="0"/>
                      <a:pt x="106" y="0"/>
                      <a:pt x="106" y="0"/>
                    </a:cubicBezTo>
                    <a:cubicBezTo>
                      <a:pt x="105" y="0"/>
                      <a:pt x="105" y="0"/>
                      <a:pt x="104" y="1"/>
                    </a:cubicBezTo>
                    <a:cubicBezTo>
                      <a:pt x="104" y="1"/>
                      <a:pt x="103" y="1"/>
                      <a:pt x="103" y="1"/>
                    </a:cubicBezTo>
                    <a:cubicBezTo>
                      <a:pt x="103" y="1"/>
                      <a:pt x="102" y="1"/>
                      <a:pt x="102" y="1"/>
                    </a:cubicBezTo>
                    <a:cubicBezTo>
                      <a:pt x="102" y="1"/>
                      <a:pt x="102" y="1"/>
                      <a:pt x="101" y="0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100" y="1"/>
                      <a:pt x="100" y="2"/>
                      <a:pt x="100" y="2"/>
                    </a:cubicBezTo>
                    <a:cubicBezTo>
                      <a:pt x="101" y="2"/>
                      <a:pt x="101" y="3"/>
                      <a:pt x="102" y="3"/>
                    </a:cubicBezTo>
                    <a:cubicBezTo>
                      <a:pt x="101" y="4"/>
                      <a:pt x="101" y="4"/>
                      <a:pt x="101" y="5"/>
                    </a:cubicBezTo>
                    <a:cubicBezTo>
                      <a:pt x="101" y="5"/>
                      <a:pt x="101" y="5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6"/>
                      <a:pt x="98" y="6"/>
                      <a:pt x="99" y="6"/>
                    </a:cubicBezTo>
                    <a:cubicBezTo>
                      <a:pt x="98" y="5"/>
                      <a:pt x="98" y="5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7" y="3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1" y="2"/>
                      <a:pt x="90" y="2"/>
                      <a:pt x="89" y="2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7" y="4"/>
                      <a:pt x="86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4"/>
                      <a:pt x="88" y="5"/>
                      <a:pt x="88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7" y="5"/>
                      <a:pt x="88" y="5"/>
                      <a:pt x="88" y="5"/>
                    </a:cubicBezTo>
                    <a:cubicBezTo>
                      <a:pt x="88" y="6"/>
                      <a:pt x="89" y="6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9" y="6"/>
                      <a:pt x="89" y="7"/>
                      <a:pt x="89" y="7"/>
                    </a:cubicBezTo>
                    <a:cubicBezTo>
                      <a:pt x="89" y="7"/>
                      <a:pt x="90" y="7"/>
                      <a:pt x="90" y="7"/>
                    </a:cubicBezTo>
                    <a:cubicBezTo>
                      <a:pt x="90" y="7"/>
                      <a:pt x="91" y="7"/>
                      <a:pt x="91" y="7"/>
                    </a:cubicBezTo>
                    <a:cubicBezTo>
                      <a:pt x="91" y="7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8" y="7"/>
                      <a:pt x="87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7"/>
                      <a:pt x="87" y="8"/>
                      <a:pt x="87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5" y="6"/>
                      <a:pt x="85" y="6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3" y="5"/>
                    </a:cubicBezTo>
                    <a:cubicBezTo>
                      <a:pt x="83" y="5"/>
                      <a:pt x="83" y="4"/>
                      <a:pt x="82" y="4"/>
                    </a:cubicBezTo>
                    <a:cubicBezTo>
                      <a:pt x="82" y="4"/>
                      <a:pt x="82" y="4"/>
                      <a:pt x="81" y="4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7"/>
                      <a:pt x="81" y="7"/>
                      <a:pt x="81" y="8"/>
                    </a:cubicBezTo>
                    <a:cubicBezTo>
                      <a:pt x="82" y="8"/>
                      <a:pt x="82" y="8"/>
                      <a:pt x="82" y="9"/>
                    </a:cubicBezTo>
                    <a:cubicBezTo>
                      <a:pt x="82" y="9"/>
                      <a:pt x="82" y="9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1"/>
                      <a:pt x="83" y="11"/>
                    </a:cubicBezTo>
                    <a:cubicBezTo>
                      <a:pt x="83" y="11"/>
                      <a:pt x="83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7"/>
                      <a:pt x="80" y="7"/>
                    </a:cubicBezTo>
                    <a:cubicBezTo>
                      <a:pt x="79" y="7"/>
                      <a:pt x="78" y="7"/>
                      <a:pt x="77" y="6"/>
                    </a:cubicBezTo>
                    <a:cubicBezTo>
                      <a:pt x="77" y="7"/>
                      <a:pt x="77" y="7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7" y="9"/>
                      <a:pt x="78" y="9"/>
                      <a:pt x="79" y="9"/>
                    </a:cubicBezTo>
                    <a:cubicBezTo>
                      <a:pt x="79" y="9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7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4" y="11"/>
                    </a:cubicBezTo>
                    <a:cubicBezTo>
                      <a:pt x="75" y="11"/>
                      <a:pt x="75" y="11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3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2" y="13"/>
                      <a:pt x="71" y="13"/>
                    </a:cubicBezTo>
                    <a:cubicBezTo>
                      <a:pt x="71" y="13"/>
                      <a:pt x="71" y="14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3"/>
                      <a:pt x="69" y="13"/>
                    </a:cubicBezTo>
                    <a:cubicBezTo>
                      <a:pt x="69" y="13"/>
                      <a:pt x="69" y="12"/>
                      <a:pt x="70" y="12"/>
                    </a:cubicBezTo>
                    <a:cubicBezTo>
                      <a:pt x="69" y="12"/>
                      <a:pt x="69" y="12"/>
                      <a:pt x="69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11"/>
                      <a:pt x="67" y="11"/>
                      <a:pt x="6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10"/>
                      <a:pt x="66" y="10"/>
                    </a:cubicBezTo>
                    <a:cubicBezTo>
                      <a:pt x="66" y="10"/>
                      <a:pt x="65" y="10"/>
                      <a:pt x="64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3" y="10"/>
                      <a:pt x="63" y="10"/>
                      <a:pt x="62" y="10"/>
                    </a:cubicBezTo>
                    <a:cubicBezTo>
                      <a:pt x="62" y="10"/>
                      <a:pt x="62" y="11"/>
                      <a:pt x="62" y="11"/>
                    </a:cubicBezTo>
                    <a:cubicBezTo>
                      <a:pt x="62" y="11"/>
                      <a:pt x="63" y="11"/>
                      <a:pt x="63" y="11"/>
                    </a:cubicBezTo>
                    <a:cubicBezTo>
                      <a:pt x="63" y="12"/>
                      <a:pt x="63" y="12"/>
                      <a:pt x="6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2" y="13"/>
                      <a:pt x="62" y="13"/>
                      <a:pt x="61" y="13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60" y="13"/>
                      <a:pt x="60" y="13"/>
                      <a:pt x="59" y="13"/>
                    </a:cubicBezTo>
                    <a:cubicBezTo>
                      <a:pt x="59" y="13"/>
                      <a:pt x="58" y="13"/>
                      <a:pt x="58" y="13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9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6"/>
                      <a:pt x="61" y="16"/>
                      <a:pt x="61" y="17"/>
                    </a:cubicBezTo>
                    <a:cubicBezTo>
                      <a:pt x="61" y="17"/>
                      <a:pt x="61" y="16"/>
                      <a:pt x="62" y="16"/>
                    </a:cubicBezTo>
                    <a:cubicBezTo>
                      <a:pt x="62" y="17"/>
                      <a:pt x="62" y="17"/>
                      <a:pt x="63" y="17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1" y="18"/>
                      <a:pt x="61" y="18"/>
                    </a:cubicBezTo>
                    <a:cubicBezTo>
                      <a:pt x="61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7"/>
                      <a:pt x="57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7"/>
                      <a:pt x="55" y="17"/>
                      <a:pt x="55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5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0" y="15"/>
                    </a:cubicBezTo>
                    <a:cubicBezTo>
                      <a:pt x="50" y="16"/>
                      <a:pt x="49" y="16"/>
                      <a:pt x="49" y="16"/>
                    </a:cubicBezTo>
                    <a:cubicBezTo>
                      <a:pt x="49" y="16"/>
                      <a:pt x="48" y="16"/>
                      <a:pt x="48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9"/>
                      <a:pt x="46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46" y="20"/>
                      <a:pt x="45" y="20"/>
                      <a:pt x="45" y="20"/>
                    </a:cubicBezTo>
                    <a:cubicBezTo>
                      <a:pt x="45" y="20"/>
                      <a:pt x="45" y="19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1" y="18"/>
                    </a:cubicBezTo>
                    <a:cubicBezTo>
                      <a:pt x="40" y="19"/>
                      <a:pt x="40" y="19"/>
                      <a:pt x="39" y="19"/>
                    </a:cubicBezTo>
                    <a:cubicBezTo>
                      <a:pt x="39" y="19"/>
                      <a:pt x="38" y="19"/>
                      <a:pt x="38" y="19"/>
                    </a:cubicBezTo>
                    <a:cubicBezTo>
                      <a:pt x="38" y="20"/>
                      <a:pt x="37" y="20"/>
                      <a:pt x="37" y="20"/>
                    </a:cubicBezTo>
                    <a:cubicBezTo>
                      <a:pt x="37" y="20"/>
                      <a:pt x="36" y="21"/>
                      <a:pt x="36" y="21"/>
                    </a:cubicBezTo>
                    <a:cubicBezTo>
                      <a:pt x="36" y="21"/>
                      <a:pt x="35" y="21"/>
                      <a:pt x="35" y="21"/>
                    </a:cubicBezTo>
                    <a:cubicBezTo>
                      <a:pt x="35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3"/>
                    </a:cubicBezTo>
                    <a:cubicBezTo>
                      <a:pt x="34" y="23"/>
                      <a:pt x="33" y="22"/>
                      <a:pt x="33" y="22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2" name="Freeform 1083"/>
              <p:cNvSpPr>
                <a:spLocks/>
              </p:cNvSpPr>
              <p:nvPr/>
            </p:nvSpPr>
            <p:spPr bwMode="auto">
              <a:xfrm>
                <a:off x="1697" y="2372"/>
                <a:ext cx="23" cy="19"/>
              </a:xfrm>
              <a:custGeom>
                <a:avLst/>
                <a:gdLst>
                  <a:gd name="T0" fmla="*/ 1 w 10"/>
                  <a:gd name="T1" fmla="*/ 7 h 8"/>
                  <a:gd name="T2" fmla="*/ 3 w 10"/>
                  <a:gd name="T3" fmla="*/ 7 h 8"/>
                  <a:gd name="T4" fmla="*/ 3 w 10"/>
                  <a:gd name="T5" fmla="*/ 8 h 8"/>
                  <a:gd name="T6" fmla="*/ 3 w 10"/>
                  <a:gd name="T7" fmla="*/ 8 h 8"/>
                  <a:gd name="T8" fmla="*/ 4 w 10"/>
                  <a:gd name="T9" fmla="*/ 7 h 8"/>
                  <a:gd name="T10" fmla="*/ 4 w 10"/>
                  <a:gd name="T11" fmla="*/ 7 h 8"/>
                  <a:gd name="T12" fmla="*/ 4 w 10"/>
                  <a:gd name="T13" fmla="*/ 7 h 8"/>
                  <a:gd name="T14" fmla="*/ 5 w 10"/>
                  <a:gd name="T15" fmla="*/ 7 h 8"/>
                  <a:gd name="T16" fmla="*/ 7 w 10"/>
                  <a:gd name="T17" fmla="*/ 6 h 8"/>
                  <a:gd name="T18" fmla="*/ 8 w 10"/>
                  <a:gd name="T19" fmla="*/ 5 h 8"/>
                  <a:gd name="T20" fmla="*/ 9 w 10"/>
                  <a:gd name="T21" fmla="*/ 5 h 8"/>
                  <a:gd name="T22" fmla="*/ 10 w 10"/>
                  <a:gd name="T23" fmla="*/ 5 h 8"/>
                  <a:gd name="T24" fmla="*/ 9 w 10"/>
                  <a:gd name="T25" fmla="*/ 4 h 8"/>
                  <a:gd name="T26" fmla="*/ 9 w 10"/>
                  <a:gd name="T27" fmla="*/ 4 h 8"/>
                  <a:gd name="T28" fmla="*/ 8 w 10"/>
                  <a:gd name="T29" fmla="*/ 4 h 8"/>
                  <a:gd name="T30" fmla="*/ 7 w 10"/>
                  <a:gd name="T31" fmla="*/ 4 h 8"/>
                  <a:gd name="T32" fmla="*/ 7 w 10"/>
                  <a:gd name="T33" fmla="*/ 4 h 8"/>
                  <a:gd name="T34" fmla="*/ 7 w 10"/>
                  <a:gd name="T35" fmla="*/ 5 h 8"/>
                  <a:gd name="T36" fmla="*/ 6 w 10"/>
                  <a:gd name="T37" fmla="*/ 4 h 8"/>
                  <a:gd name="T38" fmla="*/ 7 w 10"/>
                  <a:gd name="T39" fmla="*/ 4 h 8"/>
                  <a:gd name="T40" fmla="*/ 6 w 10"/>
                  <a:gd name="T41" fmla="*/ 3 h 8"/>
                  <a:gd name="T42" fmla="*/ 5 w 10"/>
                  <a:gd name="T43" fmla="*/ 3 h 8"/>
                  <a:gd name="T44" fmla="*/ 6 w 10"/>
                  <a:gd name="T45" fmla="*/ 3 h 8"/>
                  <a:gd name="T46" fmla="*/ 7 w 10"/>
                  <a:gd name="T47" fmla="*/ 1 h 8"/>
                  <a:gd name="T48" fmla="*/ 6 w 10"/>
                  <a:gd name="T49" fmla="*/ 1 h 8"/>
                  <a:gd name="T50" fmla="*/ 6 w 10"/>
                  <a:gd name="T51" fmla="*/ 1 h 8"/>
                  <a:gd name="T52" fmla="*/ 6 w 10"/>
                  <a:gd name="T53" fmla="*/ 0 h 8"/>
                  <a:gd name="T54" fmla="*/ 6 w 10"/>
                  <a:gd name="T55" fmla="*/ 0 h 8"/>
                  <a:gd name="T56" fmla="*/ 5 w 10"/>
                  <a:gd name="T57" fmla="*/ 0 h 8"/>
                  <a:gd name="T58" fmla="*/ 5 w 10"/>
                  <a:gd name="T59" fmla="*/ 1 h 8"/>
                  <a:gd name="T60" fmla="*/ 3 w 10"/>
                  <a:gd name="T61" fmla="*/ 2 h 8"/>
                  <a:gd name="T62" fmla="*/ 3 w 10"/>
                  <a:gd name="T63" fmla="*/ 3 h 8"/>
                  <a:gd name="T64" fmla="*/ 3 w 10"/>
                  <a:gd name="T65" fmla="*/ 3 h 8"/>
                  <a:gd name="T66" fmla="*/ 2 w 10"/>
                  <a:gd name="T67" fmla="*/ 4 h 8"/>
                  <a:gd name="T68" fmla="*/ 0 w 10"/>
                  <a:gd name="T69" fmla="*/ 5 h 8"/>
                  <a:gd name="T70" fmla="*/ 0 w 10"/>
                  <a:gd name="T71" fmla="*/ 6 h 8"/>
                  <a:gd name="T72" fmla="*/ 1 w 10"/>
                  <a:gd name="T73" fmla="*/ 6 h 8"/>
                  <a:gd name="T74" fmla="*/ 1 w 10"/>
                  <a:gd name="T7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" h="8">
                    <a:moveTo>
                      <a:pt x="1" y="7"/>
                    </a:moveTo>
                    <a:cubicBezTo>
                      <a:pt x="2" y="7"/>
                      <a:pt x="2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6"/>
                      <a:pt x="7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6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3" name="Freeform 1084"/>
              <p:cNvSpPr>
                <a:spLocks/>
              </p:cNvSpPr>
              <p:nvPr/>
            </p:nvSpPr>
            <p:spPr bwMode="auto">
              <a:xfrm>
                <a:off x="1723" y="2308"/>
                <a:ext cx="83" cy="57"/>
              </a:xfrm>
              <a:custGeom>
                <a:avLst/>
                <a:gdLst>
                  <a:gd name="T0" fmla="*/ 30 w 35"/>
                  <a:gd name="T1" fmla="*/ 11 h 24"/>
                  <a:gd name="T2" fmla="*/ 27 w 35"/>
                  <a:gd name="T3" fmla="*/ 10 h 24"/>
                  <a:gd name="T4" fmla="*/ 26 w 35"/>
                  <a:gd name="T5" fmla="*/ 11 h 24"/>
                  <a:gd name="T6" fmla="*/ 24 w 35"/>
                  <a:gd name="T7" fmla="*/ 11 h 24"/>
                  <a:gd name="T8" fmla="*/ 22 w 35"/>
                  <a:gd name="T9" fmla="*/ 12 h 24"/>
                  <a:gd name="T10" fmla="*/ 21 w 35"/>
                  <a:gd name="T11" fmla="*/ 11 h 24"/>
                  <a:gd name="T12" fmla="*/ 19 w 35"/>
                  <a:gd name="T13" fmla="*/ 11 h 24"/>
                  <a:gd name="T14" fmla="*/ 19 w 35"/>
                  <a:gd name="T15" fmla="*/ 10 h 24"/>
                  <a:gd name="T16" fmla="*/ 20 w 35"/>
                  <a:gd name="T17" fmla="*/ 9 h 24"/>
                  <a:gd name="T18" fmla="*/ 18 w 35"/>
                  <a:gd name="T19" fmla="*/ 8 h 24"/>
                  <a:gd name="T20" fmla="*/ 17 w 35"/>
                  <a:gd name="T21" fmla="*/ 8 h 24"/>
                  <a:gd name="T22" fmla="*/ 14 w 35"/>
                  <a:gd name="T23" fmla="*/ 10 h 24"/>
                  <a:gd name="T24" fmla="*/ 15 w 35"/>
                  <a:gd name="T25" fmla="*/ 7 h 24"/>
                  <a:gd name="T26" fmla="*/ 18 w 35"/>
                  <a:gd name="T27" fmla="*/ 4 h 24"/>
                  <a:gd name="T28" fmla="*/ 20 w 35"/>
                  <a:gd name="T29" fmla="*/ 3 h 24"/>
                  <a:gd name="T30" fmla="*/ 18 w 35"/>
                  <a:gd name="T31" fmla="*/ 1 h 24"/>
                  <a:gd name="T32" fmla="*/ 20 w 35"/>
                  <a:gd name="T33" fmla="*/ 0 h 24"/>
                  <a:gd name="T34" fmla="*/ 18 w 35"/>
                  <a:gd name="T35" fmla="*/ 1 h 24"/>
                  <a:gd name="T36" fmla="*/ 14 w 35"/>
                  <a:gd name="T37" fmla="*/ 4 h 24"/>
                  <a:gd name="T38" fmla="*/ 12 w 35"/>
                  <a:gd name="T39" fmla="*/ 5 h 24"/>
                  <a:gd name="T40" fmla="*/ 11 w 35"/>
                  <a:gd name="T41" fmla="*/ 7 h 24"/>
                  <a:gd name="T42" fmla="*/ 10 w 35"/>
                  <a:gd name="T43" fmla="*/ 9 h 24"/>
                  <a:gd name="T44" fmla="*/ 9 w 35"/>
                  <a:gd name="T45" fmla="*/ 12 h 24"/>
                  <a:gd name="T46" fmla="*/ 8 w 35"/>
                  <a:gd name="T47" fmla="*/ 14 h 24"/>
                  <a:gd name="T48" fmla="*/ 5 w 35"/>
                  <a:gd name="T49" fmla="*/ 16 h 24"/>
                  <a:gd name="T50" fmla="*/ 3 w 35"/>
                  <a:gd name="T51" fmla="*/ 17 h 24"/>
                  <a:gd name="T52" fmla="*/ 2 w 35"/>
                  <a:gd name="T53" fmla="*/ 18 h 24"/>
                  <a:gd name="T54" fmla="*/ 2 w 35"/>
                  <a:gd name="T55" fmla="*/ 20 h 24"/>
                  <a:gd name="T56" fmla="*/ 2 w 35"/>
                  <a:gd name="T57" fmla="*/ 23 h 24"/>
                  <a:gd name="T58" fmla="*/ 6 w 35"/>
                  <a:gd name="T59" fmla="*/ 21 h 24"/>
                  <a:gd name="T60" fmla="*/ 11 w 35"/>
                  <a:gd name="T61" fmla="*/ 21 h 24"/>
                  <a:gd name="T62" fmla="*/ 14 w 35"/>
                  <a:gd name="T63" fmla="*/ 21 h 24"/>
                  <a:gd name="T64" fmla="*/ 17 w 35"/>
                  <a:gd name="T65" fmla="*/ 20 h 24"/>
                  <a:gd name="T66" fmla="*/ 17 w 35"/>
                  <a:gd name="T67" fmla="*/ 20 h 24"/>
                  <a:gd name="T68" fmla="*/ 18 w 35"/>
                  <a:gd name="T69" fmla="*/ 20 h 24"/>
                  <a:gd name="T70" fmla="*/ 18 w 35"/>
                  <a:gd name="T71" fmla="*/ 21 h 24"/>
                  <a:gd name="T72" fmla="*/ 21 w 35"/>
                  <a:gd name="T73" fmla="*/ 20 h 24"/>
                  <a:gd name="T74" fmla="*/ 24 w 35"/>
                  <a:gd name="T75" fmla="*/ 19 h 24"/>
                  <a:gd name="T76" fmla="*/ 21 w 35"/>
                  <a:gd name="T77" fmla="*/ 21 h 24"/>
                  <a:gd name="T78" fmla="*/ 18 w 35"/>
                  <a:gd name="T79" fmla="*/ 23 h 24"/>
                  <a:gd name="T80" fmla="*/ 20 w 35"/>
                  <a:gd name="T81" fmla="*/ 23 h 24"/>
                  <a:gd name="T82" fmla="*/ 22 w 35"/>
                  <a:gd name="T83" fmla="*/ 22 h 24"/>
                  <a:gd name="T84" fmla="*/ 24 w 35"/>
                  <a:gd name="T85" fmla="*/ 21 h 24"/>
                  <a:gd name="T86" fmla="*/ 26 w 35"/>
                  <a:gd name="T87" fmla="*/ 18 h 24"/>
                  <a:gd name="T88" fmla="*/ 28 w 35"/>
                  <a:gd name="T89" fmla="*/ 20 h 24"/>
                  <a:gd name="T90" fmla="*/ 27 w 35"/>
                  <a:gd name="T91" fmla="*/ 23 h 24"/>
                  <a:gd name="T92" fmla="*/ 31 w 35"/>
                  <a:gd name="T93" fmla="*/ 20 h 24"/>
                  <a:gd name="T94" fmla="*/ 30 w 35"/>
                  <a:gd name="T95" fmla="*/ 23 h 24"/>
                  <a:gd name="T96" fmla="*/ 33 w 35"/>
                  <a:gd name="T97" fmla="*/ 23 h 24"/>
                  <a:gd name="T98" fmla="*/ 33 w 35"/>
                  <a:gd name="T99" fmla="*/ 21 h 24"/>
                  <a:gd name="T100" fmla="*/ 34 w 35"/>
                  <a:gd name="T101" fmla="*/ 17 h 24"/>
                  <a:gd name="T102" fmla="*/ 31 w 35"/>
                  <a:gd name="T103" fmla="*/ 18 h 24"/>
                  <a:gd name="T104" fmla="*/ 33 w 35"/>
                  <a:gd name="T105" fmla="*/ 16 h 24"/>
                  <a:gd name="T106" fmla="*/ 30 w 35"/>
                  <a:gd name="T107" fmla="*/ 18 h 24"/>
                  <a:gd name="T108" fmla="*/ 29 w 35"/>
                  <a:gd name="T109" fmla="*/ 18 h 24"/>
                  <a:gd name="T110" fmla="*/ 28 w 35"/>
                  <a:gd name="T111" fmla="*/ 16 h 24"/>
                  <a:gd name="T112" fmla="*/ 31 w 35"/>
                  <a:gd name="T113" fmla="*/ 14 h 24"/>
                  <a:gd name="T114" fmla="*/ 31 w 35"/>
                  <a:gd name="T115" fmla="*/ 13 h 24"/>
                  <a:gd name="T116" fmla="*/ 29 w 35"/>
                  <a:gd name="T117" fmla="*/ 15 h 24"/>
                  <a:gd name="T118" fmla="*/ 27 w 35"/>
                  <a:gd name="T119" fmla="*/ 15 h 24"/>
                  <a:gd name="T120" fmla="*/ 28 w 35"/>
                  <a:gd name="T121" fmla="*/ 13 h 24"/>
                  <a:gd name="T122" fmla="*/ 27 w 35"/>
                  <a:gd name="T12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" h="24">
                    <a:moveTo>
                      <a:pt x="27" y="12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1"/>
                      <a:pt x="29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0" y="11"/>
                      <a:pt x="20" y="11"/>
                      <a:pt x="20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8" y="11"/>
                    </a:cubicBezTo>
                    <a:cubicBezTo>
                      <a:pt x="18" y="11"/>
                      <a:pt x="18" y="11"/>
                      <a:pt x="18" y="12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8" y="3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4"/>
                    </a:cubicBezTo>
                    <a:cubicBezTo>
                      <a:pt x="19" y="3"/>
                      <a:pt x="19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5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2" y="21"/>
                      <a:pt x="2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8" y="20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1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1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3"/>
                    </a:cubicBezTo>
                    <a:cubicBezTo>
                      <a:pt x="19" y="23"/>
                      <a:pt x="19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1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5" y="20"/>
                      <a:pt x="25" y="20"/>
                    </a:cubicBezTo>
                    <a:cubicBezTo>
                      <a:pt x="25" y="20"/>
                      <a:pt x="24" y="21"/>
                      <a:pt x="24" y="21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8" y="18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7" y="21"/>
                      <a:pt x="27" y="21"/>
                    </a:cubicBezTo>
                    <a:cubicBezTo>
                      <a:pt x="27" y="21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1" y="20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5" y="18"/>
                    </a:cubicBezTo>
                    <a:cubicBezTo>
                      <a:pt x="34" y="18"/>
                      <a:pt x="34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8"/>
                      <a:pt x="34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9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9" y="19"/>
                      <a:pt x="29" y="19"/>
                      <a:pt x="29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8" y="17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2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7" y="15"/>
                      <a:pt x="27" y="15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28" y="15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6" y="13"/>
                      <a:pt x="26" y="13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4" name="Freeform 1085"/>
              <p:cNvSpPr>
                <a:spLocks/>
              </p:cNvSpPr>
              <p:nvPr/>
            </p:nvSpPr>
            <p:spPr bwMode="auto">
              <a:xfrm>
                <a:off x="1789" y="2346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2 w 2"/>
                  <a:gd name="T5" fmla="*/ 1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5" name="Freeform 1086"/>
              <p:cNvSpPr>
                <a:spLocks/>
              </p:cNvSpPr>
              <p:nvPr/>
            </p:nvSpPr>
            <p:spPr bwMode="auto">
              <a:xfrm>
                <a:off x="1763" y="235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6" name="Freeform 1087"/>
              <p:cNvSpPr>
                <a:spLocks/>
              </p:cNvSpPr>
              <p:nvPr/>
            </p:nvSpPr>
            <p:spPr bwMode="auto">
              <a:xfrm>
                <a:off x="892" y="2471"/>
                <a:ext cx="10" cy="7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2 h 3"/>
                  <a:gd name="T4" fmla="*/ 1 w 4"/>
                  <a:gd name="T5" fmla="*/ 2 h 3"/>
                  <a:gd name="T6" fmla="*/ 2 w 4"/>
                  <a:gd name="T7" fmla="*/ 2 h 3"/>
                  <a:gd name="T8" fmla="*/ 3 w 4"/>
                  <a:gd name="T9" fmla="*/ 1 h 3"/>
                  <a:gd name="T10" fmla="*/ 3 w 4"/>
                  <a:gd name="T11" fmla="*/ 2 h 3"/>
                  <a:gd name="T12" fmla="*/ 3 w 4"/>
                  <a:gd name="T13" fmla="*/ 3 h 3"/>
                  <a:gd name="T14" fmla="*/ 4 w 4"/>
                  <a:gd name="T15" fmla="*/ 1 h 3"/>
                  <a:gd name="T16" fmla="*/ 3 w 4"/>
                  <a:gd name="T17" fmla="*/ 0 h 3"/>
                  <a:gd name="T18" fmla="*/ 2 w 4"/>
                  <a:gd name="T19" fmla="*/ 0 h 3"/>
                  <a:gd name="T20" fmla="*/ 1 w 4"/>
                  <a:gd name="T21" fmla="*/ 0 h 3"/>
                  <a:gd name="T22" fmla="*/ 0 w 4"/>
                  <a:gd name="T23" fmla="*/ 2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7" name="Freeform 1088"/>
              <p:cNvSpPr>
                <a:spLocks/>
              </p:cNvSpPr>
              <p:nvPr/>
            </p:nvSpPr>
            <p:spPr bwMode="auto">
              <a:xfrm>
                <a:off x="878" y="2145"/>
                <a:ext cx="10" cy="2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0 w 4"/>
                  <a:gd name="T11" fmla="*/ 1 h 1"/>
                  <a:gd name="T12" fmla="*/ 1 w 4"/>
                  <a:gd name="T13" fmla="*/ 1 h 1"/>
                  <a:gd name="T14" fmla="*/ 2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8" name="Freeform 1089"/>
              <p:cNvSpPr>
                <a:spLocks/>
              </p:cNvSpPr>
              <p:nvPr/>
            </p:nvSpPr>
            <p:spPr bwMode="auto">
              <a:xfrm>
                <a:off x="876" y="2460"/>
                <a:ext cx="7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  <a:gd name="T10" fmla="*/ 1 w 3"/>
                  <a:gd name="T11" fmla="*/ 1 h 2"/>
                  <a:gd name="T12" fmla="*/ 0 w 3"/>
                  <a:gd name="T13" fmla="*/ 2 h 2"/>
                  <a:gd name="T14" fmla="*/ 2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9" name="Oval 1090"/>
              <p:cNvSpPr>
                <a:spLocks noChangeArrowheads="1"/>
              </p:cNvSpPr>
              <p:nvPr/>
            </p:nvSpPr>
            <p:spPr bwMode="auto">
              <a:xfrm>
                <a:off x="876" y="2452"/>
                <a:ext cx="2" cy="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0" name="Freeform 1091"/>
              <p:cNvSpPr>
                <a:spLocks/>
              </p:cNvSpPr>
              <p:nvPr/>
            </p:nvSpPr>
            <p:spPr bwMode="auto">
              <a:xfrm>
                <a:off x="890" y="246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1" name="Freeform 1092"/>
              <p:cNvSpPr>
                <a:spLocks/>
              </p:cNvSpPr>
              <p:nvPr/>
            </p:nvSpPr>
            <p:spPr bwMode="auto">
              <a:xfrm>
                <a:off x="895" y="2462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2" name="Freeform 1093"/>
              <p:cNvSpPr>
                <a:spLocks/>
              </p:cNvSpPr>
              <p:nvPr/>
            </p:nvSpPr>
            <p:spPr bwMode="auto">
              <a:xfrm>
                <a:off x="909" y="2152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1 h 3"/>
                  <a:gd name="T8" fmla="*/ 0 w 1"/>
                  <a:gd name="T9" fmla="*/ 2 h 3"/>
                  <a:gd name="T10" fmla="*/ 0 w 1"/>
                  <a:gd name="T11" fmla="*/ 3 h 3"/>
                  <a:gd name="T12" fmla="*/ 0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3" name="Freeform 1094"/>
              <p:cNvSpPr>
                <a:spLocks/>
              </p:cNvSpPr>
              <p:nvPr/>
            </p:nvSpPr>
            <p:spPr bwMode="auto">
              <a:xfrm>
                <a:off x="923" y="213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4" name="Freeform 1095"/>
              <p:cNvSpPr>
                <a:spLocks/>
              </p:cNvSpPr>
              <p:nvPr/>
            </p:nvSpPr>
            <p:spPr bwMode="auto">
              <a:xfrm>
                <a:off x="921" y="2137"/>
                <a:ext cx="19" cy="17"/>
              </a:xfrm>
              <a:custGeom>
                <a:avLst/>
                <a:gdLst>
                  <a:gd name="T0" fmla="*/ 0 w 8"/>
                  <a:gd name="T1" fmla="*/ 7 h 7"/>
                  <a:gd name="T2" fmla="*/ 1 w 8"/>
                  <a:gd name="T3" fmla="*/ 7 h 7"/>
                  <a:gd name="T4" fmla="*/ 2 w 8"/>
                  <a:gd name="T5" fmla="*/ 6 h 7"/>
                  <a:gd name="T6" fmla="*/ 3 w 8"/>
                  <a:gd name="T7" fmla="*/ 6 h 7"/>
                  <a:gd name="T8" fmla="*/ 6 w 8"/>
                  <a:gd name="T9" fmla="*/ 3 h 7"/>
                  <a:gd name="T10" fmla="*/ 7 w 8"/>
                  <a:gd name="T11" fmla="*/ 2 h 7"/>
                  <a:gd name="T12" fmla="*/ 8 w 8"/>
                  <a:gd name="T13" fmla="*/ 0 h 7"/>
                  <a:gd name="T14" fmla="*/ 7 w 8"/>
                  <a:gd name="T15" fmla="*/ 1 h 7"/>
                  <a:gd name="T16" fmla="*/ 7 w 8"/>
                  <a:gd name="T17" fmla="*/ 1 h 7"/>
                  <a:gd name="T18" fmla="*/ 6 w 8"/>
                  <a:gd name="T19" fmla="*/ 0 h 7"/>
                  <a:gd name="T20" fmla="*/ 5 w 8"/>
                  <a:gd name="T21" fmla="*/ 0 h 7"/>
                  <a:gd name="T22" fmla="*/ 5 w 8"/>
                  <a:gd name="T23" fmla="*/ 1 h 7"/>
                  <a:gd name="T24" fmla="*/ 4 w 8"/>
                  <a:gd name="T25" fmla="*/ 2 h 7"/>
                  <a:gd name="T26" fmla="*/ 4 w 8"/>
                  <a:gd name="T27" fmla="*/ 2 h 7"/>
                  <a:gd name="T28" fmla="*/ 3 w 8"/>
                  <a:gd name="T29" fmla="*/ 3 h 7"/>
                  <a:gd name="T30" fmla="*/ 3 w 8"/>
                  <a:gd name="T31" fmla="*/ 3 h 7"/>
                  <a:gd name="T32" fmla="*/ 3 w 8"/>
                  <a:gd name="T33" fmla="*/ 4 h 7"/>
                  <a:gd name="T34" fmla="*/ 2 w 8"/>
                  <a:gd name="T35" fmla="*/ 3 h 7"/>
                  <a:gd name="T36" fmla="*/ 2 w 8"/>
                  <a:gd name="T37" fmla="*/ 3 h 7"/>
                  <a:gd name="T38" fmla="*/ 1 w 8"/>
                  <a:gd name="T39" fmla="*/ 3 h 7"/>
                  <a:gd name="T40" fmla="*/ 1 w 8"/>
                  <a:gd name="T41" fmla="*/ 3 h 7"/>
                  <a:gd name="T42" fmla="*/ 0 w 8"/>
                  <a:gd name="T43" fmla="*/ 3 h 7"/>
                  <a:gd name="T44" fmla="*/ 0 w 8"/>
                  <a:gd name="T45" fmla="*/ 4 h 7"/>
                  <a:gd name="T46" fmla="*/ 0 w 8"/>
                  <a:gd name="T47" fmla="*/ 5 h 7"/>
                  <a:gd name="T48" fmla="*/ 0 w 8"/>
                  <a:gd name="T49" fmla="*/ 6 h 7"/>
                  <a:gd name="T50" fmla="*/ 0 w 8"/>
                  <a:gd name="T51" fmla="*/ 7 h 7"/>
                  <a:gd name="T52" fmla="*/ 0 w 8"/>
                  <a:gd name="T5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5" name="Freeform 1096"/>
              <p:cNvSpPr>
                <a:spLocks/>
              </p:cNvSpPr>
              <p:nvPr/>
            </p:nvSpPr>
            <p:spPr bwMode="auto">
              <a:xfrm>
                <a:off x="1015" y="2097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6" name="Freeform 1097"/>
              <p:cNvSpPr>
                <a:spLocks/>
              </p:cNvSpPr>
              <p:nvPr/>
            </p:nvSpPr>
            <p:spPr bwMode="auto">
              <a:xfrm>
                <a:off x="909" y="2159"/>
                <a:ext cx="12" cy="7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5 w 5"/>
                  <a:gd name="T5" fmla="*/ 3 h 3"/>
                  <a:gd name="T6" fmla="*/ 5 w 5"/>
                  <a:gd name="T7" fmla="*/ 2 h 3"/>
                  <a:gd name="T8" fmla="*/ 4 w 5"/>
                  <a:gd name="T9" fmla="*/ 1 h 3"/>
                  <a:gd name="T10" fmla="*/ 4 w 5"/>
                  <a:gd name="T11" fmla="*/ 0 h 3"/>
                  <a:gd name="T12" fmla="*/ 3 w 5"/>
                  <a:gd name="T13" fmla="*/ 0 h 3"/>
                  <a:gd name="T14" fmla="*/ 1 w 5"/>
                  <a:gd name="T15" fmla="*/ 0 h 3"/>
                  <a:gd name="T16" fmla="*/ 0 w 5"/>
                  <a:gd name="T17" fmla="*/ 0 h 3"/>
                  <a:gd name="T18" fmla="*/ 0 w 5"/>
                  <a:gd name="T19" fmla="*/ 1 h 3"/>
                  <a:gd name="T20" fmla="*/ 3 w 5"/>
                  <a:gd name="T21" fmla="*/ 1 h 3"/>
                  <a:gd name="T22" fmla="*/ 1 w 5"/>
                  <a:gd name="T23" fmla="*/ 2 h 3"/>
                  <a:gd name="T24" fmla="*/ 1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7" name="Freeform 1098"/>
              <p:cNvSpPr>
                <a:spLocks/>
              </p:cNvSpPr>
              <p:nvPr/>
            </p:nvSpPr>
            <p:spPr bwMode="auto">
              <a:xfrm>
                <a:off x="911" y="2147"/>
                <a:ext cx="10" cy="12"/>
              </a:xfrm>
              <a:custGeom>
                <a:avLst/>
                <a:gdLst>
                  <a:gd name="T0" fmla="*/ 1 w 4"/>
                  <a:gd name="T1" fmla="*/ 4 h 5"/>
                  <a:gd name="T2" fmla="*/ 1 w 4"/>
                  <a:gd name="T3" fmla="*/ 5 h 5"/>
                  <a:gd name="T4" fmla="*/ 2 w 4"/>
                  <a:gd name="T5" fmla="*/ 5 h 5"/>
                  <a:gd name="T6" fmla="*/ 4 w 4"/>
                  <a:gd name="T7" fmla="*/ 4 h 5"/>
                  <a:gd name="T8" fmla="*/ 3 w 4"/>
                  <a:gd name="T9" fmla="*/ 3 h 5"/>
                  <a:gd name="T10" fmla="*/ 3 w 4"/>
                  <a:gd name="T11" fmla="*/ 3 h 5"/>
                  <a:gd name="T12" fmla="*/ 3 w 4"/>
                  <a:gd name="T13" fmla="*/ 1 h 5"/>
                  <a:gd name="T14" fmla="*/ 2 w 4"/>
                  <a:gd name="T15" fmla="*/ 0 h 5"/>
                  <a:gd name="T16" fmla="*/ 2 w 4"/>
                  <a:gd name="T17" fmla="*/ 1 h 5"/>
                  <a:gd name="T18" fmla="*/ 2 w 4"/>
                  <a:gd name="T19" fmla="*/ 1 h 5"/>
                  <a:gd name="T20" fmla="*/ 1 w 4"/>
                  <a:gd name="T21" fmla="*/ 1 h 5"/>
                  <a:gd name="T22" fmla="*/ 0 w 4"/>
                  <a:gd name="T23" fmla="*/ 2 h 5"/>
                  <a:gd name="T24" fmla="*/ 1 w 4"/>
                  <a:gd name="T25" fmla="*/ 3 h 5"/>
                  <a:gd name="T26" fmla="*/ 2 w 4"/>
                  <a:gd name="T27" fmla="*/ 4 h 5"/>
                  <a:gd name="T28" fmla="*/ 1 w 4"/>
                  <a:gd name="T2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8" name="Freeform 1099"/>
              <p:cNvSpPr>
                <a:spLocks/>
              </p:cNvSpPr>
              <p:nvPr/>
            </p:nvSpPr>
            <p:spPr bwMode="auto">
              <a:xfrm>
                <a:off x="1541" y="2166"/>
                <a:ext cx="11" cy="5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1 h 2"/>
                  <a:gd name="T4" fmla="*/ 2 w 5"/>
                  <a:gd name="T5" fmla="*/ 1 h 2"/>
                  <a:gd name="T6" fmla="*/ 3 w 5"/>
                  <a:gd name="T7" fmla="*/ 1 h 2"/>
                  <a:gd name="T8" fmla="*/ 3 w 5"/>
                  <a:gd name="T9" fmla="*/ 2 h 2"/>
                  <a:gd name="T10" fmla="*/ 3 w 5"/>
                  <a:gd name="T11" fmla="*/ 2 h 2"/>
                  <a:gd name="T12" fmla="*/ 4 w 5"/>
                  <a:gd name="T13" fmla="*/ 2 h 2"/>
                  <a:gd name="T14" fmla="*/ 4 w 5"/>
                  <a:gd name="T15" fmla="*/ 2 h 2"/>
                  <a:gd name="T16" fmla="*/ 5 w 5"/>
                  <a:gd name="T17" fmla="*/ 2 h 2"/>
                  <a:gd name="T18" fmla="*/ 5 w 5"/>
                  <a:gd name="T19" fmla="*/ 1 h 2"/>
                  <a:gd name="T20" fmla="*/ 5 w 5"/>
                  <a:gd name="T21" fmla="*/ 1 h 2"/>
                  <a:gd name="T22" fmla="*/ 5 w 5"/>
                  <a:gd name="T23" fmla="*/ 1 h 2"/>
                  <a:gd name="T24" fmla="*/ 4 w 5"/>
                  <a:gd name="T25" fmla="*/ 1 h 2"/>
                  <a:gd name="T26" fmla="*/ 5 w 5"/>
                  <a:gd name="T27" fmla="*/ 0 h 2"/>
                  <a:gd name="T28" fmla="*/ 5 w 5"/>
                  <a:gd name="T29" fmla="*/ 0 h 2"/>
                  <a:gd name="T30" fmla="*/ 4 w 5"/>
                  <a:gd name="T31" fmla="*/ 0 h 2"/>
                  <a:gd name="T32" fmla="*/ 3 w 5"/>
                  <a:gd name="T33" fmla="*/ 0 h 2"/>
                  <a:gd name="T34" fmla="*/ 3 w 5"/>
                  <a:gd name="T35" fmla="*/ 0 h 2"/>
                  <a:gd name="T36" fmla="*/ 2 w 5"/>
                  <a:gd name="T37" fmla="*/ 0 h 2"/>
                  <a:gd name="T38" fmla="*/ 2 w 5"/>
                  <a:gd name="T39" fmla="*/ 0 h 2"/>
                  <a:gd name="T40" fmla="*/ 1 w 5"/>
                  <a:gd name="T41" fmla="*/ 0 h 2"/>
                  <a:gd name="T42" fmla="*/ 1 w 5"/>
                  <a:gd name="T43" fmla="*/ 0 h 2"/>
                  <a:gd name="T44" fmla="*/ 0 w 5"/>
                  <a:gd name="T45" fmla="*/ 0 h 2"/>
                  <a:gd name="T46" fmla="*/ 1 w 5"/>
                  <a:gd name="T47" fmla="*/ 1 h 2"/>
                  <a:gd name="T48" fmla="*/ 1 w 5"/>
                  <a:gd name="T4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9" name="Freeform 1100"/>
              <p:cNvSpPr>
                <a:spLocks/>
              </p:cNvSpPr>
              <p:nvPr/>
            </p:nvSpPr>
            <p:spPr bwMode="auto">
              <a:xfrm>
                <a:off x="1522" y="206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0" name="Freeform 1101"/>
              <p:cNvSpPr>
                <a:spLocks/>
              </p:cNvSpPr>
              <p:nvPr/>
            </p:nvSpPr>
            <p:spPr bwMode="auto">
              <a:xfrm>
                <a:off x="1524" y="2066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2 w 2"/>
                  <a:gd name="T5" fmla="*/ 1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1" name="Freeform 1102"/>
              <p:cNvSpPr>
                <a:spLocks/>
              </p:cNvSpPr>
              <p:nvPr/>
            </p:nvSpPr>
            <p:spPr bwMode="auto">
              <a:xfrm>
                <a:off x="1515" y="2059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1 w 2"/>
                  <a:gd name="T17" fmla="*/ 0 h 1"/>
                  <a:gd name="T18" fmla="*/ 1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2" name="Freeform 1103"/>
              <p:cNvSpPr>
                <a:spLocks/>
              </p:cNvSpPr>
              <p:nvPr/>
            </p:nvSpPr>
            <p:spPr bwMode="auto">
              <a:xfrm>
                <a:off x="1524" y="206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3" name="Freeform 1104"/>
              <p:cNvSpPr>
                <a:spLocks/>
              </p:cNvSpPr>
              <p:nvPr/>
            </p:nvSpPr>
            <p:spPr bwMode="auto">
              <a:xfrm>
                <a:off x="1503" y="205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4" name="Freeform 1105"/>
              <p:cNvSpPr>
                <a:spLocks/>
              </p:cNvSpPr>
              <p:nvPr/>
            </p:nvSpPr>
            <p:spPr bwMode="auto">
              <a:xfrm>
                <a:off x="1526" y="2171"/>
                <a:ext cx="15" cy="7"/>
              </a:xfrm>
              <a:custGeom>
                <a:avLst/>
                <a:gdLst>
                  <a:gd name="T0" fmla="*/ 5 w 6"/>
                  <a:gd name="T1" fmla="*/ 0 h 3"/>
                  <a:gd name="T2" fmla="*/ 5 w 6"/>
                  <a:gd name="T3" fmla="*/ 0 h 3"/>
                  <a:gd name="T4" fmla="*/ 4 w 6"/>
                  <a:gd name="T5" fmla="*/ 0 h 3"/>
                  <a:gd name="T6" fmla="*/ 3 w 6"/>
                  <a:gd name="T7" fmla="*/ 0 h 3"/>
                  <a:gd name="T8" fmla="*/ 2 w 6"/>
                  <a:gd name="T9" fmla="*/ 0 h 3"/>
                  <a:gd name="T10" fmla="*/ 2 w 6"/>
                  <a:gd name="T11" fmla="*/ 0 h 3"/>
                  <a:gd name="T12" fmla="*/ 1 w 6"/>
                  <a:gd name="T13" fmla="*/ 0 h 3"/>
                  <a:gd name="T14" fmla="*/ 0 w 6"/>
                  <a:gd name="T15" fmla="*/ 0 h 3"/>
                  <a:gd name="T16" fmla="*/ 0 w 6"/>
                  <a:gd name="T17" fmla="*/ 1 h 3"/>
                  <a:gd name="T18" fmla="*/ 0 w 6"/>
                  <a:gd name="T19" fmla="*/ 1 h 3"/>
                  <a:gd name="T20" fmla="*/ 1 w 6"/>
                  <a:gd name="T21" fmla="*/ 1 h 3"/>
                  <a:gd name="T22" fmla="*/ 2 w 6"/>
                  <a:gd name="T23" fmla="*/ 2 h 3"/>
                  <a:gd name="T24" fmla="*/ 2 w 6"/>
                  <a:gd name="T25" fmla="*/ 2 h 3"/>
                  <a:gd name="T26" fmla="*/ 3 w 6"/>
                  <a:gd name="T27" fmla="*/ 3 h 3"/>
                  <a:gd name="T28" fmla="*/ 3 w 6"/>
                  <a:gd name="T29" fmla="*/ 3 h 3"/>
                  <a:gd name="T30" fmla="*/ 4 w 6"/>
                  <a:gd name="T31" fmla="*/ 3 h 3"/>
                  <a:gd name="T32" fmla="*/ 5 w 6"/>
                  <a:gd name="T33" fmla="*/ 2 h 3"/>
                  <a:gd name="T34" fmla="*/ 5 w 6"/>
                  <a:gd name="T35" fmla="*/ 2 h 3"/>
                  <a:gd name="T36" fmla="*/ 6 w 6"/>
                  <a:gd name="T37" fmla="*/ 2 h 3"/>
                  <a:gd name="T38" fmla="*/ 6 w 6"/>
                  <a:gd name="T39" fmla="*/ 1 h 3"/>
                  <a:gd name="T40" fmla="*/ 6 w 6"/>
                  <a:gd name="T41" fmla="*/ 1 h 3"/>
                  <a:gd name="T42" fmla="*/ 5 w 6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5" name="Freeform 1106"/>
              <p:cNvSpPr>
                <a:spLocks/>
              </p:cNvSpPr>
              <p:nvPr/>
            </p:nvSpPr>
            <p:spPr bwMode="auto">
              <a:xfrm>
                <a:off x="1422" y="2078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1 h 1"/>
                  <a:gd name="T12" fmla="*/ 1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6" name="Freeform 1107"/>
              <p:cNvSpPr>
                <a:spLocks/>
              </p:cNvSpPr>
              <p:nvPr/>
            </p:nvSpPr>
            <p:spPr bwMode="auto">
              <a:xfrm>
                <a:off x="1427" y="207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7" name="Freeform 1108"/>
              <p:cNvSpPr>
                <a:spLocks/>
              </p:cNvSpPr>
              <p:nvPr/>
            </p:nvSpPr>
            <p:spPr bwMode="auto">
              <a:xfrm>
                <a:off x="1415" y="2069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8" name="Freeform 1109"/>
              <p:cNvSpPr>
                <a:spLocks/>
              </p:cNvSpPr>
              <p:nvPr/>
            </p:nvSpPr>
            <p:spPr bwMode="auto">
              <a:xfrm>
                <a:off x="1593" y="2071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0 w 2"/>
                  <a:gd name="T7" fmla="*/ 2 h 3"/>
                  <a:gd name="T8" fmla="*/ 0 w 2"/>
                  <a:gd name="T9" fmla="*/ 2 h 3"/>
                  <a:gd name="T10" fmla="*/ 0 w 2"/>
                  <a:gd name="T11" fmla="*/ 3 h 3"/>
                  <a:gd name="T12" fmla="*/ 1 w 2"/>
                  <a:gd name="T13" fmla="*/ 3 h 3"/>
                  <a:gd name="T14" fmla="*/ 1 w 2"/>
                  <a:gd name="T15" fmla="*/ 3 h 3"/>
                  <a:gd name="T16" fmla="*/ 2 w 2"/>
                  <a:gd name="T17" fmla="*/ 3 h 3"/>
                  <a:gd name="T18" fmla="*/ 1 w 2"/>
                  <a:gd name="T19" fmla="*/ 2 h 3"/>
                  <a:gd name="T20" fmla="*/ 1 w 2"/>
                  <a:gd name="T21" fmla="*/ 1 h 3"/>
                  <a:gd name="T22" fmla="*/ 1 w 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9" name="Freeform 1110"/>
              <p:cNvSpPr>
                <a:spLocks/>
              </p:cNvSpPr>
              <p:nvPr/>
            </p:nvSpPr>
            <p:spPr bwMode="auto">
              <a:xfrm>
                <a:off x="1467" y="2057"/>
                <a:ext cx="10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w 4"/>
                  <a:gd name="T9" fmla="*/ 1 h 1"/>
                  <a:gd name="T10" fmla="*/ 0 w 4"/>
                  <a:gd name="T11" fmla="*/ 1 h 1"/>
                  <a:gd name="T12" fmla="*/ 1 w 4"/>
                  <a:gd name="T13" fmla="*/ 1 h 1"/>
                  <a:gd name="T14" fmla="*/ 1 w 4"/>
                  <a:gd name="T15" fmla="*/ 1 h 1"/>
                  <a:gd name="T16" fmla="*/ 2 w 4"/>
                  <a:gd name="T17" fmla="*/ 1 h 1"/>
                  <a:gd name="T18" fmla="*/ 3 w 4"/>
                  <a:gd name="T19" fmla="*/ 1 h 1"/>
                  <a:gd name="T20" fmla="*/ 3 w 4"/>
                  <a:gd name="T21" fmla="*/ 1 h 1"/>
                  <a:gd name="T22" fmla="*/ 4 w 4"/>
                  <a:gd name="T23" fmla="*/ 1 h 1"/>
                  <a:gd name="T24" fmla="*/ 4 w 4"/>
                  <a:gd name="T25" fmla="*/ 1 h 1"/>
                  <a:gd name="T26" fmla="*/ 4 w 4"/>
                  <a:gd name="T27" fmla="*/ 0 h 1"/>
                  <a:gd name="T28" fmla="*/ 3 w 4"/>
                  <a:gd name="T29" fmla="*/ 0 h 1"/>
                  <a:gd name="T30" fmla="*/ 2 w 4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0" name="Freeform 1111"/>
              <p:cNvSpPr>
                <a:spLocks/>
              </p:cNvSpPr>
              <p:nvPr/>
            </p:nvSpPr>
            <p:spPr bwMode="auto">
              <a:xfrm>
                <a:off x="909" y="2478"/>
                <a:ext cx="7" cy="10"/>
              </a:xfrm>
              <a:custGeom>
                <a:avLst/>
                <a:gdLst>
                  <a:gd name="T0" fmla="*/ 2 w 3"/>
                  <a:gd name="T1" fmla="*/ 2 h 4"/>
                  <a:gd name="T2" fmla="*/ 3 w 3"/>
                  <a:gd name="T3" fmla="*/ 0 h 4"/>
                  <a:gd name="T4" fmla="*/ 3 w 3"/>
                  <a:gd name="T5" fmla="*/ 0 h 4"/>
                  <a:gd name="T6" fmla="*/ 2 w 3"/>
                  <a:gd name="T7" fmla="*/ 1 h 4"/>
                  <a:gd name="T8" fmla="*/ 1 w 3"/>
                  <a:gd name="T9" fmla="*/ 2 h 4"/>
                  <a:gd name="T10" fmla="*/ 0 w 3"/>
                  <a:gd name="T11" fmla="*/ 2 h 4"/>
                  <a:gd name="T12" fmla="*/ 0 w 3"/>
                  <a:gd name="T13" fmla="*/ 4 h 4"/>
                  <a:gd name="T14" fmla="*/ 0 w 3"/>
                  <a:gd name="T15" fmla="*/ 3 h 4"/>
                  <a:gd name="T16" fmla="*/ 1 w 3"/>
                  <a:gd name="T17" fmla="*/ 2 h 4"/>
                  <a:gd name="T18" fmla="*/ 2 w 3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1" name="Freeform 1112"/>
              <p:cNvSpPr>
                <a:spLocks/>
              </p:cNvSpPr>
              <p:nvPr/>
            </p:nvSpPr>
            <p:spPr bwMode="auto">
              <a:xfrm>
                <a:off x="1602" y="2076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2" name="Freeform 1113"/>
              <p:cNvSpPr>
                <a:spLocks/>
              </p:cNvSpPr>
              <p:nvPr/>
            </p:nvSpPr>
            <p:spPr bwMode="auto">
              <a:xfrm>
                <a:off x="1510" y="2059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3" name="Freeform 1114"/>
              <p:cNvSpPr>
                <a:spLocks/>
              </p:cNvSpPr>
              <p:nvPr/>
            </p:nvSpPr>
            <p:spPr bwMode="auto">
              <a:xfrm>
                <a:off x="1323" y="2074"/>
                <a:ext cx="47" cy="30"/>
              </a:xfrm>
              <a:custGeom>
                <a:avLst/>
                <a:gdLst>
                  <a:gd name="T0" fmla="*/ 7 w 20"/>
                  <a:gd name="T1" fmla="*/ 12 h 13"/>
                  <a:gd name="T2" fmla="*/ 9 w 20"/>
                  <a:gd name="T3" fmla="*/ 12 h 13"/>
                  <a:gd name="T4" fmla="*/ 9 w 20"/>
                  <a:gd name="T5" fmla="*/ 13 h 13"/>
                  <a:gd name="T6" fmla="*/ 10 w 20"/>
                  <a:gd name="T7" fmla="*/ 13 h 13"/>
                  <a:gd name="T8" fmla="*/ 11 w 20"/>
                  <a:gd name="T9" fmla="*/ 12 h 13"/>
                  <a:gd name="T10" fmla="*/ 11 w 20"/>
                  <a:gd name="T11" fmla="*/ 13 h 13"/>
                  <a:gd name="T12" fmla="*/ 13 w 20"/>
                  <a:gd name="T13" fmla="*/ 13 h 13"/>
                  <a:gd name="T14" fmla="*/ 14 w 20"/>
                  <a:gd name="T15" fmla="*/ 13 h 13"/>
                  <a:gd name="T16" fmla="*/ 15 w 20"/>
                  <a:gd name="T17" fmla="*/ 13 h 13"/>
                  <a:gd name="T18" fmla="*/ 16 w 20"/>
                  <a:gd name="T19" fmla="*/ 12 h 13"/>
                  <a:gd name="T20" fmla="*/ 17 w 20"/>
                  <a:gd name="T21" fmla="*/ 12 h 13"/>
                  <a:gd name="T22" fmla="*/ 18 w 20"/>
                  <a:gd name="T23" fmla="*/ 11 h 13"/>
                  <a:gd name="T24" fmla="*/ 18 w 20"/>
                  <a:gd name="T25" fmla="*/ 11 h 13"/>
                  <a:gd name="T26" fmla="*/ 19 w 20"/>
                  <a:gd name="T27" fmla="*/ 11 h 13"/>
                  <a:gd name="T28" fmla="*/ 20 w 20"/>
                  <a:gd name="T29" fmla="*/ 9 h 13"/>
                  <a:gd name="T30" fmla="*/ 20 w 20"/>
                  <a:gd name="T31" fmla="*/ 9 h 13"/>
                  <a:gd name="T32" fmla="*/ 19 w 20"/>
                  <a:gd name="T33" fmla="*/ 10 h 13"/>
                  <a:gd name="T34" fmla="*/ 18 w 20"/>
                  <a:gd name="T35" fmla="*/ 9 h 13"/>
                  <a:gd name="T36" fmla="*/ 19 w 20"/>
                  <a:gd name="T37" fmla="*/ 7 h 13"/>
                  <a:gd name="T38" fmla="*/ 19 w 20"/>
                  <a:gd name="T39" fmla="*/ 7 h 13"/>
                  <a:gd name="T40" fmla="*/ 18 w 20"/>
                  <a:gd name="T41" fmla="*/ 7 h 13"/>
                  <a:gd name="T42" fmla="*/ 17 w 20"/>
                  <a:gd name="T43" fmla="*/ 9 h 13"/>
                  <a:gd name="T44" fmla="*/ 17 w 20"/>
                  <a:gd name="T45" fmla="*/ 8 h 13"/>
                  <a:gd name="T46" fmla="*/ 18 w 20"/>
                  <a:gd name="T47" fmla="*/ 6 h 13"/>
                  <a:gd name="T48" fmla="*/ 16 w 20"/>
                  <a:gd name="T49" fmla="*/ 4 h 13"/>
                  <a:gd name="T50" fmla="*/ 15 w 20"/>
                  <a:gd name="T51" fmla="*/ 4 h 13"/>
                  <a:gd name="T52" fmla="*/ 14 w 20"/>
                  <a:gd name="T53" fmla="*/ 3 h 13"/>
                  <a:gd name="T54" fmla="*/ 13 w 20"/>
                  <a:gd name="T55" fmla="*/ 3 h 13"/>
                  <a:gd name="T56" fmla="*/ 13 w 20"/>
                  <a:gd name="T57" fmla="*/ 4 h 13"/>
                  <a:gd name="T58" fmla="*/ 13 w 20"/>
                  <a:gd name="T59" fmla="*/ 3 h 13"/>
                  <a:gd name="T60" fmla="*/ 13 w 20"/>
                  <a:gd name="T61" fmla="*/ 2 h 13"/>
                  <a:gd name="T62" fmla="*/ 13 w 20"/>
                  <a:gd name="T63" fmla="*/ 2 h 13"/>
                  <a:gd name="T64" fmla="*/ 13 w 20"/>
                  <a:gd name="T65" fmla="*/ 1 h 13"/>
                  <a:gd name="T66" fmla="*/ 12 w 20"/>
                  <a:gd name="T67" fmla="*/ 0 h 13"/>
                  <a:gd name="T68" fmla="*/ 11 w 20"/>
                  <a:gd name="T69" fmla="*/ 1 h 13"/>
                  <a:gd name="T70" fmla="*/ 9 w 20"/>
                  <a:gd name="T71" fmla="*/ 3 h 13"/>
                  <a:gd name="T72" fmla="*/ 9 w 20"/>
                  <a:gd name="T73" fmla="*/ 4 h 13"/>
                  <a:gd name="T74" fmla="*/ 10 w 20"/>
                  <a:gd name="T75" fmla="*/ 5 h 13"/>
                  <a:gd name="T76" fmla="*/ 9 w 20"/>
                  <a:gd name="T77" fmla="*/ 5 h 13"/>
                  <a:gd name="T78" fmla="*/ 8 w 20"/>
                  <a:gd name="T79" fmla="*/ 4 h 13"/>
                  <a:gd name="T80" fmla="*/ 7 w 20"/>
                  <a:gd name="T81" fmla="*/ 4 h 13"/>
                  <a:gd name="T82" fmla="*/ 7 w 20"/>
                  <a:gd name="T83" fmla="*/ 5 h 13"/>
                  <a:gd name="T84" fmla="*/ 7 w 20"/>
                  <a:gd name="T85" fmla="*/ 5 h 13"/>
                  <a:gd name="T86" fmla="*/ 7 w 20"/>
                  <a:gd name="T87" fmla="*/ 6 h 13"/>
                  <a:gd name="T88" fmla="*/ 7 w 20"/>
                  <a:gd name="T89" fmla="*/ 7 h 13"/>
                  <a:gd name="T90" fmla="*/ 6 w 20"/>
                  <a:gd name="T91" fmla="*/ 7 h 13"/>
                  <a:gd name="T92" fmla="*/ 6 w 20"/>
                  <a:gd name="T93" fmla="*/ 8 h 13"/>
                  <a:gd name="T94" fmla="*/ 4 w 20"/>
                  <a:gd name="T95" fmla="*/ 8 h 13"/>
                  <a:gd name="T96" fmla="*/ 3 w 20"/>
                  <a:gd name="T97" fmla="*/ 8 h 13"/>
                  <a:gd name="T98" fmla="*/ 2 w 20"/>
                  <a:gd name="T99" fmla="*/ 9 h 13"/>
                  <a:gd name="T100" fmla="*/ 0 w 20"/>
                  <a:gd name="T101" fmla="*/ 10 h 13"/>
                  <a:gd name="T102" fmla="*/ 0 w 20"/>
                  <a:gd name="T103" fmla="*/ 11 h 13"/>
                  <a:gd name="T104" fmla="*/ 2 w 20"/>
                  <a:gd name="T105" fmla="*/ 12 h 13"/>
                  <a:gd name="T106" fmla="*/ 3 w 20"/>
                  <a:gd name="T107" fmla="*/ 11 h 13"/>
                  <a:gd name="T108" fmla="*/ 2 w 20"/>
                  <a:gd name="T109" fmla="*/ 11 h 13"/>
                  <a:gd name="T110" fmla="*/ 3 w 20"/>
                  <a:gd name="T111" fmla="*/ 10 h 13"/>
                  <a:gd name="T112" fmla="*/ 4 w 20"/>
                  <a:gd name="T113" fmla="*/ 10 h 13"/>
                  <a:gd name="T114" fmla="*/ 4 w 20"/>
                  <a:gd name="T115" fmla="*/ 11 h 13"/>
                  <a:gd name="T116" fmla="*/ 5 w 20"/>
                  <a:gd name="T117" fmla="*/ 12 h 13"/>
                  <a:gd name="T118" fmla="*/ 6 w 20"/>
                  <a:gd name="T119" fmla="*/ 11 h 13"/>
                  <a:gd name="T120" fmla="*/ 6 w 20"/>
                  <a:gd name="T121" fmla="*/ 11 h 13"/>
                  <a:gd name="T122" fmla="*/ 6 w 20"/>
                  <a:gd name="T123" fmla="*/ 12 h 13"/>
                  <a:gd name="T124" fmla="*/ 7 w 20"/>
                  <a:gd name="T12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13">
                    <a:moveTo>
                      <a:pt x="7" y="12"/>
                    </a:moveTo>
                    <a:cubicBezTo>
                      <a:pt x="8" y="12"/>
                      <a:pt x="8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20" y="10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9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9"/>
                      <a:pt x="19" y="8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8" y="8"/>
                      <a:pt x="18" y="8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8" y="6"/>
                    </a:cubicBezTo>
                    <a:cubicBezTo>
                      <a:pt x="17" y="5"/>
                      <a:pt x="17" y="5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2"/>
                      <a:pt x="5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4" name="Freeform 1115"/>
              <p:cNvSpPr>
                <a:spLocks/>
              </p:cNvSpPr>
              <p:nvPr/>
            </p:nvSpPr>
            <p:spPr bwMode="auto">
              <a:xfrm>
                <a:off x="1129" y="2005"/>
                <a:ext cx="187" cy="128"/>
              </a:xfrm>
              <a:custGeom>
                <a:avLst/>
                <a:gdLst>
                  <a:gd name="T0" fmla="*/ 75 w 79"/>
                  <a:gd name="T1" fmla="*/ 28 h 54"/>
                  <a:gd name="T2" fmla="*/ 71 w 79"/>
                  <a:gd name="T3" fmla="*/ 25 h 54"/>
                  <a:gd name="T4" fmla="*/ 66 w 79"/>
                  <a:gd name="T5" fmla="*/ 20 h 54"/>
                  <a:gd name="T6" fmla="*/ 67 w 79"/>
                  <a:gd name="T7" fmla="*/ 14 h 54"/>
                  <a:gd name="T8" fmla="*/ 70 w 79"/>
                  <a:gd name="T9" fmla="*/ 7 h 54"/>
                  <a:gd name="T10" fmla="*/ 69 w 79"/>
                  <a:gd name="T11" fmla="*/ 2 h 54"/>
                  <a:gd name="T12" fmla="*/ 63 w 79"/>
                  <a:gd name="T13" fmla="*/ 0 h 54"/>
                  <a:gd name="T14" fmla="*/ 59 w 79"/>
                  <a:gd name="T15" fmla="*/ 3 h 54"/>
                  <a:gd name="T16" fmla="*/ 57 w 79"/>
                  <a:gd name="T17" fmla="*/ 11 h 54"/>
                  <a:gd name="T18" fmla="*/ 55 w 79"/>
                  <a:gd name="T19" fmla="*/ 16 h 54"/>
                  <a:gd name="T20" fmla="*/ 54 w 79"/>
                  <a:gd name="T21" fmla="*/ 19 h 54"/>
                  <a:gd name="T22" fmla="*/ 52 w 79"/>
                  <a:gd name="T23" fmla="*/ 14 h 54"/>
                  <a:gd name="T24" fmla="*/ 53 w 79"/>
                  <a:gd name="T25" fmla="*/ 9 h 54"/>
                  <a:gd name="T26" fmla="*/ 48 w 79"/>
                  <a:gd name="T27" fmla="*/ 6 h 54"/>
                  <a:gd name="T28" fmla="*/ 48 w 79"/>
                  <a:gd name="T29" fmla="*/ 9 h 54"/>
                  <a:gd name="T30" fmla="*/ 46 w 79"/>
                  <a:gd name="T31" fmla="*/ 11 h 54"/>
                  <a:gd name="T32" fmla="*/ 41 w 79"/>
                  <a:gd name="T33" fmla="*/ 12 h 54"/>
                  <a:gd name="T34" fmla="*/ 41 w 79"/>
                  <a:gd name="T35" fmla="*/ 11 h 54"/>
                  <a:gd name="T36" fmla="*/ 40 w 79"/>
                  <a:gd name="T37" fmla="*/ 7 h 54"/>
                  <a:gd name="T38" fmla="*/ 33 w 79"/>
                  <a:gd name="T39" fmla="*/ 9 h 54"/>
                  <a:gd name="T40" fmla="*/ 26 w 79"/>
                  <a:gd name="T41" fmla="*/ 11 h 54"/>
                  <a:gd name="T42" fmla="*/ 32 w 79"/>
                  <a:gd name="T43" fmla="*/ 6 h 54"/>
                  <a:gd name="T44" fmla="*/ 21 w 79"/>
                  <a:gd name="T45" fmla="*/ 7 h 54"/>
                  <a:gd name="T46" fmla="*/ 7 w 79"/>
                  <a:gd name="T47" fmla="*/ 18 h 54"/>
                  <a:gd name="T48" fmla="*/ 1 w 79"/>
                  <a:gd name="T49" fmla="*/ 24 h 54"/>
                  <a:gd name="T50" fmla="*/ 5 w 79"/>
                  <a:gd name="T51" fmla="*/ 25 h 54"/>
                  <a:gd name="T52" fmla="*/ 7 w 79"/>
                  <a:gd name="T53" fmla="*/ 26 h 54"/>
                  <a:gd name="T54" fmla="*/ 18 w 79"/>
                  <a:gd name="T55" fmla="*/ 23 h 54"/>
                  <a:gd name="T56" fmla="*/ 12 w 79"/>
                  <a:gd name="T57" fmla="*/ 25 h 54"/>
                  <a:gd name="T58" fmla="*/ 1 w 79"/>
                  <a:gd name="T59" fmla="*/ 30 h 54"/>
                  <a:gd name="T60" fmla="*/ 4 w 79"/>
                  <a:gd name="T61" fmla="*/ 34 h 54"/>
                  <a:gd name="T62" fmla="*/ 9 w 79"/>
                  <a:gd name="T63" fmla="*/ 34 h 54"/>
                  <a:gd name="T64" fmla="*/ 17 w 79"/>
                  <a:gd name="T65" fmla="*/ 32 h 54"/>
                  <a:gd name="T66" fmla="*/ 24 w 79"/>
                  <a:gd name="T67" fmla="*/ 32 h 54"/>
                  <a:gd name="T68" fmla="*/ 30 w 79"/>
                  <a:gd name="T69" fmla="*/ 34 h 54"/>
                  <a:gd name="T70" fmla="*/ 24 w 79"/>
                  <a:gd name="T71" fmla="*/ 36 h 54"/>
                  <a:gd name="T72" fmla="*/ 16 w 79"/>
                  <a:gd name="T73" fmla="*/ 36 h 54"/>
                  <a:gd name="T74" fmla="*/ 3 w 79"/>
                  <a:gd name="T75" fmla="*/ 39 h 54"/>
                  <a:gd name="T76" fmla="*/ 2 w 79"/>
                  <a:gd name="T77" fmla="*/ 45 h 54"/>
                  <a:gd name="T78" fmla="*/ 8 w 79"/>
                  <a:gd name="T79" fmla="*/ 47 h 54"/>
                  <a:gd name="T80" fmla="*/ 14 w 79"/>
                  <a:gd name="T81" fmla="*/ 47 h 54"/>
                  <a:gd name="T82" fmla="*/ 13 w 79"/>
                  <a:gd name="T83" fmla="*/ 52 h 54"/>
                  <a:gd name="T84" fmla="*/ 18 w 79"/>
                  <a:gd name="T85" fmla="*/ 53 h 54"/>
                  <a:gd name="T86" fmla="*/ 25 w 79"/>
                  <a:gd name="T87" fmla="*/ 51 h 54"/>
                  <a:gd name="T88" fmla="*/ 30 w 79"/>
                  <a:gd name="T89" fmla="*/ 50 h 54"/>
                  <a:gd name="T90" fmla="*/ 37 w 79"/>
                  <a:gd name="T91" fmla="*/ 45 h 54"/>
                  <a:gd name="T92" fmla="*/ 46 w 79"/>
                  <a:gd name="T93" fmla="*/ 42 h 54"/>
                  <a:gd name="T94" fmla="*/ 49 w 79"/>
                  <a:gd name="T95" fmla="*/ 39 h 54"/>
                  <a:gd name="T96" fmla="*/ 50 w 79"/>
                  <a:gd name="T97" fmla="*/ 42 h 54"/>
                  <a:gd name="T98" fmla="*/ 55 w 79"/>
                  <a:gd name="T99" fmla="*/ 42 h 54"/>
                  <a:gd name="T100" fmla="*/ 56 w 79"/>
                  <a:gd name="T101" fmla="*/ 44 h 54"/>
                  <a:gd name="T102" fmla="*/ 62 w 79"/>
                  <a:gd name="T103" fmla="*/ 43 h 54"/>
                  <a:gd name="T104" fmla="*/ 66 w 79"/>
                  <a:gd name="T105" fmla="*/ 42 h 54"/>
                  <a:gd name="T106" fmla="*/ 70 w 79"/>
                  <a:gd name="T107" fmla="*/ 41 h 54"/>
                  <a:gd name="T108" fmla="*/ 70 w 79"/>
                  <a:gd name="T109" fmla="*/ 38 h 54"/>
                  <a:gd name="T110" fmla="*/ 68 w 79"/>
                  <a:gd name="T111" fmla="*/ 37 h 54"/>
                  <a:gd name="T112" fmla="*/ 64 w 79"/>
                  <a:gd name="T113" fmla="*/ 38 h 54"/>
                  <a:gd name="T114" fmla="*/ 68 w 79"/>
                  <a:gd name="T115" fmla="*/ 36 h 54"/>
                  <a:gd name="T116" fmla="*/ 71 w 79"/>
                  <a:gd name="T117" fmla="*/ 32 h 54"/>
                  <a:gd name="T118" fmla="*/ 74 w 79"/>
                  <a:gd name="T119" fmla="*/ 34 h 54"/>
                  <a:gd name="T120" fmla="*/ 77 w 79"/>
                  <a:gd name="T121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" h="54">
                    <a:moveTo>
                      <a:pt x="79" y="29"/>
                    </a:move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7" y="29"/>
                    </a:cubicBezTo>
                    <a:cubicBezTo>
                      <a:pt x="77" y="29"/>
                      <a:pt x="77" y="30"/>
                      <a:pt x="77" y="30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6" y="28"/>
                      <a:pt x="76" y="29"/>
                      <a:pt x="75" y="29"/>
                    </a:cubicBezTo>
                    <a:cubicBezTo>
                      <a:pt x="75" y="29"/>
                      <a:pt x="75" y="28"/>
                      <a:pt x="75" y="28"/>
                    </a:cubicBezTo>
                    <a:cubicBezTo>
                      <a:pt x="75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6"/>
                      <a:pt x="72" y="26"/>
                      <a:pt x="72" y="26"/>
                    </a:cubicBezTo>
                    <a:cubicBezTo>
                      <a:pt x="72" y="26"/>
                      <a:pt x="73" y="25"/>
                      <a:pt x="73" y="25"/>
                    </a:cubicBezTo>
                    <a:cubicBezTo>
                      <a:pt x="72" y="25"/>
                      <a:pt x="72" y="24"/>
                      <a:pt x="72" y="24"/>
                    </a:cubicBezTo>
                    <a:cubicBezTo>
                      <a:pt x="72" y="24"/>
                      <a:pt x="72" y="25"/>
                      <a:pt x="71" y="25"/>
                    </a:cubicBezTo>
                    <a:cubicBezTo>
                      <a:pt x="71" y="25"/>
                      <a:pt x="72" y="26"/>
                      <a:pt x="72" y="26"/>
                    </a:cubicBezTo>
                    <a:cubicBezTo>
                      <a:pt x="71" y="26"/>
                      <a:pt x="71" y="25"/>
                      <a:pt x="71" y="25"/>
                    </a:cubicBezTo>
                    <a:cubicBezTo>
                      <a:pt x="70" y="25"/>
                      <a:pt x="70" y="25"/>
                      <a:pt x="69" y="25"/>
                    </a:cubicBezTo>
                    <a:cubicBezTo>
                      <a:pt x="69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3"/>
                      <a:pt x="67" y="23"/>
                      <a:pt x="67" y="23"/>
                    </a:cubicBezTo>
                    <a:cubicBezTo>
                      <a:pt x="67" y="23"/>
                      <a:pt x="67" y="22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18"/>
                      <a:pt x="68" y="18"/>
                    </a:cubicBezTo>
                    <a:cubicBezTo>
                      <a:pt x="68" y="18"/>
                      <a:pt x="69" y="17"/>
                      <a:pt x="69" y="17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69" y="15"/>
                      <a:pt x="69" y="15"/>
                    </a:cubicBezTo>
                    <a:cubicBezTo>
                      <a:pt x="68" y="15"/>
                      <a:pt x="68" y="15"/>
                      <a:pt x="67" y="14"/>
                    </a:cubicBezTo>
                    <a:cubicBezTo>
                      <a:pt x="68" y="14"/>
                      <a:pt x="68" y="14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2"/>
                      <a:pt x="68" y="12"/>
                    </a:cubicBezTo>
                    <a:cubicBezTo>
                      <a:pt x="68" y="12"/>
                      <a:pt x="69" y="11"/>
                      <a:pt x="69" y="11"/>
                    </a:cubicBezTo>
                    <a:cubicBezTo>
                      <a:pt x="69" y="11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70" y="10"/>
                    </a:cubicBezTo>
                    <a:cubicBezTo>
                      <a:pt x="69" y="9"/>
                      <a:pt x="69" y="9"/>
                      <a:pt x="69" y="8"/>
                    </a:cubicBezTo>
                    <a:cubicBezTo>
                      <a:pt x="69" y="8"/>
                      <a:pt x="70" y="8"/>
                      <a:pt x="70" y="8"/>
                    </a:cubicBezTo>
                    <a:cubicBezTo>
                      <a:pt x="70" y="8"/>
                      <a:pt x="70" y="7"/>
                      <a:pt x="70" y="7"/>
                    </a:cubicBezTo>
                    <a:cubicBezTo>
                      <a:pt x="70" y="7"/>
                      <a:pt x="70" y="6"/>
                      <a:pt x="71" y="6"/>
                    </a:cubicBezTo>
                    <a:cubicBezTo>
                      <a:pt x="71" y="6"/>
                      <a:pt x="70" y="5"/>
                      <a:pt x="70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1" y="5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3"/>
                      <a:pt x="70" y="3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69" y="2"/>
                      <a:pt x="69" y="2"/>
                    </a:cubicBezTo>
                    <a:cubicBezTo>
                      <a:pt x="69" y="2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8" y="0"/>
                      <a:pt x="67" y="0"/>
                    </a:cubicBez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1" y="1"/>
                      <a:pt x="61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2"/>
                      <a:pt x="60" y="2"/>
                      <a:pt x="59" y="2"/>
                    </a:cubicBezTo>
                    <a:cubicBezTo>
                      <a:pt x="59" y="2"/>
                      <a:pt x="59" y="3"/>
                      <a:pt x="60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4"/>
                      <a:pt x="59" y="4"/>
                      <a:pt x="58" y="5"/>
                    </a:cubicBezTo>
                    <a:cubicBezTo>
                      <a:pt x="59" y="5"/>
                      <a:pt x="59" y="6"/>
                      <a:pt x="59" y="6"/>
                    </a:cubicBezTo>
                    <a:cubicBezTo>
                      <a:pt x="59" y="6"/>
                      <a:pt x="58" y="6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7" y="9"/>
                    </a:cubicBezTo>
                    <a:cubicBezTo>
                      <a:pt x="57" y="9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6" y="11"/>
                    </a:cubicBezTo>
                    <a:cubicBezTo>
                      <a:pt x="56" y="11"/>
                      <a:pt x="56" y="12"/>
                      <a:pt x="56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5" y="16"/>
                    </a:cubicBezTo>
                    <a:cubicBezTo>
                      <a:pt x="55" y="16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1" y="17"/>
                      <a:pt x="52" y="16"/>
                      <a:pt x="52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3" y="12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3" y="10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1" y="6"/>
                    </a:cubicBezTo>
                    <a:cubicBezTo>
                      <a:pt x="51" y="6"/>
                      <a:pt x="51" y="6"/>
                      <a:pt x="52" y="6"/>
                    </a:cubicBezTo>
                    <a:cubicBezTo>
                      <a:pt x="51" y="6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5"/>
                      <a:pt x="50" y="5"/>
                      <a:pt x="49" y="5"/>
                    </a:cubicBezTo>
                    <a:cubicBezTo>
                      <a:pt x="49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50" y="7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9" y="9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1"/>
                      <a:pt x="48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1"/>
                    </a:cubicBezTo>
                    <a:cubicBezTo>
                      <a:pt x="46" y="11"/>
                      <a:pt x="46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1"/>
                    </a:cubicBezTo>
                    <a:cubicBezTo>
                      <a:pt x="43" y="11"/>
                      <a:pt x="43" y="11"/>
                      <a:pt x="42" y="12"/>
                    </a:cubicBezTo>
                    <a:cubicBezTo>
                      <a:pt x="42" y="12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3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8" y="12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2"/>
                      <a:pt x="38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0" y="11"/>
                      <a:pt x="40" y="11"/>
                      <a:pt x="41" y="11"/>
                    </a:cubicBezTo>
                    <a:cubicBezTo>
                      <a:pt x="41" y="11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2" y="8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9" y="7"/>
                      <a:pt x="39" y="6"/>
                      <a:pt x="39" y="6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8"/>
                      <a:pt x="33" y="8"/>
                      <a:pt x="32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6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10"/>
                      <a:pt x="29" y="9"/>
                      <a:pt x="29" y="9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31" y="6"/>
                      <a:pt x="32" y="6"/>
                      <a:pt x="32" y="6"/>
                    </a:cubicBezTo>
                    <a:cubicBezTo>
                      <a:pt x="32" y="6"/>
                      <a:pt x="32" y="5"/>
                      <a:pt x="33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29" y="4"/>
                    </a:cubicBezTo>
                    <a:cubicBezTo>
                      <a:pt x="28" y="4"/>
                      <a:pt x="28" y="4"/>
                      <a:pt x="27" y="5"/>
                    </a:cubicBezTo>
                    <a:cubicBezTo>
                      <a:pt x="26" y="5"/>
                      <a:pt x="26" y="5"/>
                      <a:pt x="25" y="6"/>
                    </a:cubicBezTo>
                    <a:cubicBezTo>
                      <a:pt x="24" y="6"/>
                      <a:pt x="22" y="7"/>
                      <a:pt x="21" y="7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6" y="10"/>
                      <a:pt x="15" y="11"/>
                      <a:pt x="15" y="11"/>
                    </a:cubicBezTo>
                    <a:cubicBezTo>
                      <a:pt x="14" y="12"/>
                      <a:pt x="13" y="12"/>
                      <a:pt x="12" y="13"/>
                    </a:cubicBezTo>
                    <a:cubicBezTo>
                      <a:pt x="10" y="13"/>
                      <a:pt x="9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5" y="19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4" y="25"/>
                      <a:pt x="4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26"/>
                      <a:pt x="6" y="26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5"/>
                      <a:pt x="7" y="25"/>
                      <a:pt x="8" y="25"/>
                    </a:cubicBezTo>
                    <a:cubicBezTo>
                      <a:pt x="8" y="25"/>
                      <a:pt x="9" y="25"/>
                      <a:pt x="10" y="25"/>
                    </a:cubicBezTo>
                    <a:cubicBezTo>
                      <a:pt x="10" y="25"/>
                      <a:pt x="11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5" y="24"/>
                      <a:pt x="14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3" y="26"/>
                    </a:cubicBezTo>
                    <a:cubicBezTo>
                      <a:pt x="13" y="25"/>
                      <a:pt x="12" y="25"/>
                      <a:pt x="12" y="25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9" y="26"/>
                      <a:pt x="9" y="27"/>
                      <a:pt x="9" y="27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6" y="28"/>
                    </a:cubicBezTo>
                    <a:cubicBezTo>
                      <a:pt x="5" y="28"/>
                      <a:pt x="4" y="28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5" y="34"/>
                      <a:pt x="5" y="34"/>
                    </a:cubicBezTo>
                    <a:cubicBezTo>
                      <a:pt x="5" y="34"/>
                      <a:pt x="6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4"/>
                    </a:cubicBezTo>
                    <a:cubicBezTo>
                      <a:pt x="9" y="34"/>
                      <a:pt x="10" y="33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3" y="31"/>
                      <a:pt x="23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4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3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5"/>
                    </a:cubicBezTo>
                    <a:cubicBezTo>
                      <a:pt x="30" y="35"/>
                      <a:pt x="30" y="35"/>
                      <a:pt x="30" y="34"/>
                    </a:cubicBezTo>
                    <a:cubicBezTo>
                      <a:pt x="29" y="35"/>
                      <a:pt x="28" y="35"/>
                      <a:pt x="28" y="35"/>
                    </a:cubicBezTo>
                    <a:cubicBezTo>
                      <a:pt x="27" y="35"/>
                      <a:pt x="27" y="35"/>
                      <a:pt x="26" y="35"/>
                    </a:cubicBezTo>
                    <a:cubicBezTo>
                      <a:pt x="26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2" y="36"/>
                    </a:cubicBezTo>
                    <a:cubicBezTo>
                      <a:pt x="22" y="36"/>
                      <a:pt x="22" y="36"/>
                      <a:pt x="21" y="36"/>
                    </a:cubicBezTo>
                    <a:cubicBezTo>
                      <a:pt x="21" y="36"/>
                      <a:pt x="21" y="36"/>
                      <a:pt x="21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6"/>
                      <a:pt x="19" y="36"/>
                      <a:pt x="19" y="36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6" y="36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1" y="37"/>
                      <a:pt x="10" y="37"/>
                    </a:cubicBezTo>
                    <a:cubicBezTo>
                      <a:pt x="10" y="37"/>
                      <a:pt x="9" y="37"/>
                      <a:pt x="9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8"/>
                      <a:pt x="5" y="38"/>
                      <a:pt x="3" y="39"/>
                    </a:cubicBezTo>
                    <a:cubicBezTo>
                      <a:pt x="3" y="39"/>
                      <a:pt x="3" y="39"/>
                      <a:pt x="2" y="39"/>
                    </a:cubicBezTo>
                    <a:cubicBezTo>
                      <a:pt x="2" y="39"/>
                      <a:pt x="2" y="39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3"/>
                      <a:pt x="1" y="43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1" y="45"/>
                    </a:cubicBezTo>
                    <a:cubicBezTo>
                      <a:pt x="1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2" y="46"/>
                      <a:pt x="2" y="46"/>
                      <a:pt x="3" y="46"/>
                    </a:cubicBezTo>
                    <a:cubicBezTo>
                      <a:pt x="3" y="47"/>
                      <a:pt x="3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7"/>
                      <a:pt x="5" y="47"/>
                      <a:pt x="6" y="47"/>
                    </a:cubicBezTo>
                    <a:cubicBezTo>
                      <a:pt x="6" y="47"/>
                      <a:pt x="6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9" y="47"/>
                      <a:pt x="9" y="47"/>
                    </a:cubicBezTo>
                    <a:cubicBezTo>
                      <a:pt x="9" y="47"/>
                      <a:pt x="10" y="46"/>
                      <a:pt x="10" y="46"/>
                    </a:cubicBezTo>
                    <a:cubicBezTo>
                      <a:pt x="10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2" y="46"/>
                    </a:cubicBezTo>
                    <a:cubicBezTo>
                      <a:pt x="12" y="46"/>
                      <a:pt x="13" y="46"/>
                      <a:pt x="13" y="46"/>
                    </a:cubicBezTo>
                    <a:cubicBezTo>
                      <a:pt x="13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5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4" y="47"/>
                      <a:pt x="14" y="47"/>
                    </a:cubicBezTo>
                    <a:cubicBezTo>
                      <a:pt x="14" y="47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3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51"/>
                      <a:pt x="13" y="51"/>
                      <a:pt x="13" y="51"/>
                    </a:cubicBezTo>
                    <a:cubicBezTo>
                      <a:pt x="13" y="51"/>
                      <a:pt x="13" y="52"/>
                      <a:pt x="13" y="52"/>
                    </a:cubicBezTo>
                    <a:cubicBezTo>
                      <a:pt x="14" y="52"/>
                      <a:pt x="14" y="52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3" y="54"/>
                    </a:cubicBezTo>
                    <a:cubicBezTo>
                      <a:pt x="13" y="54"/>
                      <a:pt x="13" y="54"/>
                      <a:pt x="14" y="54"/>
                    </a:cubicBezTo>
                    <a:cubicBezTo>
                      <a:pt x="14" y="54"/>
                      <a:pt x="15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8" y="53"/>
                      <a:pt x="18" y="53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3" y="51"/>
                      <a:pt x="23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7" y="50"/>
                    </a:cubicBezTo>
                    <a:cubicBezTo>
                      <a:pt x="27" y="50"/>
                      <a:pt x="27" y="51"/>
                      <a:pt x="27" y="51"/>
                    </a:cubicBezTo>
                    <a:cubicBezTo>
                      <a:pt x="27" y="51"/>
                      <a:pt x="27" y="50"/>
                      <a:pt x="28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50"/>
                      <a:pt x="28" y="50"/>
                      <a:pt x="29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9" y="50"/>
                      <a:pt x="29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1" y="50"/>
                      <a:pt x="31" y="49"/>
                    </a:cubicBezTo>
                    <a:cubicBezTo>
                      <a:pt x="31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4" y="48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6" y="46"/>
                    </a:cubicBezTo>
                    <a:cubicBezTo>
                      <a:pt x="36" y="46"/>
                      <a:pt x="36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8" y="45"/>
                      <a:pt x="38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5"/>
                      <a:pt x="42" y="44"/>
                      <a:pt x="43" y="44"/>
                    </a:cubicBezTo>
                    <a:cubicBezTo>
                      <a:pt x="43" y="44"/>
                      <a:pt x="44" y="43"/>
                      <a:pt x="44" y="43"/>
                    </a:cubicBezTo>
                    <a:cubicBezTo>
                      <a:pt x="45" y="43"/>
                      <a:pt x="45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7" y="41"/>
                      <a:pt x="46" y="41"/>
                      <a:pt x="46" y="41"/>
                    </a:cubicBezTo>
                    <a:cubicBezTo>
                      <a:pt x="46" y="41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49" y="4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50" y="42"/>
                    </a:cubicBezTo>
                    <a:cubicBezTo>
                      <a:pt x="50" y="42"/>
                      <a:pt x="50" y="42"/>
                      <a:pt x="51" y="4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3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2"/>
                      <a:pt x="53" y="42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4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3" y="43"/>
                    </a:cubicBezTo>
                    <a:cubicBezTo>
                      <a:pt x="53" y="43"/>
                      <a:pt x="53" y="43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8" y="44"/>
                      <a:pt x="58" y="44"/>
                    </a:cubicBezTo>
                    <a:cubicBezTo>
                      <a:pt x="58" y="44"/>
                      <a:pt x="59" y="44"/>
                      <a:pt x="59" y="4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4" y="42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64" y="43"/>
                      <a:pt x="64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5" y="43"/>
                      <a:pt x="65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6" y="42"/>
                      <a:pt x="67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42"/>
                      <a:pt x="68" y="42"/>
                      <a:pt x="68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1" y="40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8"/>
                      <a:pt x="70" y="38"/>
                      <a:pt x="7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38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1" y="37"/>
                    </a:cubicBezTo>
                    <a:cubicBezTo>
                      <a:pt x="71" y="37"/>
                      <a:pt x="71" y="36"/>
                      <a:pt x="71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7"/>
                      <a:pt x="68" y="37"/>
                      <a:pt x="68" y="37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7" y="37"/>
                      <a:pt x="67" y="37"/>
                      <a:pt x="66" y="38"/>
                    </a:cubicBezTo>
                    <a:cubicBezTo>
                      <a:pt x="66" y="38"/>
                      <a:pt x="65" y="38"/>
                      <a:pt x="65" y="39"/>
                    </a:cubicBezTo>
                    <a:cubicBezTo>
                      <a:pt x="65" y="39"/>
                      <a:pt x="64" y="39"/>
                      <a:pt x="64" y="40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9"/>
                      <a:pt x="65" y="39"/>
                      <a:pt x="65" y="38"/>
                    </a:cubicBezTo>
                    <a:cubicBezTo>
                      <a:pt x="65" y="38"/>
                      <a:pt x="65" y="38"/>
                      <a:pt x="66" y="38"/>
                    </a:cubicBezTo>
                    <a:cubicBezTo>
                      <a:pt x="66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8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7"/>
                      <a:pt x="65" y="36"/>
                      <a:pt x="65" y="36"/>
                    </a:cubicBezTo>
                    <a:cubicBezTo>
                      <a:pt x="65" y="36"/>
                      <a:pt x="64" y="36"/>
                      <a:pt x="64" y="36"/>
                    </a:cubicBezTo>
                    <a:cubicBezTo>
                      <a:pt x="64" y="35"/>
                      <a:pt x="64" y="35"/>
                      <a:pt x="65" y="35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6" y="35"/>
                      <a:pt x="66" y="36"/>
                      <a:pt x="66" y="36"/>
                    </a:cubicBezTo>
                    <a:cubicBezTo>
                      <a:pt x="66" y="36"/>
                      <a:pt x="67" y="36"/>
                      <a:pt x="67" y="36"/>
                    </a:cubicBezTo>
                    <a:cubicBezTo>
                      <a:pt x="67" y="36"/>
                      <a:pt x="67" y="36"/>
                      <a:pt x="68" y="36"/>
                    </a:cubicBezTo>
                    <a:cubicBezTo>
                      <a:pt x="68" y="36"/>
                      <a:pt x="68" y="36"/>
                      <a:pt x="69" y="36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9" y="35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9" y="34"/>
                      <a:pt x="6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4"/>
                      <a:pt x="71" y="33"/>
                      <a:pt x="71" y="33"/>
                    </a:cubicBezTo>
                    <a:cubicBezTo>
                      <a:pt x="71" y="33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2" y="33"/>
                      <a:pt x="72" y="33"/>
                    </a:cubicBezTo>
                    <a:cubicBezTo>
                      <a:pt x="72" y="32"/>
                      <a:pt x="72" y="32"/>
                      <a:pt x="73" y="32"/>
                    </a:cubicBezTo>
                    <a:cubicBezTo>
                      <a:pt x="72" y="32"/>
                      <a:pt x="72" y="33"/>
                      <a:pt x="72" y="33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4"/>
                      <a:pt x="73" y="34"/>
                      <a:pt x="73" y="35"/>
                    </a:cubicBezTo>
                    <a:cubicBezTo>
                      <a:pt x="73" y="35"/>
                      <a:pt x="73" y="34"/>
                      <a:pt x="74" y="34"/>
                    </a:cubicBezTo>
                    <a:cubicBezTo>
                      <a:pt x="74" y="34"/>
                      <a:pt x="74" y="34"/>
                      <a:pt x="74" y="33"/>
                    </a:cubicBezTo>
                    <a:cubicBezTo>
                      <a:pt x="74" y="33"/>
                      <a:pt x="74" y="33"/>
                      <a:pt x="75" y="33"/>
                    </a:cubicBezTo>
                    <a:cubicBezTo>
                      <a:pt x="75" y="33"/>
                      <a:pt x="75" y="32"/>
                      <a:pt x="75" y="32"/>
                    </a:cubicBezTo>
                    <a:cubicBezTo>
                      <a:pt x="75" y="32"/>
                      <a:pt x="76" y="32"/>
                      <a:pt x="76" y="31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4"/>
                      <a:pt x="76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8" y="33"/>
                    </a:cubicBezTo>
                    <a:cubicBezTo>
                      <a:pt x="78" y="33"/>
                      <a:pt x="78" y="33"/>
                      <a:pt x="79" y="32"/>
                    </a:cubicBezTo>
                    <a:cubicBezTo>
                      <a:pt x="79" y="32"/>
                      <a:pt x="79" y="32"/>
                      <a:pt x="79" y="31"/>
                    </a:cubicBezTo>
                    <a:cubicBezTo>
                      <a:pt x="79" y="31"/>
                      <a:pt x="79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30"/>
                      <a:pt x="79" y="29"/>
                      <a:pt x="79" y="29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5" name="Freeform 1116"/>
              <p:cNvSpPr>
                <a:spLocks/>
              </p:cNvSpPr>
              <p:nvPr/>
            </p:nvSpPr>
            <p:spPr bwMode="auto">
              <a:xfrm>
                <a:off x="1309" y="2097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1 w 3"/>
                  <a:gd name="T5" fmla="*/ 3 h 3"/>
                  <a:gd name="T6" fmla="*/ 1 w 3"/>
                  <a:gd name="T7" fmla="*/ 2 h 3"/>
                  <a:gd name="T8" fmla="*/ 2 w 3"/>
                  <a:gd name="T9" fmla="*/ 2 h 3"/>
                  <a:gd name="T10" fmla="*/ 3 w 3"/>
                  <a:gd name="T11" fmla="*/ 1 h 3"/>
                  <a:gd name="T12" fmla="*/ 2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0 w 3"/>
                  <a:gd name="T19" fmla="*/ 1 h 3"/>
                  <a:gd name="T20" fmla="*/ 1 w 3"/>
                  <a:gd name="T21" fmla="*/ 1 h 3"/>
                  <a:gd name="T22" fmla="*/ 0 w 3"/>
                  <a:gd name="T23" fmla="*/ 3 h 3"/>
                  <a:gd name="T24" fmla="*/ 0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6" name="Freeform 1117"/>
              <p:cNvSpPr>
                <a:spLocks/>
              </p:cNvSpPr>
              <p:nvPr/>
            </p:nvSpPr>
            <p:spPr bwMode="auto">
              <a:xfrm>
                <a:off x="1306" y="2088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  <a:gd name="T12" fmla="*/ 2 w 2"/>
                  <a:gd name="T13" fmla="*/ 0 h 2"/>
                  <a:gd name="T14" fmla="*/ 1 w 2"/>
                  <a:gd name="T15" fmla="*/ 0 h 2"/>
                  <a:gd name="T16" fmla="*/ 1 w 2"/>
                  <a:gd name="T17" fmla="*/ 0 h 2"/>
                  <a:gd name="T18" fmla="*/ 0 w 2"/>
                  <a:gd name="T19" fmla="*/ 0 h 2"/>
                  <a:gd name="T20" fmla="*/ 0 w 2"/>
                  <a:gd name="T21" fmla="*/ 1 h 2"/>
                  <a:gd name="T22" fmla="*/ 1 w 2"/>
                  <a:gd name="T23" fmla="*/ 1 h 2"/>
                  <a:gd name="T24" fmla="*/ 0 w 2"/>
                  <a:gd name="T25" fmla="*/ 1 h 2"/>
                  <a:gd name="T26" fmla="*/ 0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7" name="Freeform 1118"/>
              <p:cNvSpPr>
                <a:spLocks/>
              </p:cNvSpPr>
              <p:nvPr/>
            </p:nvSpPr>
            <p:spPr bwMode="auto">
              <a:xfrm>
                <a:off x="1316" y="2095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2 h 2"/>
                  <a:gd name="T14" fmla="*/ 1 w 1"/>
                  <a:gd name="T15" fmla="*/ 1 h 2"/>
                  <a:gd name="T16" fmla="*/ 1 w 1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8" name="Freeform 1119"/>
              <p:cNvSpPr>
                <a:spLocks/>
              </p:cNvSpPr>
              <p:nvPr/>
            </p:nvSpPr>
            <p:spPr bwMode="auto">
              <a:xfrm>
                <a:off x="1318" y="2116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9" name="Freeform 1120"/>
              <p:cNvSpPr>
                <a:spLocks/>
              </p:cNvSpPr>
              <p:nvPr/>
            </p:nvSpPr>
            <p:spPr bwMode="auto">
              <a:xfrm>
                <a:off x="1368" y="208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0 h 2"/>
                  <a:gd name="T6" fmla="*/ 1 w 3"/>
                  <a:gd name="T7" fmla="*/ 0 h 2"/>
                  <a:gd name="T8" fmla="*/ 0 w 3"/>
                  <a:gd name="T9" fmla="*/ 1 h 2"/>
                  <a:gd name="T10" fmla="*/ 0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1 w 3"/>
                  <a:gd name="T17" fmla="*/ 1 h 2"/>
                  <a:gd name="T18" fmla="*/ 1 w 3"/>
                  <a:gd name="T19" fmla="*/ 2 h 2"/>
                  <a:gd name="T20" fmla="*/ 1 w 3"/>
                  <a:gd name="T21" fmla="*/ 2 h 2"/>
                  <a:gd name="T22" fmla="*/ 2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0" name="Freeform 1121"/>
              <p:cNvSpPr>
                <a:spLocks/>
              </p:cNvSpPr>
              <p:nvPr/>
            </p:nvSpPr>
            <p:spPr bwMode="auto">
              <a:xfrm>
                <a:off x="1455" y="2102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  <a:gd name="T14" fmla="*/ 0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1" name="Freeform 1122"/>
              <p:cNvSpPr>
                <a:spLocks/>
              </p:cNvSpPr>
              <p:nvPr/>
            </p:nvSpPr>
            <p:spPr bwMode="auto">
              <a:xfrm>
                <a:off x="1399" y="1967"/>
                <a:ext cx="75" cy="57"/>
              </a:xfrm>
              <a:custGeom>
                <a:avLst/>
                <a:gdLst>
                  <a:gd name="T0" fmla="*/ 20 w 32"/>
                  <a:gd name="T1" fmla="*/ 14 h 24"/>
                  <a:gd name="T2" fmla="*/ 23 w 32"/>
                  <a:gd name="T3" fmla="*/ 11 h 24"/>
                  <a:gd name="T4" fmla="*/ 23 w 32"/>
                  <a:gd name="T5" fmla="*/ 10 h 24"/>
                  <a:gd name="T6" fmla="*/ 24 w 32"/>
                  <a:gd name="T7" fmla="*/ 10 h 24"/>
                  <a:gd name="T8" fmla="*/ 27 w 32"/>
                  <a:gd name="T9" fmla="*/ 7 h 24"/>
                  <a:gd name="T10" fmla="*/ 28 w 32"/>
                  <a:gd name="T11" fmla="*/ 6 h 24"/>
                  <a:gd name="T12" fmla="*/ 30 w 32"/>
                  <a:gd name="T13" fmla="*/ 4 h 24"/>
                  <a:gd name="T14" fmla="*/ 31 w 32"/>
                  <a:gd name="T15" fmla="*/ 3 h 24"/>
                  <a:gd name="T16" fmla="*/ 31 w 32"/>
                  <a:gd name="T17" fmla="*/ 2 h 24"/>
                  <a:gd name="T18" fmla="*/ 30 w 32"/>
                  <a:gd name="T19" fmla="*/ 1 h 24"/>
                  <a:gd name="T20" fmla="*/ 26 w 32"/>
                  <a:gd name="T21" fmla="*/ 2 h 24"/>
                  <a:gd name="T22" fmla="*/ 23 w 32"/>
                  <a:gd name="T23" fmla="*/ 2 h 24"/>
                  <a:gd name="T24" fmla="*/ 23 w 32"/>
                  <a:gd name="T25" fmla="*/ 2 h 24"/>
                  <a:gd name="T26" fmla="*/ 22 w 32"/>
                  <a:gd name="T27" fmla="*/ 1 h 24"/>
                  <a:gd name="T28" fmla="*/ 20 w 32"/>
                  <a:gd name="T29" fmla="*/ 1 h 24"/>
                  <a:gd name="T30" fmla="*/ 18 w 32"/>
                  <a:gd name="T31" fmla="*/ 1 h 24"/>
                  <a:gd name="T32" fmla="*/ 16 w 32"/>
                  <a:gd name="T33" fmla="*/ 1 h 24"/>
                  <a:gd name="T34" fmla="*/ 15 w 32"/>
                  <a:gd name="T35" fmla="*/ 1 h 24"/>
                  <a:gd name="T36" fmla="*/ 12 w 32"/>
                  <a:gd name="T37" fmla="*/ 2 h 24"/>
                  <a:gd name="T38" fmla="*/ 9 w 32"/>
                  <a:gd name="T39" fmla="*/ 4 h 24"/>
                  <a:gd name="T40" fmla="*/ 9 w 32"/>
                  <a:gd name="T41" fmla="*/ 5 h 24"/>
                  <a:gd name="T42" fmla="*/ 10 w 32"/>
                  <a:gd name="T43" fmla="*/ 6 h 24"/>
                  <a:gd name="T44" fmla="*/ 9 w 32"/>
                  <a:gd name="T45" fmla="*/ 7 h 24"/>
                  <a:gd name="T46" fmla="*/ 8 w 32"/>
                  <a:gd name="T47" fmla="*/ 5 h 24"/>
                  <a:gd name="T48" fmla="*/ 6 w 32"/>
                  <a:gd name="T49" fmla="*/ 7 h 24"/>
                  <a:gd name="T50" fmla="*/ 7 w 32"/>
                  <a:gd name="T51" fmla="*/ 7 h 24"/>
                  <a:gd name="T52" fmla="*/ 6 w 32"/>
                  <a:gd name="T53" fmla="*/ 9 h 24"/>
                  <a:gd name="T54" fmla="*/ 4 w 32"/>
                  <a:gd name="T55" fmla="*/ 11 h 24"/>
                  <a:gd name="T56" fmla="*/ 4 w 32"/>
                  <a:gd name="T57" fmla="*/ 12 h 24"/>
                  <a:gd name="T58" fmla="*/ 3 w 32"/>
                  <a:gd name="T59" fmla="*/ 14 h 24"/>
                  <a:gd name="T60" fmla="*/ 2 w 32"/>
                  <a:gd name="T61" fmla="*/ 16 h 24"/>
                  <a:gd name="T62" fmla="*/ 1 w 32"/>
                  <a:gd name="T63" fmla="*/ 17 h 24"/>
                  <a:gd name="T64" fmla="*/ 2 w 32"/>
                  <a:gd name="T65" fmla="*/ 18 h 24"/>
                  <a:gd name="T66" fmla="*/ 2 w 32"/>
                  <a:gd name="T67" fmla="*/ 19 h 24"/>
                  <a:gd name="T68" fmla="*/ 1 w 32"/>
                  <a:gd name="T69" fmla="*/ 22 h 24"/>
                  <a:gd name="T70" fmla="*/ 2 w 32"/>
                  <a:gd name="T71" fmla="*/ 22 h 24"/>
                  <a:gd name="T72" fmla="*/ 2 w 32"/>
                  <a:gd name="T73" fmla="*/ 22 h 24"/>
                  <a:gd name="T74" fmla="*/ 0 w 32"/>
                  <a:gd name="T75" fmla="*/ 23 h 24"/>
                  <a:gd name="T76" fmla="*/ 2 w 32"/>
                  <a:gd name="T77" fmla="*/ 23 h 24"/>
                  <a:gd name="T78" fmla="*/ 5 w 32"/>
                  <a:gd name="T79" fmla="*/ 23 h 24"/>
                  <a:gd name="T80" fmla="*/ 5 w 32"/>
                  <a:gd name="T81" fmla="*/ 22 h 24"/>
                  <a:gd name="T82" fmla="*/ 6 w 32"/>
                  <a:gd name="T83" fmla="*/ 22 h 24"/>
                  <a:gd name="T84" fmla="*/ 7 w 32"/>
                  <a:gd name="T85" fmla="*/ 20 h 24"/>
                  <a:gd name="T86" fmla="*/ 9 w 32"/>
                  <a:gd name="T87" fmla="*/ 19 h 24"/>
                  <a:gd name="T88" fmla="*/ 10 w 32"/>
                  <a:gd name="T89" fmla="*/ 18 h 24"/>
                  <a:gd name="T90" fmla="*/ 9 w 32"/>
                  <a:gd name="T91" fmla="*/ 17 h 24"/>
                  <a:gd name="T92" fmla="*/ 10 w 32"/>
                  <a:gd name="T93" fmla="*/ 16 h 24"/>
                  <a:gd name="T94" fmla="*/ 7 w 32"/>
                  <a:gd name="T95" fmla="*/ 16 h 24"/>
                  <a:gd name="T96" fmla="*/ 8 w 32"/>
                  <a:gd name="T97" fmla="*/ 15 h 24"/>
                  <a:gd name="T98" fmla="*/ 10 w 32"/>
                  <a:gd name="T99" fmla="*/ 15 h 24"/>
                  <a:gd name="T100" fmla="*/ 12 w 32"/>
                  <a:gd name="T101" fmla="*/ 15 h 24"/>
                  <a:gd name="T102" fmla="*/ 13 w 32"/>
                  <a:gd name="T103" fmla="*/ 15 h 24"/>
                  <a:gd name="T104" fmla="*/ 16 w 32"/>
                  <a:gd name="T105" fmla="*/ 15 h 24"/>
                  <a:gd name="T106" fmla="*/ 17 w 32"/>
                  <a:gd name="T10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24">
                    <a:moveTo>
                      <a:pt x="18" y="15"/>
                    </a:moveTo>
                    <a:cubicBezTo>
                      <a:pt x="19" y="15"/>
                      <a:pt x="19" y="14"/>
                      <a:pt x="20" y="14"/>
                    </a:cubicBezTo>
                    <a:cubicBezTo>
                      <a:pt x="20" y="13"/>
                      <a:pt x="21" y="13"/>
                      <a:pt x="21" y="12"/>
                    </a:cubicBezTo>
                    <a:cubicBezTo>
                      <a:pt x="22" y="12"/>
                      <a:pt x="22" y="12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6" y="8"/>
                      <a:pt x="27" y="7"/>
                      <a:pt x="27" y="7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9" y="5"/>
                      <a:pt x="29" y="5"/>
                    </a:cubicBezTo>
                    <a:cubicBezTo>
                      <a:pt x="29" y="5"/>
                      <a:pt x="30" y="4"/>
                      <a:pt x="30" y="4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1"/>
                    </a:cubicBezTo>
                    <a:cubicBezTo>
                      <a:pt x="30" y="1"/>
                      <a:pt x="29" y="1"/>
                      <a:pt x="29" y="1"/>
                    </a:cubicBezTo>
                    <a:cubicBezTo>
                      <a:pt x="28" y="1"/>
                      <a:pt x="27" y="1"/>
                      <a:pt x="26" y="2"/>
                    </a:cubicBezTo>
                    <a:cubicBezTo>
                      <a:pt x="25" y="2"/>
                      <a:pt x="25" y="2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1" y="24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4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6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5"/>
                      <a:pt x="18" y="15"/>
                      <a:pt x="1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2" name="Freeform 1123"/>
              <p:cNvSpPr>
                <a:spLocks/>
              </p:cNvSpPr>
              <p:nvPr/>
            </p:nvSpPr>
            <p:spPr bwMode="auto">
              <a:xfrm>
                <a:off x="1328" y="1979"/>
                <a:ext cx="73" cy="66"/>
              </a:xfrm>
              <a:custGeom>
                <a:avLst/>
                <a:gdLst>
                  <a:gd name="T0" fmla="*/ 29 w 31"/>
                  <a:gd name="T1" fmla="*/ 13 h 28"/>
                  <a:gd name="T2" fmla="*/ 28 w 31"/>
                  <a:gd name="T3" fmla="*/ 12 h 28"/>
                  <a:gd name="T4" fmla="*/ 25 w 31"/>
                  <a:gd name="T5" fmla="*/ 12 h 28"/>
                  <a:gd name="T6" fmla="*/ 25 w 31"/>
                  <a:gd name="T7" fmla="*/ 11 h 28"/>
                  <a:gd name="T8" fmla="*/ 24 w 31"/>
                  <a:gd name="T9" fmla="*/ 9 h 28"/>
                  <a:gd name="T10" fmla="*/ 20 w 31"/>
                  <a:gd name="T11" fmla="*/ 11 h 28"/>
                  <a:gd name="T12" fmla="*/ 23 w 31"/>
                  <a:gd name="T13" fmla="*/ 8 h 28"/>
                  <a:gd name="T14" fmla="*/ 27 w 31"/>
                  <a:gd name="T15" fmla="*/ 6 h 28"/>
                  <a:gd name="T16" fmla="*/ 29 w 31"/>
                  <a:gd name="T17" fmla="*/ 4 h 28"/>
                  <a:gd name="T18" fmla="*/ 28 w 31"/>
                  <a:gd name="T19" fmla="*/ 3 h 28"/>
                  <a:gd name="T20" fmla="*/ 31 w 31"/>
                  <a:gd name="T21" fmla="*/ 1 h 28"/>
                  <a:gd name="T22" fmla="*/ 30 w 31"/>
                  <a:gd name="T23" fmla="*/ 1 h 28"/>
                  <a:gd name="T24" fmla="*/ 24 w 31"/>
                  <a:gd name="T25" fmla="*/ 1 h 28"/>
                  <a:gd name="T26" fmla="*/ 20 w 31"/>
                  <a:gd name="T27" fmla="*/ 2 h 28"/>
                  <a:gd name="T28" fmla="*/ 19 w 31"/>
                  <a:gd name="T29" fmla="*/ 0 h 28"/>
                  <a:gd name="T30" fmla="*/ 16 w 31"/>
                  <a:gd name="T31" fmla="*/ 2 h 28"/>
                  <a:gd name="T32" fmla="*/ 15 w 31"/>
                  <a:gd name="T33" fmla="*/ 2 h 28"/>
                  <a:gd name="T34" fmla="*/ 12 w 31"/>
                  <a:gd name="T35" fmla="*/ 3 h 28"/>
                  <a:gd name="T36" fmla="*/ 14 w 31"/>
                  <a:gd name="T37" fmla="*/ 5 h 28"/>
                  <a:gd name="T38" fmla="*/ 13 w 31"/>
                  <a:gd name="T39" fmla="*/ 7 h 28"/>
                  <a:gd name="T40" fmla="*/ 11 w 31"/>
                  <a:gd name="T41" fmla="*/ 6 h 28"/>
                  <a:gd name="T42" fmla="*/ 10 w 31"/>
                  <a:gd name="T43" fmla="*/ 8 h 28"/>
                  <a:gd name="T44" fmla="*/ 14 w 31"/>
                  <a:gd name="T45" fmla="*/ 8 h 28"/>
                  <a:gd name="T46" fmla="*/ 16 w 31"/>
                  <a:gd name="T47" fmla="*/ 9 h 28"/>
                  <a:gd name="T48" fmla="*/ 12 w 31"/>
                  <a:gd name="T49" fmla="*/ 9 h 28"/>
                  <a:gd name="T50" fmla="*/ 12 w 31"/>
                  <a:gd name="T51" fmla="*/ 12 h 28"/>
                  <a:gd name="T52" fmla="*/ 11 w 31"/>
                  <a:gd name="T53" fmla="*/ 14 h 28"/>
                  <a:gd name="T54" fmla="*/ 9 w 31"/>
                  <a:gd name="T55" fmla="*/ 13 h 28"/>
                  <a:gd name="T56" fmla="*/ 6 w 31"/>
                  <a:gd name="T57" fmla="*/ 12 h 28"/>
                  <a:gd name="T58" fmla="*/ 6 w 31"/>
                  <a:gd name="T59" fmla="*/ 11 h 28"/>
                  <a:gd name="T60" fmla="*/ 2 w 31"/>
                  <a:gd name="T61" fmla="*/ 11 h 28"/>
                  <a:gd name="T62" fmla="*/ 0 w 31"/>
                  <a:gd name="T63" fmla="*/ 14 h 28"/>
                  <a:gd name="T64" fmla="*/ 1 w 31"/>
                  <a:gd name="T65" fmla="*/ 18 h 28"/>
                  <a:gd name="T66" fmla="*/ 2 w 31"/>
                  <a:gd name="T67" fmla="*/ 19 h 28"/>
                  <a:gd name="T68" fmla="*/ 4 w 31"/>
                  <a:gd name="T69" fmla="*/ 19 h 28"/>
                  <a:gd name="T70" fmla="*/ 6 w 31"/>
                  <a:gd name="T71" fmla="*/ 21 h 28"/>
                  <a:gd name="T72" fmla="*/ 9 w 31"/>
                  <a:gd name="T73" fmla="*/ 23 h 28"/>
                  <a:gd name="T74" fmla="*/ 10 w 31"/>
                  <a:gd name="T75" fmla="*/ 26 h 28"/>
                  <a:gd name="T76" fmla="*/ 11 w 31"/>
                  <a:gd name="T77" fmla="*/ 27 h 28"/>
                  <a:gd name="T78" fmla="*/ 14 w 31"/>
                  <a:gd name="T79" fmla="*/ 27 h 28"/>
                  <a:gd name="T80" fmla="*/ 15 w 31"/>
                  <a:gd name="T81" fmla="*/ 25 h 28"/>
                  <a:gd name="T82" fmla="*/ 16 w 31"/>
                  <a:gd name="T83" fmla="*/ 22 h 28"/>
                  <a:gd name="T84" fmla="*/ 18 w 31"/>
                  <a:gd name="T85" fmla="*/ 23 h 28"/>
                  <a:gd name="T86" fmla="*/ 22 w 31"/>
                  <a:gd name="T87" fmla="*/ 22 h 28"/>
                  <a:gd name="T88" fmla="*/ 25 w 31"/>
                  <a:gd name="T89" fmla="*/ 20 h 28"/>
                  <a:gd name="T90" fmla="*/ 24 w 31"/>
                  <a:gd name="T91" fmla="*/ 19 h 28"/>
                  <a:gd name="T92" fmla="*/ 26 w 31"/>
                  <a:gd name="T93" fmla="*/ 18 h 28"/>
                  <a:gd name="T94" fmla="*/ 27 w 31"/>
                  <a:gd name="T95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28">
                    <a:moveTo>
                      <a:pt x="27" y="16"/>
                    </a:moveTo>
                    <a:cubicBezTo>
                      <a:pt x="27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3"/>
                      <a:pt x="29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1"/>
                      <a:pt x="29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5" y="13"/>
                      <a:pt x="25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9"/>
                      <a:pt x="26" y="9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9"/>
                      <a:pt x="21" y="9"/>
                    </a:cubicBezTo>
                    <a:cubicBezTo>
                      <a:pt x="21" y="9"/>
                      <a:pt x="21" y="9"/>
                      <a:pt x="22" y="9"/>
                    </a:cubicBezTo>
                    <a:cubicBezTo>
                      <a:pt x="22" y="9"/>
                      <a:pt x="22" y="8"/>
                      <a:pt x="23" y="8"/>
                    </a:cubicBezTo>
                    <a:cubicBezTo>
                      <a:pt x="23" y="8"/>
                      <a:pt x="24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4"/>
                      <a:pt x="29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4" y="1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8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3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3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20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10" y="25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2" y="27"/>
                      <a:pt x="12" y="28"/>
                      <a:pt x="12" y="28"/>
                    </a:cubicBezTo>
                    <a:cubicBezTo>
                      <a:pt x="12" y="28"/>
                      <a:pt x="13" y="28"/>
                      <a:pt x="13" y="28"/>
                    </a:cubicBezTo>
                    <a:cubicBezTo>
                      <a:pt x="13" y="28"/>
                      <a:pt x="14" y="27"/>
                      <a:pt x="14" y="27"/>
                    </a:cubicBezTo>
                    <a:cubicBezTo>
                      <a:pt x="14" y="27"/>
                      <a:pt x="15" y="27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5" y="25"/>
                    </a:cubicBezTo>
                    <a:cubicBezTo>
                      <a:pt x="15" y="24"/>
                      <a:pt x="14" y="24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2"/>
                      <a:pt x="15" y="22"/>
                      <a:pt x="16" y="21"/>
                    </a:cubicBezTo>
                    <a:cubicBezTo>
                      <a:pt x="16" y="21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3"/>
                    </a:cubicBezTo>
                    <a:cubicBezTo>
                      <a:pt x="15" y="23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4"/>
                      <a:pt x="17" y="24"/>
                      <a:pt x="18" y="23"/>
                    </a:cubicBezTo>
                    <a:cubicBezTo>
                      <a:pt x="18" y="23"/>
                      <a:pt x="19" y="24"/>
                      <a:pt x="19" y="24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1" y="23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2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9"/>
                      <a:pt x="25" y="19"/>
                      <a:pt x="24" y="19"/>
                    </a:cubicBezTo>
                    <a:cubicBezTo>
                      <a:pt x="24" y="19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6" y="18"/>
                    </a:cubicBezTo>
                    <a:cubicBezTo>
                      <a:pt x="26" y="18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3" name="Freeform 1124"/>
              <p:cNvSpPr>
                <a:spLocks/>
              </p:cNvSpPr>
              <p:nvPr/>
            </p:nvSpPr>
            <p:spPr bwMode="auto">
              <a:xfrm>
                <a:off x="1373" y="204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4" name="Freeform 1125"/>
              <p:cNvSpPr>
                <a:spLocks/>
              </p:cNvSpPr>
              <p:nvPr/>
            </p:nvSpPr>
            <p:spPr bwMode="auto">
              <a:xfrm>
                <a:off x="1455" y="2095"/>
                <a:ext cx="8" cy="7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1 h 3"/>
                  <a:gd name="T10" fmla="*/ 0 w 3"/>
                  <a:gd name="T11" fmla="*/ 2 h 3"/>
                  <a:gd name="T12" fmla="*/ 1 w 3"/>
                  <a:gd name="T13" fmla="*/ 2 h 3"/>
                  <a:gd name="T14" fmla="*/ 0 w 3"/>
                  <a:gd name="T15" fmla="*/ 3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5" name="Freeform 1126"/>
              <p:cNvSpPr>
                <a:spLocks/>
              </p:cNvSpPr>
              <p:nvPr/>
            </p:nvSpPr>
            <p:spPr bwMode="auto">
              <a:xfrm>
                <a:off x="1621" y="222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6" name="Freeform 1127"/>
              <p:cNvSpPr>
                <a:spLocks/>
              </p:cNvSpPr>
              <p:nvPr/>
            </p:nvSpPr>
            <p:spPr bwMode="auto">
              <a:xfrm>
                <a:off x="1481" y="23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7" name="Freeform 1128"/>
              <p:cNvSpPr>
                <a:spLocks/>
              </p:cNvSpPr>
              <p:nvPr/>
            </p:nvSpPr>
            <p:spPr bwMode="auto">
              <a:xfrm>
                <a:off x="1465" y="2135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0 w 2"/>
                  <a:gd name="T7" fmla="*/ 2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3 h 3"/>
                  <a:gd name="T14" fmla="*/ 1 w 2"/>
                  <a:gd name="T15" fmla="*/ 3 h 3"/>
                  <a:gd name="T16" fmla="*/ 2 w 2"/>
                  <a:gd name="T17" fmla="*/ 2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  <a:gd name="T24" fmla="*/ 1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8" name="Freeform 1129"/>
              <p:cNvSpPr>
                <a:spLocks/>
              </p:cNvSpPr>
              <p:nvPr/>
            </p:nvSpPr>
            <p:spPr bwMode="auto">
              <a:xfrm>
                <a:off x="1486" y="2346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9" name="Freeform 1130"/>
              <p:cNvSpPr>
                <a:spLocks/>
              </p:cNvSpPr>
              <p:nvPr/>
            </p:nvSpPr>
            <p:spPr bwMode="auto">
              <a:xfrm>
                <a:off x="1503" y="228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0" name="Oval 1131"/>
              <p:cNvSpPr>
                <a:spLocks noChangeArrowheads="1"/>
              </p:cNvSpPr>
              <p:nvPr/>
            </p:nvSpPr>
            <p:spPr bwMode="auto">
              <a:xfrm>
                <a:off x="1498" y="2282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1" name="Freeform 1132"/>
              <p:cNvSpPr>
                <a:spLocks/>
              </p:cNvSpPr>
              <p:nvPr/>
            </p:nvSpPr>
            <p:spPr bwMode="auto">
              <a:xfrm>
                <a:off x="1474" y="2133"/>
                <a:ext cx="12" cy="7"/>
              </a:xfrm>
              <a:custGeom>
                <a:avLst/>
                <a:gdLst>
                  <a:gd name="T0" fmla="*/ 2 w 5"/>
                  <a:gd name="T1" fmla="*/ 1 h 3"/>
                  <a:gd name="T2" fmla="*/ 2 w 5"/>
                  <a:gd name="T3" fmla="*/ 0 h 3"/>
                  <a:gd name="T4" fmla="*/ 1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1 h 3"/>
                  <a:gd name="T12" fmla="*/ 1 w 5"/>
                  <a:gd name="T13" fmla="*/ 1 h 3"/>
                  <a:gd name="T14" fmla="*/ 1 w 5"/>
                  <a:gd name="T15" fmla="*/ 2 h 3"/>
                  <a:gd name="T16" fmla="*/ 1 w 5"/>
                  <a:gd name="T17" fmla="*/ 2 h 3"/>
                  <a:gd name="T18" fmla="*/ 3 w 5"/>
                  <a:gd name="T19" fmla="*/ 2 h 3"/>
                  <a:gd name="T20" fmla="*/ 3 w 5"/>
                  <a:gd name="T21" fmla="*/ 3 h 3"/>
                  <a:gd name="T22" fmla="*/ 3 w 5"/>
                  <a:gd name="T23" fmla="*/ 3 h 3"/>
                  <a:gd name="T24" fmla="*/ 4 w 5"/>
                  <a:gd name="T25" fmla="*/ 3 h 3"/>
                  <a:gd name="T26" fmla="*/ 5 w 5"/>
                  <a:gd name="T27" fmla="*/ 3 h 3"/>
                  <a:gd name="T28" fmla="*/ 5 w 5"/>
                  <a:gd name="T29" fmla="*/ 2 h 3"/>
                  <a:gd name="T30" fmla="*/ 4 w 5"/>
                  <a:gd name="T31" fmla="*/ 2 h 3"/>
                  <a:gd name="T32" fmla="*/ 3 w 5"/>
                  <a:gd name="T33" fmla="*/ 2 h 3"/>
                  <a:gd name="T34" fmla="*/ 3 w 5"/>
                  <a:gd name="T35" fmla="*/ 1 h 3"/>
                  <a:gd name="T36" fmla="*/ 2 w 5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2" name="Freeform 1133"/>
              <p:cNvSpPr>
                <a:spLocks/>
              </p:cNvSpPr>
              <p:nvPr/>
            </p:nvSpPr>
            <p:spPr bwMode="auto">
              <a:xfrm>
                <a:off x="1463" y="2187"/>
                <a:ext cx="26" cy="17"/>
              </a:xfrm>
              <a:custGeom>
                <a:avLst/>
                <a:gdLst>
                  <a:gd name="T0" fmla="*/ 9 w 11"/>
                  <a:gd name="T1" fmla="*/ 2 h 7"/>
                  <a:gd name="T2" fmla="*/ 10 w 11"/>
                  <a:gd name="T3" fmla="*/ 1 h 7"/>
                  <a:gd name="T4" fmla="*/ 10 w 11"/>
                  <a:gd name="T5" fmla="*/ 1 h 7"/>
                  <a:gd name="T6" fmla="*/ 11 w 11"/>
                  <a:gd name="T7" fmla="*/ 0 h 7"/>
                  <a:gd name="T8" fmla="*/ 10 w 11"/>
                  <a:gd name="T9" fmla="*/ 0 h 7"/>
                  <a:gd name="T10" fmla="*/ 9 w 11"/>
                  <a:gd name="T11" fmla="*/ 0 h 7"/>
                  <a:gd name="T12" fmla="*/ 9 w 11"/>
                  <a:gd name="T13" fmla="*/ 0 h 7"/>
                  <a:gd name="T14" fmla="*/ 8 w 11"/>
                  <a:gd name="T15" fmla="*/ 0 h 7"/>
                  <a:gd name="T16" fmla="*/ 7 w 11"/>
                  <a:gd name="T17" fmla="*/ 1 h 7"/>
                  <a:gd name="T18" fmla="*/ 7 w 11"/>
                  <a:gd name="T19" fmla="*/ 0 h 7"/>
                  <a:gd name="T20" fmla="*/ 6 w 11"/>
                  <a:gd name="T21" fmla="*/ 1 h 7"/>
                  <a:gd name="T22" fmla="*/ 6 w 11"/>
                  <a:gd name="T23" fmla="*/ 1 h 7"/>
                  <a:gd name="T24" fmla="*/ 5 w 11"/>
                  <a:gd name="T25" fmla="*/ 1 h 7"/>
                  <a:gd name="T26" fmla="*/ 4 w 11"/>
                  <a:gd name="T27" fmla="*/ 1 h 7"/>
                  <a:gd name="T28" fmla="*/ 4 w 11"/>
                  <a:gd name="T29" fmla="*/ 1 h 7"/>
                  <a:gd name="T30" fmla="*/ 3 w 11"/>
                  <a:gd name="T31" fmla="*/ 1 h 7"/>
                  <a:gd name="T32" fmla="*/ 2 w 11"/>
                  <a:gd name="T33" fmla="*/ 3 h 7"/>
                  <a:gd name="T34" fmla="*/ 2 w 11"/>
                  <a:gd name="T35" fmla="*/ 3 h 7"/>
                  <a:gd name="T36" fmla="*/ 2 w 11"/>
                  <a:gd name="T37" fmla="*/ 3 h 7"/>
                  <a:gd name="T38" fmla="*/ 0 w 11"/>
                  <a:gd name="T39" fmla="*/ 4 h 7"/>
                  <a:gd name="T40" fmla="*/ 0 w 11"/>
                  <a:gd name="T41" fmla="*/ 5 h 7"/>
                  <a:gd name="T42" fmla="*/ 0 w 11"/>
                  <a:gd name="T43" fmla="*/ 5 h 7"/>
                  <a:gd name="T44" fmla="*/ 1 w 11"/>
                  <a:gd name="T45" fmla="*/ 6 h 7"/>
                  <a:gd name="T46" fmla="*/ 1 w 11"/>
                  <a:gd name="T47" fmla="*/ 6 h 7"/>
                  <a:gd name="T48" fmla="*/ 1 w 11"/>
                  <a:gd name="T49" fmla="*/ 7 h 7"/>
                  <a:gd name="T50" fmla="*/ 1 w 11"/>
                  <a:gd name="T51" fmla="*/ 7 h 7"/>
                  <a:gd name="T52" fmla="*/ 1 w 11"/>
                  <a:gd name="T53" fmla="*/ 7 h 7"/>
                  <a:gd name="T54" fmla="*/ 2 w 11"/>
                  <a:gd name="T55" fmla="*/ 6 h 7"/>
                  <a:gd name="T56" fmla="*/ 3 w 11"/>
                  <a:gd name="T57" fmla="*/ 5 h 7"/>
                  <a:gd name="T58" fmla="*/ 3 w 11"/>
                  <a:gd name="T59" fmla="*/ 5 h 7"/>
                  <a:gd name="T60" fmla="*/ 4 w 11"/>
                  <a:gd name="T61" fmla="*/ 6 h 7"/>
                  <a:gd name="T62" fmla="*/ 5 w 11"/>
                  <a:gd name="T63" fmla="*/ 6 h 7"/>
                  <a:gd name="T64" fmla="*/ 6 w 11"/>
                  <a:gd name="T65" fmla="*/ 4 h 7"/>
                  <a:gd name="T66" fmla="*/ 7 w 11"/>
                  <a:gd name="T67" fmla="*/ 4 h 7"/>
                  <a:gd name="T68" fmla="*/ 7 w 11"/>
                  <a:gd name="T69" fmla="*/ 3 h 7"/>
                  <a:gd name="T70" fmla="*/ 8 w 11"/>
                  <a:gd name="T71" fmla="*/ 2 h 7"/>
                  <a:gd name="T72" fmla="*/ 9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9" y="2"/>
                    </a:move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3" name="Freeform 1134"/>
              <p:cNvSpPr>
                <a:spLocks/>
              </p:cNvSpPr>
              <p:nvPr/>
            </p:nvSpPr>
            <p:spPr bwMode="auto">
              <a:xfrm>
                <a:off x="1619" y="2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4" name="Freeform 1135"/>
              <p:cNvSpPr>
                <a:spLocks/>
              </p:cNvSpPr>
              <p:nvPr/>
            </p:nvSpPr>
            <p:spPr bwMode="auto">
              <a:xfrm>
                <a:off x="1486" y="2284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2 w 3"/>
                  <a:gd name="T5" fmla="*/ 1 h 3"/>
                  <a:gd name="T6" fmla="*/ 1 w 3"/>
                  <a:gd name="T7" fmla="*/ 1 h 3"/>
                  <a:gd name="T8" fmla="*/ 1 w 3"/>
                  <a:gd name="T9" fmla="*/ 2 h 3"/>
                  <a:gd name="T10" fmla="*/ 0 w 3"/>
                  <a:gd name="T11" fmla="*/ 2 h 3"/>
                  <a:gd name="T12" fmla="*/ 0 w 3"/>
                  <a:gd name="T13" fmla="*/ 3 h 3"/>
                  <a:gd name="T14" fmla="*/ 0 w 3"/>
                  <a:gd name="T15" fmla="*/ 3 h 3"/>
                  <a:gd name="T16" fmla="*/ 1 w 3"/>
                  <a:gd name="T17" fmla="*/ 2 h 3"/>
                  <a:gd name="T18" fmla="*/ 2 w 3"/>
                  <a:gd name="T19" fmla="*/ 1 h 3"/>
                  <a:gd name="T20" fmla="*/ 3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5" name="Freeform 1136"/>
              <p:cNvSpPr>
                <a:spLocks/>
              </p:cNvSpPr>
              <p:nvPr/>
            </p:nvSpPr>
            <p:spPr bwMode="auto">
              <a:xfrm>
                <a:off x="1621" y="2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6" name="Freeform 1137"/>
              <p:cNvSpPr>
                <a:spLocks/>
              </p:cNvSpPr>
              <p:nvPr/>
            </p:nvSpPr>
            <p:spPr bwMode="auto">
              <a:xfrm>
                <a:off x="1666" y="2343"/>
                <a:ext cx="31" cy="8"/>
              </a:xfrm>
              <a:custGeom>
                <a:avLst/>
                <a:gdLst>
                  <a:gd name="T0" fmla="*/ 9 w 13"/>
                  <a:gd name="T1" fmla="*/ 3 h 3"/>
                  <a:gd name="T2" fmla="*/ 10 w 13"/>
                  <a:gd name="T3" fmla="*/ 3 h 3"/>
                  <a:gd name="T4" fmla="*/ 11 w 13"/>
                  <a:gd name="T5" fmla="*/ 3 h 3"/>
                  <a:gd name="T6" fmla="*/ 12 w 13"/>
                  <a:gd name="T7" fmla="*/ 3 h 3"/>
                  <a:gd name="T8" fmla="*/ 13 w 13"/>
                  <a:gd name="T9" fmla="*/ 3 h 3"/>
                  <a:gd name="T10" fmla="*/ 13 w 13"/>
                  <a:gd name="T11" fmla="*/ 2 h 3"/>
                  <a:gd name="T12" fmla="*/ 13 w 13"/>
                  <a:gd name="T13" fmla="*/ 2 h 3"/>
                  <a:gd name="T14" fmla="*/ 12 w 13"/>
                  <a:gd name="T15" fmla="*/ 2 h 3"/>
                  <a:gd name="T16" fmla="*/ 12 w 13"/>
                  <a:gd name="T17" fmla="*/ 1 h 3"/>
                  <a:gd name="T18" fmla="*/ 11 w 13"/>
                  <a:gd name="T19" fmla="*/ 1 h 3"/>
                  <a:gd name="T20" fmla="*/ 10 w 13"/>
                  <a:gd name="T21" fmla="*/ 1 h 3"/>
                  <a:gd name="T22" fmla="*/ 9 w 13"/>
                  <a:gd name="T23" fmla="*/ 0 h 3"/>
                  <a:gd name="T24" fmla="*/ 8 w 13"/>
                  <a:gd name="T25" fmla="*/ 0 h 3"/>
                  <a:gd name="T26" fmla="*/ 7 w 13"/>
                  <a:gd name="T27" fmla="*/ 0 h 3"/>
                  <a:gd name="T28" fmla="*/ 6 w 13"/>
                  <a:gd name="T29" fmla="*/ 0 h 3"/>
                  <a:gd name="T30" fmla="*/ 4 w 13"/>
                  <a:gd name="T31" fmla="*/ 0 h 3"/>
                  <a:gd name="T32" fmla="*/ 2 w 13"/>
                  <a:gd name="T33" fmla="*/ 0 h 3"/>
                  <a:gd name="T34" fmla="*/ 1 w 13"/>
                  <a:gd name="T35" fmla="*/ 0 h 3"/>
                  <a:gd name="T36" fmla="*/ 0 w 13"/>
                  <a:gd name="T37" fmla="*/ 0 h 3"/>
                  <a:gd name="T38" fmla="*/ 0 w 13"/>
                  <a:gd name="T39" fmla="*/ 1 h 3"/>
                  <a:gd name="T40" fmla="*/ 1 w 13"/>
                  <a:gd name="T41" fmla="*/ 1 h 3"/>
                  <a:gd name="T42" fmla="*/ 3 w 13"/>
                  <a:gd name="T43" fmla="*/ 2 h 3"/>
                  <a:gd name="T44" fmla="*/ 4 w 13"/>
                  <a:gd name="T45" fmla="*/ 2 h 3"/>
                  <a:gd name="T46" fmla="*/ 4 w 13"/>
                  <a:gd name="T47" fmla="*/ 3 h 3"/>
                  <a:gd name="T48" fmla="*/ 5 w 13"/>
                  <a:gd name="T49" fmla="*/ 2 h 3"/>
                  <a:gd name="T50" fmla="*/ 7 w 13"/>
                  <a:gd name="T51" fmla="*/ 3 h 3"/>
                  <a:gd name="T52" fmla="*/ 8 w 13"/>
                  <a:gd name="T53" fmla="*/ 3 h 3"/>
                  <a:gd name="T54" fmla="*/ 9 w 13"/>
                  <a:gd name="T5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7" name="Freeform 1138"/>
              <p:cNvSpPr>
                <a:spLocks/>
              </p:cNvSpPr>
              <p:nvPr/>
            </p:nvSpPr>
            <p:spPr bwMode="auto">
              <a:xfrm>
                <a:off x="1460" y="2336"/>
                <a:ext cx="14" cy="7"/>
              </a:xfrm>
              <a:custGeom>
                <a:avLst/>
                <a:gdLst>
                  <a:gd name="T0" fmla="*/ 3 w 6"/>
                  <a:gd name="T1" fmla="*/ 2 h 3"/>
                  <a:gd name="T2" fmla="*/ 4 w 6"/>
                  <a:gd name="T3" fmla="*/ 2 h 3"/>
                  <a:gd name="T4" fmla="*/ 6 w 6"/>
                  <a:gd name="T5" fmla="*/ 2 h 3"/>
                  <a:gd name="T6" fmla="*/ 6 w 6"/>
                  <a:gd name="T7" fmla="*/ 1 h 3"/>
                  <a:gd name="T8" fmla="*/ 6 w 6"/>
                  <a:gd name="T9" fmla="*/ 1 h 3"/>
                  <a:gd name="T10" fmla="*/ 6 w 6"/>
                  <a:gd name="T11" fmla="*/ 0 h 3"/>
                  <a:gd name="T12" fmla="*/ 4 w 6"/>
                  <a:gd name="T13" fmla="*/ 0 h 3"/>
                  <a:gd name="T14" fmla="*/ 3 w 6"/>
                  <a:gd name="T15" fmla="*/ 0 h 3"/>
                  <a:gd name="T16" fmla="*/ 3 w 6"/>
                  <a:gd name="T17" fmla="*/ 0 h 3"/>
                  <a:gd name="T18" fmla="*/ 2 w 6"/>
                  <a:gd name="T19" fmla="*/ 0 h 3"/>
                  <a:gd name="T20" fmla="*/ 1 w 6"/>
                  <a:gd name="T21" fmla="*/ 1 h 3"/>
                  <a:gd name="T22" fmla="*/ 2 w 6"/>
                  <a:gd name="T23" fmla="*/ 1 h 3"/>
                  <a:gd name="T24" fmla="*/ 1 w 6"/>
                  <a:gd name="T25" fmla="*/ 1 h 3"/>
                  <a:gd name="T26" fmla="*/ 0 w 6"/>
                  <a:gd name="T27" fmla="*/ 2 h 3"/>
                  <a:gd name="T28" fmla="*/ 0 w 6"/>
                  <a:gd name="T29" fmla="*/ 3 h 3"/>
                  <a:gd name="T30" fmla="*/ 1 w 6"/>
                  <a:gd name="T31" fmla="*/ 2 h 3"/>
                  <a:gd name="T32" fmla="*/ 1 w 6"/>
                  <a:gd name="T33" fmla="*/ 3 h 3"/>
                  <a:gd name="T34" fmla="*/ 2 w 6"/>
                  <a:gd name="T35" fmla="*/ 3 h 3"/>
                  <a:gd name="T36" fmla="*/ 2 w 6"/>
                  <a:gd name="T37" fmla="*/ 3 h 3"/>
                  <a:gd name="T38" fmla="*/ 2 w 6"/>
                  <a:gd name="T39" fmla="*/ 2 h 3"/>
                  <a:gd name="T40" fmla="*/ 3 w 6"/>
                  <a:gd name="T4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3">
                    <a:moveTo>
                      <a:pt x="3" y="2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8" name="Freeform 1139"/>
              <p:cNvSpPr>
                <a:spLocks/>
              </p:cNvSpPr>
              <p:nvPr/>
            </p:nvSpPr>
            <p:spPr bwMode="auto">
              <a:xfrm>
                <a:off x="1489" y="2128"/>
                <a:ext cx="4" cy="0"/>
              </a:xfrm>
              <a:custGeom>
                <a:avLst/>
                <a:gdLst>
                  <a:gd name="T0" fmla="*/ 2 w 2"/>
                  <a:gd name="T1" fmla="*/ 2 w 2"/>
                  <a:gd name="T2" fmla="*/ 1 w 2"/>
                  <a:gd name="T3" fmla="*/ 0 w 2"/>
                  <a:gd name="T4" fmla="*/ 0 w 2"/>
                  <a:gd name="T5" fmla="*/ 1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9" name="Freeform 1140"/>
              <p:cNvSpPr>
                <a:spLocks/>
              </p:cNvSpPr>
              <p:nvPr/>
            </p:nvSpPr>
            <p:spPr bwMode="auto">
              <a:xfrm>
                <a:off x="1694" y="2367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1 h 2"/>
                  <a:gd name="T12" fmla="*/ 1 w 1"/>
                  <a:gd name="T13" fmla="*/ 0 h 2"/>
                  <a:gd name="T14" fmla="*/ 1 w 1"/>
                  <a:gd name="T15" fmla="*/ 1 h 2"/>
                  <a:gd name="T16" fmla="*/ 1 w 1"/>
                  <a:gd name="T17" fmla="*/ 0 h 2"/>
                  <a:gd name="T18" fmla="*/ 1 w 1"/>
                  <a:gd name="T19" fmla="*/ 0 h 2"/>
                  <a:gd name="T20" fmla="*/ 0 w 1"/>
                  <a:gd name="T21" fmla="*/ 1 h 2"/>
                  <a:gd name="T22" fmla="*/ 0 w 1"/>
                  <a:gd name="T23" fmla="*/ 2 h 2"/>
                  <a:gd name="T24" fmla="*/ 0 w 1"/>
                  <a:gd name="T25" fmla="*/ 2 h 2"/>
                  <a:gd name="T26" fmla="*/ 0 w 1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0" name="Freeform 1141"/>
              <p:cNvSpPr>
                <a:spLocks/>
              </p:cNvSpPr>
              <p:nvPr/>
            </p:nvSpPr>
            <p:spPr bwMode="auto">
              <a:xfrm>
                <a:off x="1664" y="2379"/>
                <a:ext cx="26" cy="9"/>
              </a:xfrm>
              <a:custGeom>
                <a:avLst/>
                <a:gdLst>
                  <a:gd name="T0" fmla="*/ 11 w 11"/>
                  <a:gd name="T1" fmla="*/ 1 h 4"/>
                  <a:gd name="T2" fmla="*/ 11 w 11"/>
                  <a:gd name="T3" fmla="*/ 1 h 4"/>
                  <a:gd name="T4" fmla="*/ 10 w 11"/>
                  <a:gd name="T5" fmla="*/ 1 h 4"/>
                  <a:gd name="T6" fmla="*/ 9 w 11"/>
                  <a:gd name="T7" fmla="*/ 1 h 4"/>
                  <a:gd name="T8" fmla="*/ 9 w 11"/>
                  <a:gd name="T9" fmla="*/ 2 h 4"/>
                  <a:gd name="T10" fmla="*/ 7 w 11"/>
                  <a:gd name="T11" fmla="*/ 2 h 4"/>
                  <a:gd name="T12" fmla="*/ 6 w 11"/>
                  <a:gd name="T13" fmla="*/ 2 h 4"/>
                  <a:gd name="T14" fmla="*/ 6 w 11"/>
                  <a:gd name="T15" fmla="*/ 2 h 4"/>
                  <a:gd name="T16" fmla="*/ 4 w 11"/>
                  <a:gd name="T17" fmla="*/ 1 h 4"/>
                  <a:gd name="T18" fmla="*/ 4 w 11"/>
                  <a:gd name="T19" fmla="*/ 2 h 4"/>
                  <a:gd name="T20" fmla="*/ 3 w 11"/>
                  <a:gd name="T21" fmla="*/ 2 h 4"/>
                  <a:gd name="T22" fmla="*/ 3 w 11"/>
                  <a:gd name="T23" fmla="*/ 2 h 4"/>
                  <a:gd name="T24" fmla="*/ 2 w 11"/>
                  <a:gd name="T25" fmla="*/ 1 h 4"/>
                  <a:gd name="T26" fmla="*/ 2 w 11"/>
                  <a:gd name="T27" fmla="*/ 1 h 4"/>
                  <a:gd name="T28" fmla="*/ 2 w 11"/>
                  <a:gd name="T29" fmla="*/ 1 h 4"/>
                  <a:gd name="T30" fmla="*/ 2 w 11"/>
                  <a:gd name="T31" fmla="*/ 0 h 4"/>
                  <a:gd name="T32" fmla="*/ 2 w 11"/>
                  <a:gd name="T33" fmla="*/ 0 h 4"/>
                  <a:gd name="T34" fmla="*/ 0 w 11"/>
                  <a:gd name="T35" fmla="*/ 1 h 4"/>
                  <a:gd name="T36" fmla="*/ 0 w 11"/>
                  <a:gd name="T37" fmla="*/ 2 h 4"/>
                  <a:gd name="T38" fmla="*/ 0 w 11"/>
                  <a:gd name="T39" fmla="*/ 2 h 4"/>
                  <a:gd name="T40" fmla="*/ 1 w 11"/>
                  <a:gd name="T41" fmla="*/ 2 h 4"/>
                  <a:gd name="T42" fmla="*/ 2 w 11"/>
                  <a:gd name="T43" fmla="*/ 2 h 4"/>
                  <a:gd name="T44" fmla="*/ 2 w 11"/>
                  <a:gd name="T45" fmla="*/ 2 h 4"/>
                  <a:gd name="T46" fmla="*/ 2 w 11"/>
                  <a:gd name="T47" fmla="*/ 2 h 4"/>
                  <a:gd name="T48" fmla="*/ 3 w 11"/>
                  <a:gd name="T49" fmla="*/ 3 h 4"/>
                  <a:gd name="T50" fmla="*/ 3 w 11"/>
                  <a:gd name="T51" fmla="*/ 3 h 4"/>
                  <a:gd name="T52" fmla="*/ 4 w 11"/>
                  <a:gd name="T53" fmla="*/ 3 h 4"/>
                  <a:gd name="T54" fmla="*/ 4 w 11"/>
                  <a:gd name="T55" fmla="*/ 3 h 4"/>
                  <a:gd name="T56" fmla="*/ 5 w 11"/>
                  <a:gd name="T57" fmla="*/ 3 h 4"/>
                  <a:gd name="T58" fmla="*/ 7 w 11"/>
                  <a:gd name="T59" fmla="*/ 3 h 4"/>
                  <a:gd name="T60" fmla="*/ 8 w 11"/>
                  <a:gd name="T61" fmla="*/ 4 h 4"/>
                  <a:gd name="T62" fmla="*/ 9 w 11"/>
                  <a:gd name="T63" fmla="*/ 4 h 4"/>
                  <a:gd name="T64" fmla="*/ 10 w 11"/>
                  <a:gd name="T65" fmla="*/ 4 h 4"/>
                  <a:gd name="T66" fmla="*/ 10 w 11"/>
                  <a:gd name="T67" fmla="*/ 3 h 4"/>
                  <a:gd name="T68" fmla="*/ 10 w 11"/>
                  <a:gd name="T69" fmla="*/ 2 h 4"/>
                  <a:gd name="T70" fmla="*/ 10 w 11"/>
                  <a:gd name="T71" fmla="*/ 2 h 4"/>
                  <a:gd name="T72" fmla="*/ 11 w 11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7" y="3"/>
                      <a:pt x="7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1" name="Freeform 1142"/>
              <p:cNvSpPr>
                <a:spLocks/>
              </p:cNvSpPr>
              <p:nvPr/>
            </p:nvSpPr>
            <p:spPr bwMode="auto">
              <a:xfrm>
                <a:off x="1531" y="2185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2" name="Freeform 1143"/>
              <p:cNvSpPr>
                <a:spLocks/>
              </p:cNvSpPr>
              <p:nvPr/>
            </p:nvSpPr>
            <p:spPr bwMode="auto">
              <a:xfrm>
                <a:off x="1503" y="2190"/>
                <a:ext cx="12" cy="16"/>
              </a:xfrm>
              <a:custGeom>
                <a:avLst/>
                <a:gdLst>
                  <a:gd name="T0" fmla="*/ 5 w 5"/>
                  <a:gd name="T1" fmla="*/ 1 h 7"/>
                  <a:gd name="T2" fmla="*/ 5 w 5"/>
                  <a:gd name="T3" fmla="*/ 1 h 7"/>
                  <a:gd name="T4" fmla="*/ 5 w 5"/>
                  <a:gd name="T5" fmla="*/ 0 h 7"/>
                  <a:gd name="T6" fmla="*/ 4 w 5"/>
                  <a:gd name="T7" fmla="*/ 0 h 7"/>
                  <a:gd name="T8" fmla="*/ 4 w 5"/>
                  <a:gd name="T9" fmla="*/ 0 h 7"/>
                  <a:gd name="T10" fmla="*/ 3 w 5"/>
                  <a:gd name="T11" fmla="*/ 0 h 7"/>
                  <a:gd name="T12" fmla="*/ 3 w 5"/>
                  <a:gd name="T13" fmla="*/ 0 h 7"/>
                  <a:gd name="T14" fmla="*/ 2 w 5"/>
                  <a:gd name="T15" fmla="*/ 0 h 7"/>
                  <a:gd name="T16" fmla="*/ 2 w 5"/>
                  <a:gd name="T17" fmla="*/ 1 h 7"/>
                  <a:gd name="T18" fmla="*/ 1 w 5"/>
                  <a:gd name="T19" fmla="*/ 2 h 7"/>
                  <a:gd name="T20" fmla="*/ 1 w 5"/>
                  <a:gd name="T21" fmla="*/ 2 h 7"/>
                  <a:gd name="T22" fmla="*/ 0 w 5"/>
                  <a:gd name="T23" fmla="*/ 2 h 7"/>
                  <a:gd name="T24" fmla="*/ 0 w 5"/>
                  <a:gd name="T25" fmla="*/ 3 h 7"/>
                  <a:gd name="T26" fmla="*/ 0 w 5"/>
                  <a:gd name="T27" fmla="*/ 3 h 7"/>
                  <a:gd name="T28" fmla="*/ 0 w 5"/>
                  <a:gd name="T29" fmla="*/ 4 h 7"/>
                  <a:gd name="T30" fmla="*/ 0 w 5"/>
                  <a:gd name="T31" fmla="*/ 4 h 7"/>
                  <a:gd name="T32" fmla="*/ 0 w 5"/>
                  <a:gd name="T33" fmla="*/ 5 h 7"/>
                  <a:gd name="T34" fmla="*/ 0 w 5"/>
                  <a:gd name="T35" fmla="*/ 5 h 7"/>
                  <a:gd name="T36" fmla="*/ 0 w 5"/>
                  <a:gd name="T37" fmla="*/ 6 h 7"/>
                  <a:gd name="T38" fmla="*/ 1 w 5"/>
                  <a:gd name="T39" fmla="*/ 6 h 7"/>
                  <a:gd name="T40" fmla="*/ 1 w 5"/>
                  <a:gd name="T41" fmla="*/ 6 h 7"/>
                  <a:gd name="T42" fmla="*/ 2 w 5"/>
                  <a:gd name="T43" fmla="*/ 6 h 7"/>
                  <a:gd name="T44" fmla="*/ 2 w 5"/>
                  <a:gd name="T45" fmla="*/ 7 h 7"/>
                  <a:gd name="T46" fmla="*/ 2 w 5"/>
                  <a:gd name="T47" fmla="*/ 6 h 7"/>
                  <a:gd name="T48" fmla="*/ 2 w 5"/>
                  <a:gd name="T49" fmla="*/ 6 h 7"/>
                  <a:gd name="T50" fmla="*/ 3 w 5"/>
                  <a:gd name="T51" fmla="*/ 6 h 7"/>
                  <a:gd name="T52" fmla="*/ 3 w 5"/>
                  <a:gd name="T53" fmla="*/ 5 h 7"/>
                  <a:gd name="T54" fmla="*/ 3 w 5"/>
                  <a:gd name="T55" fmla="*/ 5 h 7"/>
                  <a:gd name="T56" fmla="*/ 3 w 5"/>
                  <a:gd name="T57" fmla="*/ 5 h 7"/>
                  <a:gd name="T58" fmla="*/ 3 w 5"/>
                  <a:gd name="T59" fmla="*/ 5 h 7"/>
                  <a:gd name="T60" fmla="*/ 3 w 5"/>
                  <a:gd name="T61" fmla="*/ 4 h 7"/>
                  <a:gd name="T62" fmla="*/ 4 w 5"/>
                  <a:gd name="T63" fmla="*/ 3 h 7"/>
                  <a:gd name="T64" fmla="*/ 5 w 5"/>
                  <a:gd name="T65" fmla="*/ 3 h 7"/>
                  <a:gd name="T66" fmla="*/ 5 w 5"/>
                  <a:gd name="T67" fmla="*/ 3 h 7"/>
                  <a:gd name="T68" fmla="*/ 5 w 5"/>
                  <a:gd name="T69" fmla="*/ 2 h 7"/>
                  <a:gd name="T70" fmla="*/ 4 w 5"/>
                  <a:gd name="T71" fmla="*/ 2 h 7"/>
                  <a:gd name="T72" fmla="*/ 5 w 5"/>
                  <a:gd name="T73" fmla="*/ 2 h 7"/>
                  <a:gd name="T74" fmla="*/ 5 w 5"/>
                  <a:gd name="T7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3" name="Freeform 1144"/>
              <p:cNvSpPr>
                <a:spLocks/>
              </p:cNvSpPr>
              <p:nvPr/>
            </p:nvSpPr>
            <p:spPr bwMode="auto">
              <a:xfrm>
                <a:off x="1434" y="2140"/>
                <a:ext cx="76" cy="50"/>
              </a:xfrm>
              <a:custGeom>
                <a:avLst/>
                <a:gdLst>
                  <a:gd name="T0" fmla="*/ 31 w 32"/>
                  <a:gd name="T1" fmla="*/ 11 h 21"/>
                  <a:gd name="T2" fmla="*/ 30 w 32"/>
                  <a:gd name="T3" fmla="*/ 10 h 21"/>
                  <a:gd name="T4" fmla="*/ 30 w 32"/>
                  <a:gd name="T5" fmla="*/ 11 h 21"/>
                  <a:gd name="T6" fmla="*/ 28 w 32"/>
                  <a:gd name="T7" fmla="*/ 11 h 21"/>
                  <a:gd name="T8" fmla="*/ 25 w 32"/>
                  <a:gd name="T9" fmla="*/ 12 h 21"/>
                  <a:gd name="T10" fmla="*/ 26 w 32"/>
                  <a:gd name="T11" fmla="*/ 11 h 21"/>
                  <a:gd name="T12" fmla="*/ 26 w 32"/>
                  <a:gd name="T13" fmla="*/ 10 h 21"/>
                  <a:gd name="T14" fmla="*/ 26 w 32"/>
                  <a:gd name="T15" fmla="*/ 8 h 21"/>
                  <a:gd name="T16" fmla="*/ 23 w 32"/>
                  <a:gd name="T17" fmla="*/ 7 h 21"/>
                  <a:gd name="T18" fmla="*/ 21 w 32"/>
                  <a:gd name="T19" fmla="*/ 6 h 21"/>
                  <a:gd name="T20" fmla="*/ 20 w 32"/>
                  <a:gd name="T21" fmla="*/ 5 h 21"/>
                  <a:gd name="T22" fmla="*/ 16 w 32"/>
                  <a:gd name="T23" fmla="*/ 4 h 21"/>
                  <a:gd name="T24" fmla="*/ 16 w 32"/>
                  <a:gd name="T25" fmla="*/ 3 h 21"/>
                  <a:gd name="T26" fmla="*/ 14 w 32"/>
                  <a:gd name="T27" fmla="*/ 2 h 21"/>
                  <a:gd name="T28" fmla="*/ 13 w 32"/>
                  <a:gd name="T29" fmla="*/ 5 h 21"/>
                  <a:gd name="T30" fmla="*/ 11 w 32"/>
                  <a:gd name="T31" fmla="*/ 3 h 21"/>
                  <a:gd name="T32" fmla="*/ 13 w 32"/>
                  <a:gd name="T33" fmla="*/ 2 h 21"/>
                  <a:gd name="T34" fmla="*/ 12 w 32"/>
                  <a:gd name="T35" fmla="*/ 1 h 21"/>
                  <a:gd name="T36" fmla="*/ 12 w 32"/>
                  <a:gd name="T37" fmla="*/ 0 h 21"/>
                  <a:gd name="T38" fmla="*/ 8 w 32"/>
                  <a:gd name="T39" fmla="*/ 2 h 21"/>
                  <a:gd name="T40" fmla="*/ 7 w 32"/>
                  <a:gd name="T41" fmla="*/ 5 h 21"/>
                  <a:gd name="T42" fmla="*/ 5 w 32"/>
                  <a:gd name="T43" fmla="*/ 8 h 21"/>
                  <a:gd name="T44" fmla="*/ 5 w 32"/>
                  <a:gd name="T45" fmla="*/ 9 h 21"/>
                  <a:gd name="T46" fmla="*/ 4 w 32"/>
                  <a:gd name="T47" fmla="*/ 11 h 21"/>
                  <a:gd name="T48" fmla="*/ 4 w 32"/>
                  <a:gd name="T49" fmla="*/ 14 h 21"/>
                  <a:gd name="T50" fmla="*/ 1 w 32"/>
                  <a:gd name="T51" fmla="*/ 16 h 21"/>
                  <a:gd name="T52" fmla="*/ 1 w 32"/>
                  <a:gd name="T53" fmla="*/ 18 h 21"/>
                  <a:gd name="T54" fmla="*/ 2 w 32"/>
                  <a:gd name="T55" fmla="*/ 17 h 21"/>
                  <a:gd name="T56" fmla="*/ 4 w 32"/>
                  <a:gd name="T57" fmla="*/ 17 h 21"/>
                  <a:gd name="T58" fmla="*/ 6 w 32"/>
                  <a:gd name="T59" fmla="*/ 17 h 21"/>
                  <a:gd name="T60" fmla="*/ 6 w 32"/>
                  <a:gd name="T61" fmla="*/ 19 h 21"/>
                  <a:gd name="T62" fmla="*/ 6 w 32"/>
                  <a:gd name="T63" fmla="*/ 21 h 21"/>
                  <a:gd name="T64" fmla="*/ 7 w 32"/>
                  <a:gd name="T65" fmla="*/ 20 h 21"/>
                  <a:gd name="T66" fmla="*/ 9 w 32"/>
                  <a:gd name="T67" fmla="*/ 19 h 21"/>
                  <a:gd name="T68" fmla="*/ 11 w 32"/>
                  <a:gd name="T69" fmla="*/ 18 h 21"/>
                  <a:gd name="T70" fmla="*/ 13 w 32"/>
                  <a:gd name="T71" fmla="*/ 16 h 21"/>
                  <a:gd name="T72" fmla="*/ 14 w 32"/>
                  <a:gd name="T73" fmla="*/ 15 h 21"/>
                  <a:gd name="T74" fmla="*/ 16 w 32"/>
                  <a:gd name="T75" fmla="*/ 14 h 21"/>
                  <a:gd name="T76" fmla="*/ 17 w 32"/>
                  <a:gd name="T77" fmla="*/ 12 h 21"/>
                  <a:gd name="T78" fmla="*/ 18 w 32"/>
                  <a:gd name="T79" fmla="*/ 11 h 21"/>
                  <a:gd name="T80" fmla="*/ 20 w 32"/>
                  <a:gd name="T81" fmla="*/ 12 h 21"/>
                  <a:gd name="T82" fmla="*/ 20 w 32"/>
                  <a:gd name="T83" fmla="*/ 13 h 21"/>
                  <a:gd name="T84" fmla="*/ 22 w 32"/>
                  <a:gd name="T85" fmla="*/ 13 h 21"/>
                  <a:gd name="T86" fmla="*/ 21 w 32"/>
                  <a:gd name="T87" fmla="*/ 15 h 21"/>
                  <a:gd name="T88" fmla="*/ 23 w 32"/>
                  <a:gd name="T89" fmla="*/ 15 h 21"/>
                  <a:gd name="T90" fmla="*/ 25 w 32"/>
                  <a:gd name="T91" fmla="*/ 15 h 21"/>
                  <a:gd name="T92" fmla="*/ 27 w 32"/>
                  <a:gd name="T93" fmla="*/ 15 h 21"/>
                  <a:gd name="T94" fmla="*/ 30 w 32"/>
                  <a:gd name="T95" fmla="*/ 14 h 21"/>
                  <a:gd name="T96" fmla="*/ 32 w 32"/>
                  <a:gd name="T9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21">
                    <a:moveTo>
                      <a:pt x="31" y="12"/>
                    </a:move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7" y="11"/>
                      <a:pt x="27" y="11"/>
                      <a:pt x="27" y="12"/>
                    </a:cubicBezTo>
                    <a:cubicBezTo>
                      <a:pt x="26" y="12"/>
                      <a:pt x="26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5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5" y="7"/>
                      <a:pt x="24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1"/>
                    </a:cubicBezTo>
                    <a:cubicBezTo>
                      <a:pt x="9" y="1"/>
                      <a:pt x="8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6" y="15"/>
                      <a:pt x="16" y="14"/>
                      <a:pt x="16" y="14"/>
                    </a:cubicBezTo>
                    <a:cubicBezTo>
                      <a:pt x="16" y="14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19" y="12"/>
                      <a:pt x="19" y="12"/>
                    </a:cubicBezTo>
                    <a:cubicBezTo>
                      <a:pt x="19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30" y="14"/>
                    </a:cubicBezTo>
                    <a:cubicBezTo>
                      <a:pt x="30" y="14"/>
                      <a:pt x="30" y="13"/>
                      <a:pt x="30" y="13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1" y="13"/>
                      <a:pt x="31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1" y="12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4" name="Freeform 1145"/>
              <p:cNvSpPr>
                <a:spLocks/>
              </p:cNvSpPr>
              <p:nvPr/>
            </p:nvSpPr>
            <p:spPr bwMode="auto">
              <a:xfrm>
                <a:off x="1489" y="2284"/>
                <a:ext cx="14" cy="12"/>
              </a:xfrm>
              <a:custGeom>
                <a:avLst/>
                <a:gdLst>
                  <a:gd name="T0" fmla="*/ 4 w 6"/>
                  <a:gd name="T1" fmla="*/ 3 h 5"/>
                  <a:gd name="T2" fmla="*/ 4 w 6"/>
                  <a:gd name="T3" fmla="*/ 3 h 5"/>
                  <a:gd name="T4" fmla="*/ 4 w 6"/>
                  <a:gd name="T5" fmla="*/ 3 h 5"/>
                  <a:gd name="T6" fmla="*/ 5 w 6"/>
                  <a:gd name="T7" fmla="*/ 2 h 5"/>
                  <a:gd name="T8" fmla="*/ 6 w 6"/>
                  <a:gd name="T9" fmla="*/ 1 h 5"/>
                  <a:gd name="T10" fmla="*/ 6 w 6"/>
                  <a:gd name="T11" fmla="*/ 0 h 5"/>
                  <a:gd name="T12" fmla="*/ 5 w 6"/>
                  <a:gd name="T13" fmla="*/ 0 h 5"/>
                  <a:gd name="T14" fmla="*/ 5 w 6"/>
                  <a:gd name="T15" fmla="*/ 0 h 5"/>
                  <a:gd name="T16" fmla="*/ 5 w 6"/>
                  <a:gd name="T17" fmla="*/ 0 h 5"/>
                  <a:gd name="T18" fmla="*/ 4 w 6"/>
                  <a:gd name="T19" fmla="*/ 0 h 5"/>
                  <a:gd name="T20" fmla="*/ 4 w 6"/>
                  <a:gd name="T21" fmla="*/ 0 h 5"/>
                  <a:gd name="T22" fmla="*/ 4 w 6"/>
                  <a:gd name="T23" fmla="*/ 1 h 5"/>
                  <a:gd name="T24" fmla="*/ 3 w 6"/>
                  <a:gd name="T25" fmla="*/ 2 h 5"/>
                  <a:gd name="T26" fmla="*/ 2 w 6"/>
                  <a:gd name="T27" fmla="*/ 2 h 5"/>
                  <a:gd name="T28" fmla="*/ 2 w 6"/>
                  <a:gd name="T29" fmla="*/ 2 h 5"/>
                  <a:gd name="T30" fmla="*/ 3 w 6"/>
                  <a:gd name="T31" fmla="*/ 1 h 5"/>
                  <a:gd name="T32" fmla="*/ 3 w 6"/>
                  <a:gd name="T33" fmla="*/ 1 h 5"/>
                  <a:gd name="T34" fmla="*/ 3 w 6"/>
                  <a:gd name="T35" fmla="*/ 0 h 5"/>
                  <a:gd name="T36" fmla="*/ 2 w 6"/>
                  <a:gd name="T37" fmla="*/ 1 h 5"/>
                  <a:gd name="T38" fmla="*/ 2 w 6"/>
                  <a:gd name="T39" fmla="*/ 2 h 5"/>
                  <a:gd name="T40" fmla="*/ 1 w 6"/>
                  <a:gd name="T41" fmla="*/ 3 h 5"/>
                  <a:gd name="T42" fmla="*/ 1 w 6"/>
                  <a:gd name="T43" fmla="*/ 3 h 5"/>
                  <a:gd name="T44" fmla="*/ 0 w 6"/>
                  <a:gd name="T45" fmla="*/ 4 h 5"/>
                  <a:gd name="T46" fmla="*/ 0 w 6"/>
                  <a:gd name="T47" fmla="*/ 5 h 5"/>
                  <a:gd name="T48" fmla="*/ 1 w 6"/>
                  <a:gd name="T49" fmla="*/ 4 h 5"/>
                  <a:gd name="T50" fmla="*/ 2 w 6"/>
                  <a:gd name="T51" fmla="*/ 3 h 5"/>
                  <a:gd name="T52" fmla="*/ 2 w 6"/>
                  <a:gd name="T53" fmla="*/ 3 h 5"/>
                  <a:gd name="T54" fmla="*/ 2 w 6"/>
                  <a:gd name="T55" fmla="*/ 3 h 5"/>
                  <a:gd name="T56" fmla="*/ 1 w 6"/>
                  <a:gd name="T57" fmla="*/ 4 h 5"/>
                  <a:gd name="T58" fmla="*/ 2 w 6"/>
                  <a:gd name="T59" fmla="*/ 4 h 5"/>
                  <a:gd name="T60" fmla="*/ 3 w 6"/>
                  <a:gd name="T61" fmla="*/ 4 h 5"/>
                  <a:gd name="T62" fmla="*/ 3 w 6"/>
                  <a:gd name="T63" fmla="*/ 4 h 5"/>
                  <a:gd name="T64" fmla="*/ 4 w 6"/>
                  <a:gd name="T65" fmla="*/ 3 h 5"/>
                  <a:gd name="T66" fmla="*/ 5 w 6"/>
                  <a:gd name="T67" fmla="*/ 1 h 5"/>
                  <a:gd name="T68" fmla="*/ 5 w 6"/>
                  <a:gd name="T69" fmla="*/ 1 h 5"/>
                  <a:gd name="T70" fmla="*/ 5 w 6"/>
                  <a:gd name="T71" fmla="*/ 1 h 5"/>
                  <a:gd name="T72" fmla="*/ 5 w 6"/>
                  <a:gd name="T73" fmla="*/ 1 h 5"/>
                  <a:gd name="T74" fmla="*/ 4 w 6"/>
                  <a:gd name="T7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" h="5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5" name="Freeform 1146"/>
              <p:cNvSpPr>
                <a:spLocks/>
              </p:cNvSpPr>
              <p:nvPr/>
            </p:nvSpPr>
            <p:spPr bwMode="auto">
              <a:xfrm>
                <a:off x="1481" y="27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6" name="Freeform 1147"/>
              <p:cNvSpPr>
                <a:spLocks/>
              </p:cNvSpPr>
              <p:nvPr/>
            </p:nvSpPr>
            <p:spPr bwMode="auto">
              <a:xfrm>
                <a:off x="1519" y="2711"/>
                <a:ext cx="26" cy="9"/>
              </a:xfrm>
              <a:custGeom>
                <a:avLst/>
                <a:gdLst>
                  <a:gd name="T0" fmla="*/ 9 w 11"/>
                  <a:gd name="T1" fmla="*/ 1 h 4"/>
                  <a:gd name="T2" fmla="*/ 8 w 11"/>
                  <a:gd name="T3" fmla="*/ 0 h 4"/>
                  <a:gd name="T4" fmla="*/ 4 w 11"/>
                  <a:gd name="T5" fmla="*/ 1 h 4"/>
                  <a:gd name="T6" fmla="*/ 2 w 11"/>
                  <a:gd name="T7" fmla="*/ 1 h 4"/>
                  <a:gd name="T8" fmla="*/ 1 w 11"/>
                  <a:gd name="T9" fmla="*/ 2 h 4"/>
                  <a:gd name="T10" fmla="*/ 0 w 11"/>
                  <a:gd name="T11" fmla="*/ 2 h 4"/>
                  <a:gd name="T12" fmla="*/ 0 w 11"/>
                  <a:gd name="T13" fmla="*/ 3 h 4"/>
                  <a:gd name="T14" fmla="*/ 1 w 11"/>
                  <a:gd name="T15" fmla="*/ 3 h 4"/>
                  <a:gd name="T16" fmla="*/ 2 w 11"/>
                  <a:gd name="T17" fmla="*/ 3 h 4"/>
                  <a:gd name="T18" fmla="*/ 2 w 11"/>
                  <a:gd name="T19" fmla="*/ 3 h 4"/>
                  <a:gd name="T20" fmla="*/ 3 w 11"/>
                  <a:gd name="T21" fmla="*/ 3 h 4"/>
                  <a:gd name="T22" fmla="*/ 4 w 11"/>
                  <a:gd name="T23" fmla="*/ 4 h 4"/>
                  <a:gd name="T24" fmla="*/ 5 w 11"/>
                  <a:gd name="T25" fmla="*/ 3 h 4"/>
                  <a:gd name="T26" fmla="*/ 6 w 11"/>
                  <a:gd name="T27" fmla="*/ 4 h 4"/>
                  <a:gd name="T28" fmla="*/ 7 w 11"/>
                  <a:gd name="T29" fmla="*/ 3 h 4"/>
                  <a:gd name="T30" fmla="*/ 7 w 11"/>
                  <a:gd name="T31" fmla="*/ 3 h 4"/>
                  <a:gd name="T32" fmla="*/ 8 w 11"/>
                  <a:gd name="T33" fmla="*/ 2 h 4"/>
                  <a:gd name="T34" fmla="*/ 8 w 11"/>
                  <a:gd name="T35" fmla="*/ 3 h 4"/>
                  <a:gd name="T36" fmla="*/ 9 w 11"/>
                  <a:gd name="T37" fmla="*/ 2 h 4"/>
                  <a:gd name="T38" fmla="*/ 9 w 11"/>
                  <a:gd name="T39" fmla="*/ 2 h 4"/>
                  <a:gd name="T40" fmla="*/ 10 w 11"/>
                  <a:gd name="T41" fmla="*/ 2 h 4"/>
                  <a:gd name="T42" fmla="*/ 11 w 11"/>
                  <a:gd name="T43" fmla="*/ 1 h 4"/>
                  <a:gd name="T44" fmla="*/ 11 w 11"/>
                  <a:gd name="T45" fmla="*/ 1 h 4"/>
                  <a:gd name="T46" fmla="*/ 10 w 11"/>
                  <a:gd name="T47" fmla="*/ 1 h 4"/>
                  <a:gd name="T48" fmla="*/ 9 w 11"/>
                  <a:gd name="T4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4">
                    <a:moveTo>
                      <a:pt x="9" y="1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7" name="Freeform 1148"/>
              <p:cNvSpPr>
                <a:spLocks/>
              </p:cNvSpPr>
              <p:nvPr/>
            </p:nvSpPr>
            <p:spPr bwMode="auto">
              <a:xfrm>
                <a:off x="1579" y="2694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8" name="Freeform 1149"/>
              <p:cNvSpPr>
                <a:spLocks/>
              </p:cNvSpPr>
              <p:nvPr/>
            </p:nvSpPr>
            <p:spPr bwMode="auto">
              <a:xfrm>
                <a:off x="1581" y="2682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9" name="Freeform 1150"/>
              <p:cNvSpPr>
                <a:spLocks/>
              </p:cNvSpPr>
              <p:nvPr/>
            </p:nvSpPr>
            <p:spPr bwMode="auto">
              <a:xfrm>
                <a:off x="1437" y="2677"/>
                <a:ext cx="127" cy="26"/>
              </a:xfrm>
              <a:custGeom>
                <a:avLst/>
                <a:gdLst>
                  <a:gd name="T0" fmla="*/ 50 w 54"/>
                  <a:gd name="T1" fmla="*/ 6 h 11"/>
                  <a:gd name="T2" fmla="*/ 50 w 54"/>
                  <a:gd name="T3" fmla="*/ 6 h 11"/>
                  <a:gd name="T4" fmla="*/ 53 w 54"/>
                  <a:gd name="T5" fmla="*/ 5 h 11"/>
                  <a:gd name="T6" fmla="*/ 54 w 54"/>
                  <a:gd name="T7" fmla="*/ 4 h 11"/>
                  <a:gd name="T8" fmla="*/ 53 w 54"/>
                  <a:gd name="T9" fmla="*/ 4 h 11"/>
                  <a:gd name="T10" fmla="*/ 50 w 54"/>
                  <a:gd name="T11" fmla="*/ 3 h 11"/>
                  <a:gd name="T12" fmla="*/ 46 w 54"/>
                  <a:gd name="T13" fmla="*/ 3 h 11"/>
                  <a:gd name="T14" fmla="*/ 47 w 54"/>
                  <a:gd name="T15" fmla="*/ 2 h 11"/>
                  <a:gd name="T16" fmla="*/ 46 w 54"/>
                  <a:gd name="T17" fmla="*/ 2 h 11"/>
                  <a:gd name="T18" fmla="*/ 43 w 54"/>
                  <a:gd name="T19" fmla="*/ 2 h 11"/>
                  <a:gd name="T20" fmla="*/ 41 w 54"/>
                  <a:gd name="T21" fmla="*/ 2 h 11"/>
                  <a:gd name="T22" fmla="*/ 39 w 54"/>
                  <a:gd name="T23" fmla="*/ 2 h 11"/>
                  <a:gd name="T24" fmla="*/ 39 w 54"/>
                  <a:gd name="T25" fmla="*/ 2 h 11"/>
                  <a:gd name="T26" fmla="*/ 38 w 54"/>
                  <a:gd name="T27" fmla="*/ 2 h 11"/>
                  <a:gd name="T28" fmla="*/ 35 w 54"/>
                  <a:gd name="T29" fmla="*/ 2 h 11"/>
                  <a:gd name="T30" fmla="*/ 32 w 54"/>
                  <a:gd name="T31" fmla="*/ 1 h 11"/>
                  <a:gd name="T32" fmla="*/ 28 w 54"/>
                  <a:gd name="T33" fmla="*/ 2 h 11"/>
                  <a:gd name="T34" fmla="*/ 26 w 54"/>
                  <a:gd name="T35" fmla="*/ 1 h 11"/>
                  <a:gd name="T36" fmla="*/ 24 w 54"/>
                  <a:gd name="T37" fmla="*/ 1 h 11"/>
                  <a:gd name="T38" fmla="*/ 20 w 54"/>
                  <a:gd name="T39" fmla="*/ 1 h 11"/>
                  <a:gd name="T40" fmla="*/ 17 w 54"/>
                  <a:gd name="T41" fmla="*/ 2 h 11"/>
                  <a:gd name="T42" fmla="*/ 14 w 54"/>
                  <a:gd name="T43" fmla="*/ 2 h 11"/>
                  <a:gd name="T44" fmla="*/ 11 w 54"/>
                  <a:gd name="T45" fmla="*/ 3 h 11"/>
                  <a:gd name="T46" fmla="*/ 6 w 54"/>
                  <a:gd name="T47" fmla="*/ 5 h 11"/>
                  <a:gd name="T48" fmla="*/ 4 w 54"/>
                  <a:gd name="T49" fmla="*/ 6 h 11"/>
                  <a:gd name="T50" fmla="*/ 2 w 54"/>
                  <a:gd name="T51" fmla="*/ 8 h 11"/>
                  <a:gd name="T52" fmla="*/ 3 w 54"/>
                  <a:gd name="T53" fmla="*/ 9 h 11"/>
                  <a:gd name="T54" fmla="*/ 2 w 54"/>
                  <a:gd name="T55" fmla="*/ 9 h 11"/>
                  <a:gd name="T56" fmla="*/ 0 w 54"/>
                  <a:gd name="T57" fmla="*/ 11 h 11"/>
                  <a:gd name="T58" fmla="*/ 1 w 54"/>
                  <a:gd name="T59" fmla="*/ 11 h 11"/>
                  <a:gd name="T60" fmla="*/ 2 w 54"/>
                  <a:gd name="T61" fmla="*/ 10 h 11"/>
                  <a:gd name="T62" fmla="*/ 3 w 54"/>
                  <a:gd name="T63" fmla="*/ 10 h 11"/>
                  <a:gd name="T64" fmla="*/ 5 w 54"/>
                  <a:gd name="T65" fmla="*/ 8 h 11"/>
                  <a:gd name="T66" fmla="*/ 6 w 54"/>
                  <a:gd name="T67" fmla="*/ 8 h 11"/>
                  <a:gd name="T68" fmla="*/ 8 w 54"/>
                  <a:gd name="T69" fmla="*/ 7 h 11"/>
                  <a:gd name="T70" fmla="*/ 10 w 54"/>
                  <a:gd name="T71" fmla="*/ 5 h 11"/>
                  <a:gd name="T72" fmla="*/ 12 w 54"/>
                  <a:gd name="T73" fmla="*/ 4 h 11"/>
                  <a:gd name="T74" fmla="*/ 15 w 54"/>
                  <a:gd name="T75" fmla="*/ 4 h 11"/>
                  <a:gd name="T76" fmla="*/ 15 w 54"/>
                  <a:gd name="T77" fmla="*/ 5 h 11"/>
                  <a:gd name="T78" fmla="*/ 14 w 54"/>
                  <a:gd name="T79" fmla="*/ 5 h 11"/>
                  <a:gd name="T80" fmla="*/ 18 w 54"/>
                  <a:gd name="T81" fmla="*/ 5 h 11"/>
                  <a:gd name="T82" fmla="*/ 19 w 54"/>
                  <a:gd name="T83" fmla="*/ 5 h 11"/>
                  <a:gd name="T84" fmla="*/ 21 w 54"/>
                  <a:gd name="T85" fmla="*/ 5 h 11"/>
                  <a:gd name="T86" fmla="*/ 22 w 54"/>
                  <a:gd name="T87" fmla="*/ 4 h 11"/>
                  <a:gd name="T88" fmla="*/ 23 w 54"/>
                  <a:gd name="T89" fmla="*/ 4 h 11"/>
                  <a:gd name="T90" fmla="*/ 26 w 54"/>
                  <a:gd name="T91" fmla="*/ 5 h 11"/>
                  <a:gd name="T92" fmla="*/ 28 w 54"/>
                  <a:gd name="T93" fmla="*/ 5 h 11"/>
                  <a:gd name="T94" fmla="*/ 30 w 54"/>
                  <a:gd name="T95" fmla="*/ 4 h 11"/>
                  <a:gd name="T96" fmla="*/ 31 w 54"/>
                  <a:gd name="T97" fmla="*/ 4 h 11"/>
                  <a:gd name="T98" fmla="*/ 35 w 54"/>
                  <a:gd name="T99" fmla="*/ 7 h 11"/>
                  <a:gd name="T100" fmla="*/ 36 w 54"/>
                  <a:gd name="T101" fmla="*/ 6 h 11"/>
                  <a:gd name="T102" fmla="*/ 39 w 54"/>
                  <a:gd name="T103" fmla="*/ 6 h 11"/>
                  <a:gd name="T104" fmla="*/ 40 w 54"/>
                  <a:gd name="T105" fmla="*/ 6 h 11"/>
                  <a:gd name="T106" fmla="*/ 39 w 54"/>
                  <a:gd name="T107" fmla="*/ 7 h 11"/>
                  <a:gd name="T108" fmla="*/ 38 w 54"/>
                  <a:gd name="T109" fmla="*/ 10 h 11"/>
                  <a:gd name="T110" fmla="*/ 41 w 54"/>
                  <a:gd name="T111" fmla="*/ 9 h 11"/>
                  <a:gd name="T112" fmla="*/ 44 w 54"/>
                  <a:gd name="T113" fmla="*/ 8 h 11"/>
                  <a:gd name="T114" fmla="*/ 47 w 54"/>
                  <a:gd name="T1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11">
                    <a:moveTo>
                      <a:pt x="47" y="8"/>
                    </a:moveTo>
                    <a:cubicBezTo>
                      <a:pt x="48" y="7"/>
                      <a:pt x="49" y="7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3"/>
                    </a:cubicBezTo>
                    <a:cubicBezTo>
                      <a:pt x="53" y="3"/>
                      <a:pt x="53" y="4"/>
                      <a:pt x="53" y="4"/>
                    </a:cubicBezTo>
                    <a:cubicBezTo>
                      <a:pt x="53" y="3"/>
                      <a:pt x="52" y="3"/>
                      <a:pt x="52" y="3"/>
                    </a:cubicBezTo>
                    <a:cubicBezTo>
                      <a:pt x="51" y="3"/>
                      <a:pt x="50" y="3"/>
                      <a:pt x="50" y="3"/>
                    </a:cubicBezTo>
                    <a:cubicBezTo>
                      <a:pt x="49" y="3"/>
                      <a:pt x="48" y="3"/>
                      <a:pt x="47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3" y="2"/>
                      <a:pt x="43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1"/>
                      <a:pt x="33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4" y="1"/>
                      <a:pt x="24" y="0"/>
                      <a:pt x="24" y="0"/>
                    </a:cubicBezTo>
                    <a:cubicBezTo>
                      <a:pt x="22" y="1"/>
                      <a:pt x="21" y="1"/>
                      <a:pt x="20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5" y="1"/>
                      <a:pt x="14" y="1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0" y="3"/>
                      <a:pt x="9" y="4"/>
                      <a:pt x="8" y="4"/>
                    </a:cubicBezTo>
                    <a:cubicBezTo>
                      <a:pt x="7" y="4"/>
                      <a:pt x="7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9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5"/>
                      <a:pt x="17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5"/>
                    </a:cubicBezTo>
                    <a:cubicBezTo>
                      <a:pt x="22" y="5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7" y="5"/>
                      <a:pt x="27" y="4"/>
                      <a:pt x="27" y="4"/>
                    </a:cubicBezTo>
                    <a:cubicBezTo>
                      <a:pt x="27" y="4"/>
                      <a:pt x="28" y="5"/>
                      <a:pt x="28" y="5"/>
                    </a:cubicBezTo>
                    <a:cubicBezTo>
                      <a:pt x="28" y="5"/>
                      <a:pt x="28" y="4"/>
                      <a:pt x="29" y="4"/>
                    </a:cubicBezTo>
                    <a:cubicBezTo>
                      <a:pt x="29" y="4"/>
                      <a:pt x="29" y="4"/>
                      <a:pt x="30" y="4"/>
                    </a:cubicBezTo>
                    <a:cubicBezTo>
                      <a:pt x="30" y="4"/>
                      <a:pt x="30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5"/>
                      <a:pt x="33" y="6"/>
                    </a:cubicBezTo>
                    <a:cubicBezTo>
                      <a:pt x="34" y="6"/>
                      <a:pt x="34" y="6"/>
                      <a:pt x="35" y="7"/>
                    </a:cubicBezTo>
                    <a:cubicBezTo>
                      <a:pt x="35" y="6"/>
                      <a:pt x="35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7" y="6"/>
                      <a:pt x="37" y="6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7"/>
                      <a:pt x="40" y="7"/>
                    </a:cubicBezTo>
                    <a:cubicBezTo>
                      <a:pt x="40" y="7"/>
                      <a:pt x="39" y="7"/>
                      <a:pt x="39" y="7"/>
                    </a:cubicBezTo>
                    <a:cubicBezTo>
                      <a:pt x="39" y="8"/>
                      <a:pt x="38" y="8"/>
                      <a:pt x="38" y="9"/>
                    </a:cubicBezTo>
                    <a:cubicBezTo>
                      <a:pt x="38" y="9"/>
                      <a:pt x="38" y="9"/>
                      <a:pt x="38" y="10"/>
                    </a:cubicBezTo>
                    <a:cubicBezTo>
                      <a:pt x="38" y="9"/>
                      <a:pt x="39" y="9"/>
                      <a:pt x="40" y="9"/>
                    </a:cubicBezTo>
                    <a:cubicBezTo>
                      <a:pt x="40" y="9"/>
                      <a:pt x="40" y="9"/>
                      <a:pt x="41" y="9"/>
                    </a:cubicBezTo>
                    <a:cubicBezTo>
                      <a:pt x="41" y="9"/>
                      <a:pt x="41" y="9"/>
                      <a:pt x="42" y="9"/>
                    </a:cubicBezTo>
                    <a:cubicBezTo>
                      <a:pt x="42" y="8"/>
                      <a:pt x="43" y="8"/>
                      <a:pt x="44" y="8"/>
                    </a:cubicBezTo>
                    <a:cubicBezTo>
                      <a:pt x="44" y="8"/>
                      <a:pt x="45" y="7"/>
                      <a:pt x="45" y="7"/>
                    </a:cubicBezTo>
                    <a:cubicBezTo>
                      <a:pt x="46" y="7"/>
                      <a:pt x="47" y="7"/>
                      <a:pt x="4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0" name="Freeform 1151"/>
              <p:cNvSpPr>
                <a:spLocks/>
              </p:cNvSpPr>
              <p:nvPr/>
            </p:nvSpPr>
            <p:spPr bwMode="auto">
              <a:xfrm>
                <a:off x="1458" y="2696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2 w 3"/>
                  <a:gd name="T7" fmla="*/ 2 h 2"/>
                  <a:gd name="T8" fmla="*/ 3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1 w 3"/>
                  <a:gd name="T15" fmla="*/ 0 h 2"/>
                  <a:gd name="T16" fmla="*/ 1 w 3"/>
                  <a:gd name="T17" fmla="*/ 1 h 2"/>
                  <a:gd name="T18" fmla="*/ 1 w 3"/>
                  <a:gd name="T19" fmla="*/ 1 h 2"/>
                  <a:gd name="T20" fmla="*/ 2 w 3"/>
                  <a:gd name="T21" fmla="*/ 1 h 2"/>
                  <a:gd name="T22" fmla="*/ 1 w 3"/>
                  <a:gd name="T23" fmla="*/ 1 h 2"/>
                  <a:gd name="T24" fmla="*/ 1 w 3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1" name="Freeform 1152"/>
              <p:cNvSpPr>
                <a:spLocks/>
              </p:cNvSpPr>
              <p:nvPr/>
            </p:nvSpPr>
            <p:spPr bwMode="auto">
              <a:xfrm>
                <a:off x="1560" y="2661"/>
                <a:ext cx="7" cy="7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3 h 3"/>
                  <a:gd name="T4" fmla="*/ 1 w 3"/>
                  <a:gd name="T5" fmla="*/ 3 h 3"/>
                  <a:gd name="T6" fmla="*/ 3 w 3"/>
                  <a:gd name="T7" fmla="*/ 1 h 3"/>
                  <a:gd name="T8" fmla="*/ 3 w 3"/>
                  <a:gd name="T9" fmla="*/ 0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1 h 3"/>
                  <a:gd name="T16" fmla="*/ 1 w 3"/>
                  <a:gd name="T17" fmla="*/ 2 h 3"/>
                  <a:gd name="T18" fmla="*/ 1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2" name="Freeform 1153"/>
              <p:cNvSpPr>
                <a:spLocks/>
              </p:cNvSpPr>
              <p:nvPr/>
            </p:nvSpPr>
            <p:spPr bwMode="auto">
              <a:xfrm>
                <a:off x="1576" y="267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3" name="Freeform 1154"/>
              <p:cNvSpPr>
                <a:spLocks/>
              </p:cNvSpPr>
              <p:nvPr/>
            </p:nvSpPr>
            <p:spPr bwMode="auto">
              <a:xfrm>
                <a:off x="1548" y="2656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3 h 3"/>
                  <a:gd name="T6" fmla="*/ 2 w 3"/>
                  <a:gd name="T7" fmla="*/ 2 h 3"/>
                  <a:gd name="T8" fmla="*/ 1 w 3"/>
                  <a:gd name="T9" fmla="*/ 1 h 3"/>
                  <a:gd name="T10" fmla="*/ 0 w 3"/>
                  <a:gd name="T11" fmla="*/ 0 h 3"/>
                  <a:gd name="T12" fmla="*/ 0 w 3"/>
                  <a:gd name="T13" fmla="*/ 1 h 3"/>
                  <a:gd name="T14" fmla="*/ 1 w 3"/>
                  <a:gd name="T15" fmla="*/ 1 h 3"/>
                  <a:gd name="T16" fmla="*/ 0 w 3"/>
                  <a:gd name="T17" fmla="*/ 2 h 3"/>
                  <a:gd name="T18" fmla="*/ 1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4" name="Freeform 1155"/>
              <p:cNvSpPr>
                <a:spLocks/>
              </p:cNvSpPr>
              <p:nvPr/>
            </p:nvSpPr>
            <p:spPr bwMode="auto">
              <a:xfrm>
                <a:off x="1543" y="2649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1 w 2"/>
                  <a:gd name="T19" fmla="*/ 1 h 2"/>
                  <a:gd name="T20" fmla="*/ 1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5" name="Freeform 1156"/>
              <p:cNvSpPr>
                <a:spLocks/>
              </p:cNvSpPr>
              <p:nvPr/>
            </p:nvSpPr>
            <p:spPr bwMode="auto">
              <a:xfrm>
                <a:off x="1538" y="265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6" name="Freeform 1157"/>
              <p:cNvSpPr>
                <a:spLocks/>
              </p:cNvSpPr>
              <p:nvPr/>
            </p:nvSpPr>
            <p:spPr bwMode="auto">
              <a:xfrm>
                <a:off x="1574" y="266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  <a:gd name="T4" fmla="*/ 2 w 2"/>
                  <a:gd name="T5" fmla="*/ 1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7" name="Freeform 1158"/>
              <p:cNvSpPr>
                <a:spLocks/>
              </p:cNvSpPr>
              <p:nvPr/>
            </p:nvSpPr>
            <p:spPr bwMode="auto">
              <a:xfrm>
                <a:off x="1555" y="264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8" name="Freeform 1159"/>
              <p:cNvSpPr>
                <a:spLocks/>
              </p:cNvSpPr>
              <p:nvPr/>
            </p:nvSpPr>
            <p:spPr bwMode="auto">
              <a:xfrm>
                <a:off x="1557" y="2661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9" name="Freeform 1160"/>
              <p:cNvSpPr>
                <a:spLocks/>
              </p:cNvSpPr>
              <p:nvPr/>
            </p:nvSpPr>
            <p:spPr bwMode="auto">
              <a:xfrm>
                <a:off x="1569" y="2673"/>
                <a:ext cx="10" cy="7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2 h 3"/>
                  <a:gd name="T4" fmla="*/ 0 w 4"/>
                  <a:gd name="T5" fmla="*/ 3 h 3"/>
                  <a:gd name="T6" fmla="*/ 3 w 4"/>
                  <a:gd name="T7" fmla="*/ 2 h 3"/>
                  <a:gd name="T8" fmla="*/ 4 w 4"/>
                  <a:gd name="T9" fmla="*/ 1 h 3"/>
                  <a:gd name="T10" fmla="*/ 3 w 4"/>
                  <a:gd name="T11" fmla="*/ 0 h 3"/>
                  <a:gd name="T12" fmla="*/ 3 w 4"/>
                  <a:gd name="T13" fmla="*/ 0 h 3"/>
                  <a:gd name="T14" fmla="*/ 3 w 4"/>
                  <a:gd name="T15" fmla="*/ 1 h 3"/>
                  <a:gd name="T16" fmla="*/ 1 w 4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0" name="Freeform 1161"/>
              <p:cNvSpPr>
                <a:spLocks/>
              </p:cNvSpPr>
              <p:nvPr/>
            </p:nvSpPr>
            <p:spPr bwMode="auto">
              <a:xfrm>
                <a:off x="1531" y="264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0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1 w 2"/>
                  <a:gd name="T19" fmla="*/ 0 h 2"/>
                  <a:gd name="T20" fmla="*/ 0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1" name="Freeform 1162"/>
              <p:cNvSpPr>
                <a:spLocks/>
              </p:cNvSpPr>
              <p:nvPr/>
            </p:nvSpPr>
            <p:spPr bwMode="auto">
              <a:xfrm>
                <a:off x="1517" y="265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2" name="Freeform 1163"/>
              <p:cNvSpPr>
                <a:spLocks/>
              </p:cNvSpPr>
              <p:nvPr/>
            </p:nvSpPr>
            <p:spPr bwMode="auto">
              <a:xfrm>
                <a:off x="1517" y="265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3" name="Freeform 1164"/>
              <p:cNvSpPr>
                <a:spLocks/>
              </p:cNvSpPr>
              <p:nvPr/>
            </p:nvSpPr>
            <p:spPr bwMode="auto">
              <a:xfrm>
                <a:off x="1512" y="265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2 h 2"/>
                  <a:gd name="T16" fmla="*/ 1 w 3"/>
                  <a:gd name="T17" fmla="*/ 1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4" name="Freeform 1165"/>
              <p:cNvSpPr>
                <a:spLocks/>
              </p:cNvSpPr>
              <p:nvPr/>
            </p:nvSpPr>
            <p:spPr bwMode="auto">
              <a:xfrm>
                <a:off x="1517" y="2658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5" name="Freeform 1166"/>
              <p:cNvSpPr>
                <a:spLocks/>
              </p:cNvSpPr>
              <p:nvPr/>
            </p:nvSpPr>
            <p:spPr bwMode="auto">
              <a:xfrm>
                <a:off x="1519" y="2647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1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6" name="Freeform 1167"/>
              <p:cNvSpPr>
                <a:spLocks/>
              </p:cNvSpPr>
              <p:nvPr/>
            </p:nvSpPr>
            <p:spPr bwMode="auto">
              <a:xfrm>
                <a:off x="1515" y="2630"/>
                <a:ext cx="9" cy="12"/>
              </a:xfrm>
              <a:custGeom>
                <a:avLst/>
                <a:gdLst>
                  <a:gd name="T0" fmla="*/ 4 w 4"/>
                  <a:gd name="T1" fmla="*/ 2 h 5"/>
                  <a:gd name="T2" fmla="*/ 3 w 4"/>
                  <a:gd name="T3" fmla="*/ 1 h 5"/>
                  <a:gd name="T4" fmla="*/ 3 w 4"/>
                  <a:gd name="T5" fmla="*/ 1 h 5"/>
                  <a:gd name="T6" fmla="*/ 1 w 4"/>
                  <a:gd name="T7" fmla="*/ 0 h 5"/>
                  <a:gd name="T8" fmla="*/ 0 w 4"/>
                  <a:gd name="T9" fmla="*/ 1 h 5"/>
                  <a:gd name="T10" fmla="*/ 1 w 4"/>
                  <a:gd name="T11" fmla="*/ 1 h 5"/>
                  <a:gd name="T12" fmla="*/ 2 w 4"/>
                  <a:gd name="T13" fmla="*/ 1 h 5"/>
                  <a:gd name="T14" fmla="*/ 3 w 4"/>
                  <a:gd name="T15" fmla="*/ 2 h 5"/>
                  <a:gd name="T16" fmla="*/ 3 w 4"/>
                  <a:gd name="T17" fmla="*/ 3 h 5"/>
                  <a:gd name="T18" fmla="*/ 3 w 4"/>
                  <a:gd name="T19" fmla="*/ 3 h 5"/>
                  <a:gd name="T20" fmla="*/ 3 w 4"/>
                  <a:gd name="T21" fmla="*/ 5 h 5"/>
                  <a:gd name="T22" fmla="*/ 4 w 4"/>
                  <a:gd name="T23" fmla="*/ 4 h 5"/>
                  <a:gd name="T24" fmla="*/ 4 w 4"/>
                  <a:gd name="T25" fmla="*/ 3 h 5"/>
                  <a:gd name="T26" fmla="*/ 4 w 4"/>
                  <a:gd name="T27" fmla="*/ 3 h 5"/>
                  <a:gd name="T28" fmla="*/ 4 w 4"/>
                  <a:gd name="T2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7" name="Freeform 1168"/>
              <p:cNvSpPr>
                <a:spLocks/>
              </p:cNvSpPr>
              <p:nvPr/>
            </p:nvSpPr>
            <p:spPr bwMode="auto">
              <a:xfrm>
                <a:off x="1500" y="263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2 w 6"/>
                  <a:gd name="T3" fmla="*/ 1 h 2"/>
                  <a:gd name="T4" fmla="*/ 1 w 6"/>
                  <a:gd name="T5" fmla="*/ 1 h 2"/>
                  <a:gd name="T6" fmla="*/ 0 w 6"/>
                  <a:gd name="T7" fmla="*/ 1 h 2"/>
                  <a:gd name="T8" fmla="*/ 1 w 6"/>
                  <a:gd name="T9" fmla="*/ 2 h 2"/>
                  <a:gd name="T10" fmla="*/ 3 w 6"/>
                  <a:gd name="T11" fmla="*/ 2 h 2"/>
                  <a:gd name="T12" fmla="*/ 4 w 6"/>
                  <a:gd name="T13" fmla="*/ 0 h 2"/>
                  <a:gd name="T14" fmla="*/ 5 w 6"/>
                  <a:gd name="T15" fmla="*/ 0 h 2"/>
                  <a:gd name="T16" fmla="*/ 6 w 6"/>
                  <a:gd name="T17" fmla="*/ 0 h 2"/>
                  <a:gd name="T18" fmla="*/ 5 w 6"/>
                  <a:gd name="T19" fmla="*/ 0 h 2"/>
                  <a:gd name="T20" fmla="*/ 3 w 6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8" name="Freeform 1169"/>
              <p:cNvSpPr>
                <a:spLocks/>
              </p:cNvSpPr>
              <p:nvPr/>
            </p:nvSpPr>
            <p:spPr bwMode="auto">
              <a:xfrm>
                <a:off x="1550" y="2467"/>
                <a:ext cx="24" cy="9"/>
              </a:xfrm>
              <a:custGeom>
                <a:avLst/>
                <a:gdLst>
                  <a:gd name="T0" fmla="*/ 8 w 10"/>
                  <a:gd name="T1" fmla="*/ 0 h 4"/>
                  <a:gd name="T2" fmla="*/ 8 w 10"/>
                  <a:gd name="T3" fmla="*/ 0 h 4"/>
                  <a:gd name="T4" fmla="*/ 7 w 10"/>
                  <a:gd name="T5" fmla="*/ 1 h 4"/>
                  <a:gd name="T6" fmla="*/ 5 w 10"/>
                  <a:gd name="T7" fmla="*/ 1 h 4"/>
                  <a:gd name="T8" fmla="*/ 4 w 10"/>
                  <a:gd name="T9" fmla="*/ 2 h 4"/>
                  <a:gd name="T10" fmla="*/ 3 w 10"/>
                  <a:gd name="T11" fmla="*/ 2 h 4"/>
                  <a:gd name="T12" fmla="*/ 1 w 10"/>
                  <a:gd name="T13" fmla="*/ 2 h 4"/>
                  <a:gd name="T14" fmla="*/ 0 w 10"/>
                  <a:gd name="T15" fmla="*/ 3 h 4"/>
                  <a:gd name="T16" fmla="*/ 0 w 10"/>
                  <a:gd name="T17" fmla="*/ 3 h 4"/>
                  <a:gd name="T18" fmla="*/ 0 w 10"/>
                  <a:gd name="T19" fmla="*/ 4 h 4"/>
                  <a:gd name="T20" fmla="*/ 1 w 10"/>
                  <a:gd name="T21" fmla="*/ 4 h 4"/>
                  <a:gd name="T22" fmla="*/ 0 w 10"/>
                  <a:gd name="T23" fmla="*/ 4 h 4"/>
                  <a:gd name="T24" fmla="*/ 1 w 10"/>
                  <a:gd name="T25" fmla="*/ 4 h 4"/>
                  <a:gd name="T26" fmla="*/ 1 w 10"/>
                  <a:gd name="T27" fmla="*/ 3 h 4"/>
                  <a:gd name="T28" fmla="*/ 2 w 10"/>
                  <a:gd name="T29" fmla="*/ 3 h 4"/>
                  <a:gd name="T30" fmla="*/ 3 w 10"/>
                  <a:gd name="T31" fmla="*/ 3 h 4"/>
                  <a:gd name="T32" fmla="*/ 5 w 10"/>
                  <a:gd name="T33" fmla="*/ 2 h 4"/>
                  <a:gd name="T34" fmla="*/ 6 w 10"/>
                  <a:gd name="T35" fmla="*/ 2 h 4"/>
                  <a:gd name="T36" fmla="*/ 7 w 10"/>
                  <a:gd name="T37" fmla="*/ 1 h 4"/>
                  <a:gd name="T38" fmla="*/ 8 w 10"/>
                  <a:gd name="T39" fmla="*/ 1 h 4"/>
                  <a:gd name="T40" fmla="*/ 8 w 10"/>
                  <a:gd name="T41" fmla="*/ 1 h 4"/>
                  <a:gd name="T42" fmla="*/ 9 w 10"/>
                  <a:gd name="T43" fmla="*/ 0 h 4"/>
                  <a:gd name="T44" fmla="*/ 10 w 10"/>
                  <a:gd name="T45" fmla="*/ 0 h 4"/>
                  <a:gd name="T46" fmla="*/ 9 w 10"/>
                  <a:gd name="T47" fmla="*/ 0 h 4"/>
                  <a:gd name="T48" fmla="*/ 8 w 10"/>
                  <a:gd name="T49" fmla="*/ 0 h 4"/>
                  <a:gd name="T50" fmla="*/ 8 w 10"/>
                  <a:gd name="T51" fmla="*/ 1 h 4"/>
                  <a:gd name="T52" fmla="*/ 8 w 10"/>
                  <a:gd name="T53" fmla="*/ 0 h 4"/>
                  <a:gd name="T54" fmla="*/ 8 w 10"/>
                  <a:gd name="T5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9" name="Freeform 1170"/>
              <p:cNvSpPr>
                <a:spLocks/>
              </p:cNvSpPr>
              <p:nvPr/>
            </p:nvSpPr>
            <p:spPr bwMode="auto">
              <a:xfrm>
                <a:off x="1285" y="268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0 h 2"/>
                  <a:gd name="T3" fmla="*/ 2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0" name="Freeform 1171"/>
              <p:cNvSpPr>
                <a:spLocks/>
              </p:cNvSpPr>
              <p:nvPr/>
            </p:nvSpPr>
            <p:spPr bwMode="auto">
              <a:xfrm>
                <a:off x="1283" y="2692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3 h 4"/>
                  <a:gd name="T6" fmla="*/ 2 w 2"/>
                  <a:gd name="T7" fmla="*/ 4 h 4"/>
                  <a:gd name="T8" fmla="*/ 1 w 2"/>
                  <a:gd name="T9" fmla="*/ 3 h 4"/>
                  <a:gd name="T10" fmla="*/ 1 w 2"/>
                  <a:gd name="T11" fmla="*/ 2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1" name="Freeform 1172"/>
              <p:cNvSpPr>
                <a:spLocks/>
              </p:cNvSpPr>
              <p:nvPr/>
            </p:nvSpPr>
            <p:spPr bwMode="auto">
              <a:xfrm>
                <a:off x="1285" y="2680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2" name="Freeform 1173"/>
              <p:cNvSpPr>
                <a:spLocks/>
              </p:cNvSpPr>
              <p:nvPr/>
            </p:nvSpPr>
            <p:spPr bwMode="auto">
              <a:xfrm>
                <a:off x="1588" y="245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  <a:gd name="T14" fmla="*/ 1 w 2"/>
                  <a:gd name="T15" fmla="*/ 0 h 1"/>
                  <a:gd name="T16" fmla="*/ 0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3" name="Freeform 1174"/>
              <p:cNvSpPr>
                <a:spLocks/>
              </p:cNvSpPr>
              <p:nvPr/>
            </p:nvSpPr>
            <p:spPr bwMode="auto">
              <a:xfrm>
                <a:off x="966" y="2523"/>
                <a:ext cx="4" cy="8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3 h 3"/>
                  <a:gd name="T10" fmla="*/ 2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1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4" name="Freeform 1175"/>
              <p:cNvSpPr>
                <a:spLocks/>
              </p:cNvSpPr>
              <p:nvPr/>
            </p:nvSpPr>
            <p:spPr bwMode="auto">
              <a:xfrm>
                <a:off x="1915" y="3329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5" name="Freeform 1176"/>
              <p:cNvSpPr>
                <a:spLocks/>
              </p:cNvSpPr>
              <p:nvPr/>
            </p:nvSpPr>
            <p:spPr bwMode="auto">
              <a:xfrm>
                <a:off x="1924" y="33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6" name="Freeform 1177"/>
              <p:cNvSpPr>
                <a:spLocks/>
              </p:cNvSpPr>
              <p:nvPr/>
            </p:nvSpPr>
            <p:spPr bwMode="auto">
              <a:xfrm>
                <a:off x="1917" y="3319"/>
                <a:ext cx="14" cy="14"/>
              </a:xfrm>
              <a:custGeom>
                <a:avLst/>
                <a:gdLst>
                  <a:gd name="T0" fmla="*/ 6 w 6"/>
                  <a:gd name="T1" fmla="*/ 1 h 6"/>
                  <a:gd name="T2" fmla="*/ 5 w 6"/>
                  <a:gd name="T3" fmla="*/ 0 h 6"/>
                  <a:gd name="T4" fmla="*/ 5 w 6"/>
                  <a:gd name="T5" fmla="*/ 1 h 6"/>
                  <a:gd name="T6" fmla="*/ 5 w 6"/>
                  <a:gd name="T7" fmla="*/ 1 h 6"/>
                  <a:gd name="T8" fmla="*/ 4 w 6"/>
                  <a:gd name="T9" fmla="*/ 1 h 6"/>
                  <a:gd name="T10" fmla="*/ 3 w 6"/>
                  <a:gd name="T11" fmla="*/ 1 h 6"/>
                  <a:gd name="T12" fmla="*/ 3 w 6"/>
                  <a:gd name="T13" fmla="*/ 1 h 6"/>
                  <a:gd name="T14" fmla="*/ 3 w 6"/>
                  <a:gd name="T15" fmla="*/ 2 h 6"/>
                  <a:gd name="T16" fmla="*/ 2 w 6"/>
                  <a:gd name="T17" fmla="*/ 2 h 6"/>
                  <a:gd name="T18" fmla="*/ 1 w 6"/>
                  <a:gd name="T19" fmla="*/ 1 h 6"/>
                  <a:gd name="T20" fmla="*/ 1 w 6"/>
                  <a:gd name="T21" fmla="*/ 2 h 6"/>
                  <a:gd name="T22" fmla="*/ 2 w 6"/>
                  <a:gd name="T23" fmla="*/ 3 h 6"/>
                  <a:gd name="T24" fmla="*/ 3 w 6"/>
                  <a:gd name="T25" fmla="*/ 3 h 6"/>
                  <a:gd name="T26" fmla="*/ 3 w 6"/>
                  <a:gd name="T27" fmla="*/ 3 h 6"/>
                  <a:gd name="T28" fmla="*/ 2 w 6"/>
                  <a:gd name="T29" fmla="*/ 3 h 6"/>
                  <a:gd name="T30" fmla="*/ 1 w 6"/>
                  <a:gd name="T31" fmla="*/ 4 h 6"/>
                  <a:gd name="T32" fmla="*/ 2 w 6"/>
                  <a:gd name="T33" fmla="*/ 4 h 6"/>
                  <a:gd name="T34" fmla="*/ 1 w 6"/>
                  <a:gd name="T35" fmla="*/ 5 h 6"/>
                  <a:gd name="T36" fmla="*/ 0 w 6"/>
                  <a:gd name="T37" fmla="*/ 5 h 6"/>
                  <a:gd name="T38" fmla="*/ 0 w 6"/>
                  <a:gd name="T39" fmla="*/ 5 h 6"/>
                  <a:gd name="T40" fmla="*/ 1 w 6"/>
                  <a:gd name="T41" fmla="*/ 6 h 6"/>
                  <a:gd name="T42" fmla="*/ 2 w 6"/>
                  <a:gd name="T43" fmla="*/ 5 h 6"/>
                  <a:gd name="T44" fmla="*/ 3 w 6"/>
                  <a:gd name="T45" fmla="*/ 5 h 6"/>
                  <a:gd name="T46" fmla="*/ 3 w 6"/>
                  <a:gd name="T47" fmla="*/ 5 h 6"/>
                  <a:gd name="T48" fmla="*/ 2 w 6"/>
                  <a:gd name="T49" fmla="*/ 4 h 6"/>
                  <a:gd name="T50" fmla="*/ 3 w 6"/>
                  <a:gd name="T51" fmla="*/ 4 h 6"/>
                  <a:gd name="T52" fmla="*/ 4 w 6"/>
                  <a:gd name="T53" fmla="*/ 4 h 6"/>
                  <a:gd name="T54" fmla="*/ 5 w 6"/>
                  <a:gd name="T55" fmla="*/ 3 h 6"/>
                  <a:gd name="T56" fmla="*/ 5 w 6"/>
                  <a:gd name="T57" fmla="*/ 2 h 6"/>
                  <a:gd name="T58" fmla="*/ 5 w 6"/>
                  <a:gd name="T59" fmla="*/ 2 h 6"/>
                  <a:gd name="T60" fmla="*/ 6 w 6"/>
                  <a:gd name="T6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7" name="Freeform 1178"/>
              <p:cNvSpPr>
                <a:spLocks/>
              </p:cNvSpPr>
              <p:nvPr/>
            </p:nvSpPr>
            <p:spPr bwMode="auto">
              <a:xfrm>
                <a:off x="1919" y="33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8" name="Freeform 1179"/>
              <p:cNvSpPr>
                <a:spLocks/>
              </p:cNvSpPr>
              <p:nvPr/>
            </p:nvSpPr>
            <p:spPr bwMode="auto">
              <a:xfrm>
                <a:off x="2130" y="3317"/>
                <a:ext cx="12" cy="7"/>
              </a:xfrm>
              <a:custGeom>
                <a:avLst/>
                <a:gdLst>
                  <a:gd name="T0" fmla="*/ 4 w 5"/>
                  <a:gd name="T1" fmla="*/ 2 h 3"/>
                  <a:gd name="T2" fmla="*/ 4 w 5"/>
                  <a:gd name="T3" fmla="*/ 1 h 3"/>
                  <a:gd name="T4" fmla="*/ 3 w 5"/>
                  <a:gd name="T5" fmla="*/ 1 h 3"/>
                  <a:gd name="T6" fmla="*/ 3 w 5"/>
                  <a:gd name="T7" fmla="*/ 0 h 3"/>
                  <a:gd name="T8" fmla="*/ 2 w 5"/>
                  <a:gd name="T9" fmla="*/ 0 h 3"/>
                  <a:gd name="T10" fmla="*/ 2 w 5"/>
                  <a:gd name="T11" fmla="*/ 0 h 3"/>
                  <a:gd name="T12" fmla="*/ 1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1 w 5"/>
                  <a:gd name="T19" fmla="*/ 0 h 3"/>
                  <a:gd name="T20" fmla="*/ 1 w 5"/>
                  <a:gd name="T21" fmla="*/ 1 h 3"/>
                  <a:gd name="T22" fmla="*/ 2 w 5"/>
                  <a:gd name="T23" fmla="*/ 1 h 3"/>
                  <a:gd name="T24" fmla="*/ 2 w 5"/>
                  <a:gd name="T25" fmla="*/ 1 h 3"/>
                  <a:gd name="T26" fmla="*/ 3 w 5"/>
                  <a:gd name="T27" fmla="*/ 2 h 3"/>
                  <a:gd name="T28" fmla="*/ 3 w 5"/>
                  <a:gd name="T29" fmla="*/ 3 h 3"/>
                  <a:gd name="T30" fmla="*/ 4 w 5"/>
                  <a:gd name="T31" fmla="*/ 3 h 3"/>
                  <a:gd name="T32" fmla="*/ 4 w 5"/>
                  <a:gd name="T33" fmla="*/ 3 h 3"/>
                  <a:gd name="T34" fmla="*/ 4 w 5"/>
                  <a:gd name="T35" fmla="*/ 2 h 3"/>
                  <a:gd name="T36" fmla="*/ 5 w 5"/>
                  <a:gd name="T37" fmla="*/ 2 h 3"/>
                  <a:gd name="T38" fmla="*/ 5 w 5"/>
                  <a:gd name="T39" fmla="*/ 2 h 3"/>
                  <a:gd name="T40" fmla="*/ 5 w 5"/>
                  <a:gd name="T41" fmla="*/ 2 h 3"/>
                  <a:gd name="T42" fmla="*/ 4 w 5"/>
                  <a:gd name="T4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9" name="Freeform 1180"/>
              <p:cNvSpPr>
                <a:spLocks/>
              </p:cNvSpPr>
              <p:nvPr/>
            </p:nvSpPr>
            <p:spPr bwMode="auto">
              <a:xfrm>
                <a:off x="1929" y="3317"/>
                <a:ext cx="14" cy="14"/>
              </a:xfrm>
              <a:custGeom>
                <a:avLst/>
                <a:gdLst>
                  <a:gd name="T0" fmla="*/ 6 w 6"/>
                  <a:gd name="T1" fmla="*/ 1 h 6"/>
                  <a:gd name="T2" fmla="*/ 6 w 6"/>
                  <a:gd name="T3" fmla="*/ 1 h 6"/>
                  <a:gd name="T4" fmla="*/ 5 w 6"/>
                  <a:gd name="T5" fmla="*/ 0 h 6"/>
                  <a:gd name="T6" fmla="*/ 4 w 6"/>
                  <a:gd name="T7" fmla="*/ 1 h 6"/>
                  <a:gd name="T8" fmla="*/ 4 w 6"/>
                  <a:gd name="T9" fmla="*/ 1 h 6"/>
                  <a:gd name="T10" fmla="*/ 4 w 6"/>
                  <a:gd name="T11" fmla="*/ 1 h 6"/>
                  <a:gd name="T12" fmla="*/ 3 w 6"/>
                  <a:gd name="T13" fmla="*/ 1 h 6"/>
                  <a:gd name="T14" fmla="*/ 3 w 6"/>
                  <a:gd name="T15" fmla="*/ 0 h 6"/>
                  <a:gd name="T16" fmla="*/ 2 w 6"/>
                  <a:gd name="T17" fmla="*/ 0 h 6"/>
                  <a:gd name="T18" fmla="*/ 2 w 6"/>
                  <a:gd name="T19" fmla="*/ 1 h 6"/>
                  <a:gd name="T20" fmla="*/ 1 w 6"/>
                  <a:gd name="T21" fmla="*/ 1 h 6"/>
                  <a:gd name="T22" fmla="*/ 2 w 6"/>
                  <a:gd name="T23" fmla="*/ 2 h 6"/>
                  <a:gd name="T24" fmla="*/ 1 w 6"/>
                  <a:gd name="T25" fmla="*/ 2 h 6"/>
                  <a:gd name="T26" fmla="*/ 2 w 6"/>
                  <a:gd name="T27" fmla="*/ 3 h 6"/>
                  <a:gd name="T28" fmla="*/ 2 w 6"/>
                  <a:gd name="T29" fmla="*/ 3 h 6"/>
                  <a:gd name="T30" fmla="*/ 2 w 6"/>
                  <a:gd name="T31" fmla="*/ 3 h 6"/>
                  <a:gd name="T32" fmla="*/ 1 w 6"/>
                  <a:gd name="T33" fmla="*/ 3 h 6"/>
                  <a:gd name="T34" fmla="*/ 0 w 6"/>
                  <a:gd name="T35" fmla="*/ 5 h 6"/>
                  <a:gd name="T36" fmla="*/ 1 w 6"/>
                  <a:gd name="T37" fmla="*/ 5 h 6"/>
                  <a:gd name="T38" fmla="*/ 2 w 6"/>
                  <a:gd name="T39" fmla="*/ 6 h 6"/>
                  <a:gd name="T40" fmla="*/ 2 w 6"/>
                  <a:gd name="T41" fmla="*/ 6 h 6"/>
                  <a:gd name="T42" fmla="*/ 2 w 6"/>
                  <a:gd name="T43" fmla="*/ 6 h 6"/>
                  <a:gd name="T44" fmla="*/ 1 w 6"/>
                  <a:gd name="T45" fmla="*/ 5 h 6"/>
                  <a:gd name="T46" fmla="*/ 2 w 6"/>
                  <a:gd name="T47" fmla="*/ 5 h 6"/>
                  <a:gd name="T48" fmla="*/ 2 w 6"/>
                  <a:gd name="T49" fmla="*/ 5 h 6"/>
                  <a:gd name="T50" fmla="*/ 3 w 6"/>
                  <a:gd name="T51" fmla="*/ 5 h 6"/>
                  <a:gd name="T52" fmla="*/ 2 w 6"/>
                  <a:gd name="T53" fmla="*/ 5 h 6"/>
                  <a:gd name="T54" fmla="*/ 2 w 6"/>
                  <a:gd name="T55" fmla="*/ 4 h 6"/>
                  <a:gd name="T56" fmla="*/ 3 w 6"/>
                  <a:gd name="T57" fmla="*/ 4 h 6"/>
                  <a:gd name="T58" fmla="*/ 4 w 6"/>
                  <a:gd name="T59" fmla="*/ 4 h 6"/>
                  <a:gd name="T60" fmla="*/ 4 w 6"/>
                  <a:gd name="T61" fmla="*/ 4 h 6"/>
                  <a:gd name="T62" fmla="*/ 3 w 6"/>
                  <a:gd name="T63" fmla="*/ 4 h 6"/>
                  <a:gd name="T64" fmla="*/ 3 w 6"/>
                  <a:gd name="T65" fmla="*/ 3 h 6"/>
                  <a:gd name="T66" fmla="*/ 3 w 6"/>
                  <a:gd name="T67" fmla="*/ 3 h 6"/>
                  <a:gd name="T68" fmla="*/ 4 w 6"/>
                  <a:gd name="T69" fmla="*/ 3 h 6"/>
                  <a:gd name="T70" fmla="*/ 5 w 6"/>
                  <a:gd name="T71" fmla="*/ 3 h 6"/>
                  <a:gd name="T72" fmla="*/ 5 w 6"/>
                  <a:gd name="T73" fmla="*/ 2 h 6"/>
                  <a:gd name="T74" fmla="*/ 6 w 6"/>
                  <a:gd name="T75" fmla="*/ 2 h 6"/>
                  <a:gd name="T76" fmla="*/ 6 w 6"/>
                  <a:gd name="T77" fmla="*/ 2 h 6"/>
                  <a:gd name="T78" fmla="*/ 5 w 6"/>
                  <a:gd name="T79" fmla="*/ 1 h 6"/>
                  <a:gd name="T80" fmla="*/ 5 w 6"/>
                  <a:gd name="T81" fmla="*/ 1 h 6"/>
                  <a:gd name="T82" fmla="*/ 5 w 6"/>
                  <a:gd name="T83" fmla="*/ 1 h 6"/>
                  <a:gd name="T84" fmla="*/ 6 w 6"/>
                  <a:gd name="T8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0" name="Freeform 1181"/>
              <p:cNvSpPr>
                <a:spLocks/>
              </p:cNvSpPr>
              <p:nvPr/>
            </p:nvSpPr>
            <p:spPr bwMode="auto">
              <a:xfrm>
                <a:off x="1131" y="2763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1" name="Oval 1182"/>
              <p:cNvSpPr>
                <a:spLocks noChangeArrowheads="1"/>
              </p:cNvSpPr>
              <p:nvPr/>
            </p:nvSpPr>
            <p:spPr bwMode="auto">
              <a:xfrm>
                <a:off x="1285" y="271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2" name="Freeform 1183"/>
              <p:cNvSpPr>
                <a:spLocks/>
              </p:cNvSpPr>
              <p:nvPr/>
            </p:nvSpPr>
            <p:spPr bwMode="auto">
              <a:xfrm>
                <a:off x="1285" y="272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3" name="Oval 1184"/>
              <p:cNvSpPr>
                <a:spLocks noChangeArrowheads="1"/>
              </p:cNvSpPr>
              <p:nvPr/>
            </p:nvSpPr>
            <p:spPr bwMode="auto">
              <a:xfrm>
                <a:off x="1285" y="271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4" name="Freeform 1185"/>
              <p:cNvSpPr>
                <a:spLocks/>
              </p:cNvSpPr>
              <p:nvPr/>
            </p:nvSpPr>
            <p:spPr bwMode="auto">
              <a:xfrm>
                <a:off x="1136" y="27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5" name="Freeform 1186"/>
              <p:cNvSpPr>
                <a:spLocks/>
              </p:cNvSpPr>
              <p:nvPr/>
            </p:nvSpPr>
            <p:spPr bwMode="auto">
              <a:xfrm>
                <a:off x="1870" y="2789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0 w 1"/>
                  <a:gd name="T13" fmla="*/ 1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6" name="Freeform 1187"/>
              <p:cNvSpPr>
                <a:spLocks/>
              </p:cNvSpPr>
              <p:nvPr/>
            </p:nvSpPr>
            <p:spPr bwMode="auto">
              <a:xfrm>
                <a:off x="1865" y="2812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0 h 2"/>
                  <a:gd name="T8" fmla="*/ 1 w 3"/>
                  <a:gd name="T9" fmla="*/ 1 h 2"/>
                  <a:gd name="T10" fmla="*/ 0 w 3"/>
                  <a:gd name="T11" fmla="*/ 2 h 2"/>
                  <a:gd name="T12" fmla="*/ 1 w 3"/>
                  <a:gd name="T13" fmla="*/ 2 h 2"/>
                  <a:gd name="T14" fmla="*/ 1 w 3"/>
                  <a:gd name="T15" fmla="*/ 2 h 2"/>
                  <a:gd name="T16" fmla="*/ 2 w 3"/>
                  <a:gd name="T17" fmla="*/ 1 h 2"/>
                  <a:gd name="T18" fmla="*/ 2 w 3"/>
                  <a:gd name="T19" fmla="*/ 1 h 2"/>
                  <a:gd name="T20" fmla="*/ 3 w 3"/>
                  <a:gd name="T21" fmla="*/ 0 h 2"/>
                  <a:gd name="T22" fmla="*/ 3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7" name="Freeform 1188"/>
              <p:cNvSpPr>
                <a:spLocks/>
              </p:cNvSpPr>
              <p:nvPr/>
            </p:nvSpPr>
            <p:spPr bwMode="auto">
              <a:xfrm>
                <a:off x="1881" y="2808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1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8" name="Freeform 1189"/>
              <p:cNvSpPr>
                <a:spLocks/>
              </p:cNvSpPr>
              <p:nvPr/>
            </p:nvSpPr>
            <p:spPr bwMode="auto">
              <a:xfrm>
                <a:off x="1867" y="281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9" name="Freeform 1190"/>
              <p:cNvSpPr>
                <a:spLocks/>
              </p:cNvSpPr>
              <p:nvPr/>
            </p:nvSpPr>
            <p:spPr bwMode="auto">
              <a:xfrm>
                <a:off x="1874" y="2808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  <a:gd name="T8" fmla="*/ 2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1 h 1"/>
                  <a:gd name="T16" fmla="*/ 1 w 3"/>
                  <a:gd name="T17" fmla="*/ 1 h 1"/>
                  <a:gd name="T18" fmla="*/ 2 w 3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0" name="Freeform 1191"/>
              <p:cNvSpPr>
                <a:spLocks/>
              </p:cNvSpPr>
              <p:nvPr/>
            </p:nvSpPr>
            <p:spPr bwMode="auto">
              <a:xfrm>
                <a:off x="1874" y="2803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0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1" name="Freeform 1192"/>
              <p:cNvSpPr>
                <a:spLocks/>
              </p:cNvSpPr>
              <p:nvPr/>
            </p:nvSpPr>
            <p:spPr bwMode="auto">
              <a:xfrm>
                <a:off x="483" y="2024"/>
                <a:ext cx="1578" cy="1354"/>
              </a:xfrm>
              <a:custGeom>
                <a:avLst/>
                <a:gdLst>
                  <a:gd name="T0" fmla="*/ 594 w 667"/>
                  <a:gd name="T1" fmla="*/ 341 h 572"/>
                  <a:gd name="T2" fmla="*/ 573 w 667"/>
                  <a:gd name="T3" fmla="*/ 314 h 572"/>
                  <a:gd name="T4" fmla="*/ 492 w 667"/>
                  <a:gd name="T5" fmla="*/ 307 h 572"/>
                  <a:gd name="T6" fmla="*/ 453 w 667"/>
                  <a:gd name="T7" fmla="*/ 329 h 572"/>
                  <a:gd name="T8" fmla="*/ 411 w 667"/>
                  <a:gd name="T9" fmla="*/ 311 h 572"/>
                  <a:gd name="T10" fmla="*/ 375 w 667"/>
                  <a:gd name="T11" fmla="*/ 309 h 572"/>
                  <a:gd name="T12" fmla="*/ 348 w 667"/>
                  <a:gd name="T13" fmla="*/ 271 h 572"/>
                  <a:gd name="T14" fmla="*/ 395 w 667"/>
                  <a:gd name="T15" fmla="*/ 254 h 572"/>
                  <a:gd name="T16" fmla="*/ 419 w 667"/>
                  <a:gd name="T17" fmla="*/ 236 h 572"/>
                  <a:gd name="T18" fmla="*/ 434 w 667"/>
                  <a:gd name="T19" fmla="*/ 205 h 572"/>
                  <a:gd name="T20" fmla="*/ 464 w 667"/>
                  <a:gd name="T21" fmla="*/ 184 h 572"/>
                  <a:gd name="T22" fmla="*/ 499 w 667"/>
                  <a:gd name="T23" fmla="*/ 159 h 572"/>
                  <a:gd name="T24" fmla="*/ 500 w 667"/>
                  <a:gd name="T25" fmla="*/ 142 h 572"/>
                  <a:gd name="T26" fmla="*/ 529 w 667"/>
                  <a:gd name="T27" fmla="*/ 124 h 572"/>
                  <a:gd name="T28" fmla="*/ 528 w 667"/>
                  <a:gd name="T29" fmla="*/ 109 h 572"/>
                  <a:gd name="T30" fmla="*/ 513 w 667"/>
                  <a:gd name="T31" fmla="*/ 92 h 572"/>
                  <a:gd name="T32" fmla="*/ 494 w 667"/>
                  <a:gd name="T33" fmla="*/ 87 h 572"/>
                  <a:gd name="T34" fmla="*/ 445 w 667"/>
                  <a:gd name="T35" fmla="*/ 68 h 572"/>
                  <a:gd name="T36" fmla="*/ 428 w 667"/>
                  <a:gd name="T37" fmla="*/ 131 h 572"/>
                  <a:gd name="T38" fmla="*/ 360 w 667"/>
                  <a:gd name="T39" fmla="*/ 121 h 572"/>
                  <a:gd name="T40" fmla="*/ 381 w 667"/>
                  <a:gd name="T41" fmla="*/ 76 h 572"/>
                  <a:gd name="T42" fmla="*/ 399 w 667"/>
                  <a:gd name="T43" fmla="*/ 55 h 572"/>
                  <a:gd name="T44" fmla="*/ 433 w 667"/>
                  <a:gd name="T45" fmla="*/ 26 h 572"/>
                  <a:gd name="T46" fmla="*/ 405 w 667"/>
                  <a:gd name="T47" fmla="*/ 33 h 572"/>
                  <a:gd name="T48" fmla="*/ 392 w 667"/>
                  <a:gd name="T49" fmla="*/ 4 h 572"/>
                  <a:gd name="T50" fmla="*/ 374 w 667"/>
                  <a:gd name="T51" fmla="*/ 37 h 572"/>
                  <a:gd name="T52" fmla="*/ 357 w 667"/>
                  <a:gd name="T53" fmla="*/ 38 h 572"/>
                  <a:gd name="T54" fmla="*/ 318 w 667"/>
                  <a:gd name="T55" fmla="*/ 41 h 572"/>
                  <a:gd name="T56" fmla="*/ 284 w 667"/>
                  <a:gd name="T57" fmla="*/ 53 h 572"/>
                  <a:gd name="T58" fmla="*/ 235 w 667"/>
                  <a:gd name="T59" fmla="*/ 44 h 572"/>
                  <a:gd name="T60" fmla="*/ 201 w 667"/>
                  <a:gd name="T61" fmla="*/ 46 h 572"/>
                  <a:gd name="T62" fmla="*/ 130 w 667"/>
                  <a:gd name="T63" fmla="*/ 53 h 572"/>
                  <a:gd name="T64" fmla="*/ 96 w 667"/>
                  <a:gd name="T65" fmla="*/ 44 h 572"/>
                  <a:gd name="T66" fmla="*/ 52 w 667"/>
                  <a:gd name="T67" fmla="*/ 106 h 572"/>
                  <a:gd name="T68" fmla="*/ 13 w 667"/>
                  <a:gd name="T69" fmla="*/ 131 h 572"/>
                  <a:gd name="T70" fmla="*/ 7 w 667"/>
                  <a:gd name="T71" fmla="*/ 161 h 572"/>
                  <a:gd name="T72" fmla="*/ 17 w 667"/>
                  <a:gd name="T73" fmla="*/ 185 h 572"/>
                  <a:gd name="T74" fmla="*/ 23 w 667"/>
                  <a:gd name="T75" fmla="*/ 209 h 572"/>
                  <a:gd name="T76" fmla="*/ 28 w 667"/>
                  <a:gd name="T77" fmla="*/ 211 h 572"/>
                  <a:gd name="T78" fmla="*/ 61 w 667"/>
                  <a:gd name="T79" fmla="*/ 171 h 572"/>
                  <a:gd name="T80" fmla="*/ 80 w 667"/>
                  <a:gd name="T81" fmla="*/ 164 h 572"/>
                  <a:gd name="T82" fmla="*/ 107 w 667"/>
                  <a:gd name="T83" fmla="*/ 154 h 572"/>
                  <a:gd name="T84" fmla="*/ 147 w 667"/>
                  <a:gd name="T85" fmla="*/ 158 h 572"/>
                  <a:gd name="T86" fmla="*/ 168 w 667"/>
                  <a:gd name="T87" fmla="*/ 171 h 572"/>
                  <a:gd name="T88" fmla="*/ 178 w 667"/>
                  <a:gd name="T89" fmla="*/ 193 h 572"/>
                  <a:gd name="T90" fmla="*/ 190 w 667"/>
                  <a:gd name="T91" fmla="*/ 203 h 572"/>
                  <a:gd name="T92" fmla="*/ 196 w 667"/>
                  <a:gd name="T93" fmla="*/ 223 h 572"/>
                  <a:gd name="T94" fmla="*/ 211 w 667"/>
                  <a:gd name="T95" fmla="*/ 277 h 572"/>
                  <a:gd name="T96" fmla="*/ 266 w 667"/>
                  <a:gd name="T97" fmla="*/ 312 h 572"/>
                  <a:gd name="T98" fmla="*/ 259 w 667"/>
                  <a:gd name="T99" fmla="*/ 293 h 572"/>
                  <a:gd name="T100" fmla="*/ 322 w 667"/>
                  <a:gd name="T101" fmla="*/ 328 h 572"/>
                  <a:gd name="T102" fmla="*/ 400 w 667"/>
                  <a:gd name="T103" fmla="*/ 326 h 572"/>
                  <a:gd name="T104" fmla="*/ 448 w 667"/>
                  <a:gd name="T105" fmla="*/ 329 h 572"/>
                  <a:gd name="T106" fmla="*/ 454 w 667"/>
                  <a:gd name="T107" fmla="*/ 388 h 572"/>
                  <a:gd name="T108" fmla="*/ 520 w 667"/>
                  <a:gd name="T109" fmla="*/ 448 h 572"/>
                  <a:gd name="T110" fmla="*/ 540 w 667"/>
                  <a:gd name="T111" fmla="*/ 515 h 572"/>
                  <a:gd name="T112" fmla="*/ 545 w 667"/>
                  <a:gd name="T113" fmla="*/ 543 h 572"/>
                  <a:gd name="T114" fmla="*/ 562 w 667"/>
                  <a:gd name="T115" fmla="*/ 561 h 572"/>
                  <a:gd name="T116" fmla="*/ 570 w 667"/>
                  <a:gd name="T117" fmla="*/ 569 h 572"/>
                  <a:gd name="T118" fmla="*/ 571 w 667"/>
                  <a:gd name="T119" fmla="*/ 525 h 572"/>
                  <a:gd name="T120" fmla="*/ 591 w 667"/>
                  <a:gd name="T121" fmla="*/ 488 h 572"/>
                  <a:gd name="T122" fmla="*/ 613 w 667"/>
                  <a:gd name="T123" fmla="*/ 451 h 572"/>
                  <a:gd name="T124" fmla="*/ 650 w 667"/>
                  <a:gd name="T125" fmla="*/ 399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7" h="572">
                    <a:moveTo>
                      <a:pt x="666" y="349"/>
                    </a:moveTo>
                    <a:cubicBezTo>
                      <a:pt x="666" y="348"/>
                      <a:pt x="666" y="348"/>
                      <a:pt x="666" y="347"/>
                    </a:cubicBezTo>
                    <a:cubicBezTo>
                      <a:pt x="666" y="347"/>
                      <a:pt x="666" y="347"/>
                      <a:pt x="665" y="347"/>
                    </a:cubicBezTo>
                    <a:cubicBezTo>
                      <a:pt x="665" y="347"/>
                      <a:pt x="665" y="346"/>
                      <a:pt x="665" y="346"/>
                    </a:cubicBezTo>
                    <a:cubicBezTo>
                      <a:pt x="664" y="345"/>
                      <a:pt x="664" y="344"/>
                      <a:pt x="663" y="343"/>
                    </a:cubicBezTo>
                    <a:cubicBezTo>
                      <a:pt x="663" y="343"/>
                      <a:pt x="663" y="343"/>
                      <a:pt x="663" y="342"/>
                    </a:cubicBezTo>
                    <a:cubicBezTo>
                      <a:pt x="663" y="342"/>
                      <a:pt x="663" y="342"/>
                      <a:pt x="663" y="341"/>
                    </a:cubicBezTo>
                    <a:cubicBezTo>
                      <a:pt x="661" y="341"/>
                      <a:pt x="660" y="341"/>
                      <a:pt x="659" y="341"/>
                    </a:cubicBezTo>
                    <a:cubicBezTo>
                      <a:pt x="659" y="341"/>
                      <a:pt x="658" y="341"/>
                      <a:pt x="658" y="341"/>
                    </a:cubicBezTo>
                    <a:cubicBezTo>
                      <a:pt x="657" y="341"/>
                      <a:pt x="657" y="341"/>
                      <a:pt x="656" y="342"/>
                    </a:cubicBezTo>
                    <a:cubicBezTo>
                      <a:pt x="656" y="341"/>
                      <a:pt x="656" y="341"/>
                      <a:pt x="655" y="341"/>
                    </a:cubicBezTo>
                    <a:cubicBezTo>
                      <a:pt x="655" y="341"/>
                      <a:pt x="655" y="341"/>
                      <a:pt x="654" y="341"/>
                    </a:cubicBezTo>
                    <a:cubicBezTo>
                      <a:pt x="654" y="340"/>
                      <a:pt x="653" y="340"/>
                      <a:pt x="653" y="340"/>
                    </a:cubicBezTo>
                    <a:cubicBezTo>
                      <a:pt x="653" y="340"/>
                      <a:pt x="652" y="340"/>
                      <a:pt x="652" y="340"/>
                    </a:cubicBezTo>
                    <a:cubicBezTo>
                      <a:pt x="651" y="340"/>
                      <a:pt x="651" y="340"/>
                      <a:pt x="651" y="340"/>
                    </a:cubicBezTo>
                    <a:cubicBezTo>
                      <a:pt x="650" y="339"/>
                      <a:pt x="649" y="339"/>
                      <a:pt x="648" y="338"/>
                    </a:cubicBezTo>
                    <a:cubicBezTo>
                      <a:pt x="648" y="338"/>
                      <a:pt x="647" y="337"/>
                      <a:pt x="646" y="337"/>
                    </a:cubicBezTo>
                    <a:cubicBezTo>
                      <a:pt x="646" y="336"/>
                      <a:pt x="646" y="336"/>
                      <a:pt x="645" y="336"/>
                    </a:cubicBezTo>
                    <a:cubicBezTo>
                      <a:pt x="645" y="336"/>
                      <a:pt x="645" y="336"/>
                      <a:pt x="644" y="336"/>
                    </a:cubicBezTo>
                    <a:cubicBezTo>
                      <a:pt x="644" y="336"/>
                      <a:pt x="643" y="336"/>
                      <a:pt x="643" y="336"/>
                    </a:cubicBezTo>
                    <a:cubicBezTo>
                      <a:pt x="642" y="336"/>
                      <a:pt x="641" y="335"/>
                      <a:pt x="640" y="335"/>
                    </a:cubicBezTo>
                    <a:cubicBezTo>
                      <a:pt x="640" y="335"/>
                      <a:pt x="639" y="335"/>
                      <a:pt x="639" y="335"/>
                    </a:cubicBezTo>
                    <a:cubicBezTo>
                      <a:pt x="638" y="335"/>
                      <a:pt x="638" y="335"/>
                      <a:pt x="637" y="335"/>
                    </a:cubicBezTo>
                    <a:cubicBezTo>
                      <a:pt x="637" y="335"/>
                      <a:pt x="637" y="335"/>
                      <a:pt x="636" y="335"/>
                    </a:cubicBezTo>
                    <a:cubicBezTo>
                      <a:pt x="636" y="335"/>
                      <a:pt x="635" y="335"/>
                      <a:pt x="635" y="335"/>
                    </a:cubicBezTo>
                    <a:cubicBezTo>
                      <a:pt x="635" y="335"/>
                      <a:pt x="634" y="335"/>
                      <a:pt x="634" y="335"/>
                    </a:cubicBezTo>
                    <a:cubicBezTo>
                      <a:pt x="634" y="335"/>
                      <a:pt x="634" y="335"/>
                      <a:pt x="633" y="336"/>
                    </a:cubicBezTo>
                    <a:cubicBezTo>
                      <a:pt x="633" y="336"/>
                      <a:pt x="633" y="336"/>
                      <a:pt x="633" y="336"/>
                    </a:cubicBezTo>
                    <a:cubicBezTo>
                      <a:pt x="633" y="336"/>
                      <a:pt x="632" y="336"/>
                      <a:pt x="632" y="336"/>
                    </a:cubicBezTo>
                    <a:cubicBezTo>
                      <a:pt x="632" y="336"/>
                      <a:pt x="631" y="335"/>
                      <a:pt x="631" y="335"/>
                    </a:cubicBezTo>
                    <a:cubicBezTo>
                      <a:pt x="631" y="335"/>
                      <a:pt x="631" y="335"/>
                      <a:pt x="631" y="336"/>
                    </a:cubicBezTo>
                    <a:cubicBezTo>
                      <a:pt x="631" y="336"/>
                      <a:pt x="630" y="335"/>
                      <a:pt x="630" y="335"/>
                    </a:cubicBezTo>
                    <a:cubicBezTo>
                      <a:pt x="630" y="335"/>
                      <a:pt x="630" y="336"/>
                      <a:pt x="630" y="336"/>
                    </a:cubicBezTo>
                    <a:cubicBezTo>
                      <a:pt x="630" y="336"/>
                      <a:pt x="630" y="336"/>
                      <a:pt x="630" y="336"/>
                    </a:cubicBezTo>
                    <a:cubicBezTo>
                      <a:pt x="630" y="336"/>
                      <a:pt x="629" y="336"/>
                      <a:pt x="629" y="336"/>
                    </a:cubicBezTo>
                    <a:cubicBezTo>
                      <a:pt x="629" y="336"/>
                      <a:pt x="629" y="336"/>
                      <a:pt x="629" y="335"/>
                    </a:cubicBezTo>
                    <a:cubicBezTo>
                      <a:pt x="629" y="335"/>
                      <a:pt x="629" y="335"/>
                      <a:pt x="628" y="335"/>
                    </a:cubicBezTo>
                    <a:cubicBezTo>
                      <a:pt x="628" y="336"/>
                      <a:pt x="629" y="336"/>
                      <a:pt x="629" y="336"/>
                    </a:cubicBezTo>
                    <a:cubicBezTo>
                      <a:pt x="629" y="336"/>
                      <a:pt x="628" y="336"/>
                      <a:pt x="628" y="336"/>
                    </a:cubicBezTo>
                    <a:cubicBezTo>
                      <a:pt x="628" y="336"/>
                      <a:pt x="627" y="336"/>
                      <a:pt x="627" y="336"/>
                    </a:cubicBezTo>
                    <a:cubicBezTo>
                      <a:pt x="627" y="336"/>
                      <a:pt x="627" y="336"/>
                      <a:pt x="626" y="336"/>
                    </a:cubicBezTo>
                    <a:cubicBezTo>
                      <a:pt x="626" y="336"/>
                      <a:pt x="626" y="336"/>
                      <a:pt x="625" y="336"/>
                    </a:cubicBezTo>
                    <a:cubicBezTo>
                      <a:pt x="624" y="336"/>
                      <a:pt x="623" y="336"/>
                      <a:pt x="622" y="335"/>
                    </a:cubicBezTo>
                    <a:cubicBezTo>
                      <a:pt x="622" y="335"/>
                      <a:pt x="622" y="335"/>
                      <a:pt x="621" y="336"/>
                    </a:cubicBezTo>
                    <a:cubicBezTo>
                      <a:pt x="621" y="336"/>
                      <a:pt x="621" y="336"/>
                      <a:pt x="621" y="336"/>
                    </a:cubicBezTo>
                    <a:cubicBezTo>
                      <a:pt x="622" y="336"/>
                      <a:pt x="622" y="336"/>
                      <a:pt x="622" y="336"/>
                    </a:cubicBezTo>
                    <a:cubicBezTo>
                      <a:pt x="622" y="336"/>
                      <a:pt x="622" y="336"/>
                      <a:pt x="622" y="336"/>
                    </a:cubicBezTo>
                    <a:cubicBezTo>
                      <a:pt x="621" y="336"/>
                      <a:pt x="621" y="336"/>
                      <a:pt x="621" y="336"/>
                    </a:cubicBezTo>
                    <a:cubicBezTo>
                      <a:pt x="621" y="336"/>
                      <a:pt x="621" y="336"/>
                      <a:pt x="621" y="336"/>
                    </a:cubicBezTo>
                    <a:cubicBezTo>
                      <a:pt x="621" y="336"/>
                      <a:pt x="621" y="337"/>
                      <a:pt x="621" y="337"/>
                    </a:cubicBezTo>
                    <a:cubicBezTo>
                      <a:pt x="620" y="337"/>
                      <a:pt x="620" y="337"/>
                      <a:pt x="620" y="337"/>
                    </a:cubicBezTo>
                    <a:cubicBezTo>
                      <a:pt x="620" y="337"/>
                      <a:pt x="620" y="337"/>
                      <a:pt x="620" y="338"/>
                    </a:cubicBezTo>
                    <a:cubicBezTo>
                      <a:pt x="620" y="338"/>
                      <a:pt x="620" y="338"/>
                      <a:pt x="620" y="338"/>
                    </a:cubicBezTo>
                    <a:cubicBezTo>
                      <a:pt x="619" y="338"/>
                      <a:pt x="619" y="338"/>
                      <a:pt x="619" y="338"/>
                    </a:cubicBezTo>
                    <a:cubicBezTo>
                      <a:pt x="619" y="338"/>
                      <a:pt x="619" y="338"/>
                      <a:pt x="619" y="337"/>
                    </a:cubicBezTo>
                    <a:cubicBezTo>
                      <a:pt x="618" y="337"/>
                      <a:pt x="618" y="338"/>
                      <a:pt x="618" y="338"/>
                    </a:cubicBezTo>
                    <a:cubicBezTo>
                      <a:pt x="618" y="338"/>
                      <a:pt x="618" y="338"/>
                      <a:pt x="618" y="338"/>
                    </a:cubicBezTo>
                    <a:cubicBezTo>
                      <a:pt x="618" y="339"/>
                      <a:pt x="618" y="339"/>
                      <a:pt x="618" y="340"/>
                    </a:cubicBezTo>
                    <a:cubicBezTo>
                      <a:pt x="618" y="340"/>
                      <a:pt x="618" y="340"/>
                      <a:pt x="618" y="341"/>
                    </a:cubicBezTo>
                    <a:cubicBezTo>
                      <a:pt x="618" y="340"/>
                      <a:pt x="618" y="340"/>
                      <a:pt x="617" y="340"/>
                    </a:cubicBezTo>
                    <a:cubicBezTo>
                      <a:pt x="617" y="339"/>
                      <a:pt x="618" y="339"/>
                      <a:pt x="618" y="339"/>
                    </a:cubicBezTo>
                    <a:cubicBezTo>
                      <a:pt x="617" y="338"/>
                      <a:pt x="617" y="338"/>
                      <a:pt x="617" y="338"/>
                    </a:cubicBezTo>
                    <a:cubicBezTo>
                      <a:pt x="617" y="337"/>
                      <a:pt x="617" y="337"/>
                      <a:pt x="618" y="337"/>
                    </a:cubicBezTo>
                    <a:cubicBezTo>
                      <a:pt x="618" y="337"/>
                      <a:pt x="618" y="336"/>
                      <a:pt x="618" y="336"/>
                    </a:cubicBezTo>
                    <a:cubicBezTo>
                      <a:pt x="618" y="336"/>
                      <a:pt x="618" y="336"/>
                      <a:pt x="618" y="336"/>
                    </a:cubicBezTo>
                    <a:cubicBezTo>
                      <a:pt x="617" y="336"/>
                      <a:pt x="617" y="336"/>
                      <a:pt x="617" y="336"/>
                    </a:cubicBezTo>
                    <a:cubicBezTo>
                      <a:pt x="617" y="336"/>
                      <a:pt x="617" y="336"/>
                      <a:pt x="618" y="335"/>
                    </a:cubicBezTo>
                    <a:cubicBezTo>
                      <a:pt x="617" y="335"/>
                      <a:pt x="617" y="335"/>
                      <a:pt x="616" y="334"/>
                    </a:cubicBezTo>
                    <a:cubicBezTo>
                      <a:pt x="616" y="334"/>
                      <a:pt x="616" y="334"/>
                      <a:pt x="615" y="334"/>
                    </a:cubicBezTo>
                    <a:cubicBezTo>
                      <a:pt x="615" y="334"/>
                      <a:pt x="615" y="334"/>
                      <a:pt x="615" y="334"/>
                    </a:cubicBezTo>
                    <a:cubicBezTo>
                      <a:pt x="614" y="334"/>
                      <a:pt x="614" y="334"/>
                      <a:pt x="613" y="334"/>
                    </a:cubicBezTo>
                    <a:cubicBezTo>
                      <a:pt x="613" y="334"/>
                      <a:pt x="613" y="334"/>
                      <a:pt x="613" y="334"/>
                    </a:cubicBezTo>
                    <a:cubicBezTo>
                      <a:pt x="613" y="335"/>
                      <a:pt x="613" y="335"/>
                      <a:pt x="612" y="335"/>
                    </a:cubicBezTo>
                    <a:cubicBezTo>
                      <a:pt x="612" y="335"/>
                      <a:pt x="612" y="334"/>
                      <a:pt x="612" y="334"/>
                    </a:cubicBezTo>
                    <a:cubicBezTo>
                      <a:pt x="612" y="334"/>
                      <a:pt x="612" y="334"/>
                      <a:pt x="611" y="334"/>
                    </a:cubicBezTo>
                    <a:cubicBezTo>
                      <a:pt x="611" y="334"/>
                      <a:pt x="611" y="334"/>
                      <a:pt x="611" y="334"/>
                    </a:cubicBezTo>
                    <a:cubicBezTo>
                      <a:pt x="611" y="334"/>
                      <a:pt x="611" y="333"/>
                      <a:pt x="611" y="333"/>
                    </a:cubicBezTo>
                    <a:cubicBezTo>
                      <a:pt x="610" y="333"/>
                      <a:pt x="610" y="333"/>
                      <a:pt x="610" y="334"/>
                    </a:cubicBezTo>
                    <a:cubicBezTo>
                      <a:pt x="610" y="333"/>
                      <a:pt x="610" y="333"/>
                      <a:pt x="609" y="333"/>
                    </a:cubicBezTo>
                    <a:cubicBezTo>
                      <a:pt x="609" y="333"/>
                      <a:pt x="609" y="333"/>
                      <a:pt x="609" y="333"/>
                    </a:cubicBezTo>
                    <a:cubicBezTo>
                      <a:pt x="609" y="333"/>
                      <a:pt x="608" y="333"/>
                      <a:pt x="608" y="334"/>
                    </a:cubicBezTo>
                    <a:cubicBezTo>
                      <a:pt x="608" y="333"/>
                      <a:pt x="608" y="333"/>
                      <a:pt x="608" y="333"/>
                    </a:cubicBezTo>
                    <a:cubicBezTo>
                      <a:pt x="608" y="333"/>
                      <a:pt x="608" y="333"/>
                      <a:pt x="608" y="333"/>
                    </a:cubicBezTo>
                    <a:cubicBezTo>
                      <a:pt x="608" y="333"/>
                      <a:pt x="607" y="333"/>
                      <a:pt x="607" y="333"/>
                    </a:cubicBezTo>
                    <a:cubicBezTo>
                      <a:pt x="607" y="333"/>
                      <a:pt x="607" y="333"/>
                      <a:pt x="607" y="333"/>
                    </a:cubicBezTo>
                    <a:cubicBezTo>
                      <a:pt x="606" y="333"/>
                      <a:pt x="606" y="333"/>
                      <a:pt x="606" y="333"/>
                    </a:cubicBezTo>
                    <a:cubicBezTo>
                      <a:pt x="605" y="333"/>
                      <a:pt x="605" y="333"/>
                      <a:pt x="604" y="332"/>
                    </a:cubicBezTo>
                    <a:cubicBezTo>
                      <a:pt x="604" y="332"/>
                      <a:pt x="604" y="332"/>
                      <a:pt x="604" y="332"/>
                    </a:cubicBezTo>
                    <a:cubicBezTo>
                      <a:pt x="604" y="333"/>
                      <a:pt x="604" y="333"/>
                      <a:pt x="604" y="333"/>
                    </a:cubicBezTo>
                    <a:cubicBezTo>
                      <a:pt x="603" y="333"/>
                      <a:pt x="603" y="333"/>
                      <a:pt x="603" y="332"/>
                    </a:cubicBezTo>
                    <a:cubicBezTo>
                      <a:pt x="602" y="333"/>
                      <a:pt x="602" y="333"/>
                      <a:pt x="602" y="333"/>
                    </a:cubicBezTo>
                    <a:cubicBezTo>
                      <a:pt x="602" y="333"/>
                      <a:pt x="602" y="333"/>
                      <a:pt x="602" y="333"/>
                    </a:cubicBezTo>
                    <a:cubicBezTo>
                      <a:pt x="602" y="333"/>
                      <a:pt x="602" y="333"/>
                      <a:pt x="602" y="333"/>
                    </a:cubicBezTo>
                    <a:cubicBezTo>
                      <a:pt x="601" y="333"/>
                      <a:pt x="601" y="333"/>
                      <a:pt x="601" y="333"/>
                    </a:cubicBezTo>
                    <a:cubicBezTo>
                      <a:pt x="601" y="333"/>
                      <a:pt x="600" y="333"/>
                      <a:pt x="600" y="333"/>
                    </a:cubicBezTo>
                    <a:cubicBezTo>
                      <a:pt x="600" y="333"/>
                      <a:pt x="600" y="333"/>
                      <a:pt x="599" y="333"/>
                    </a:cubicBezTo>
                    <a:cubicBezTo>
                      <a:pt x="599" y="334"/>
                      <a:pt x="599" y="334"/>
                      <a:pt x="599" y="334"/>
                    </a:cubicBezTo>
                    <a:cubicBezTo>
                      <a:pt x="599" y="334"/>
                      <a:pt x="599" y="334"/>
                      <a:pt x="599" y="335"/>
                    </a:cubicBezTo>
                    <a:cubicBezTo>
                      <a:pt x="599" y="335"/>
                      <a:pt x="598" y="335"/>
                      <a:pt x="598" y="336"/>
                    </a:cubicBezTo>
                    <a:cubicBezTo>
                      <a:pt x="598" y="336"/>
                      <a:pt x="597" y="336"/>
                      <a:pt x="597" y="336"/>
                    </a:cubicBezTo>
                    <a:cubicBezTo>
                      <a:pt x="596" y="337"/>
                      <a:pt x="596" y="337"/>
                      <a:pt x="595" y="337"/>
                    </a:cubicBezTo>
                    <a:cubicBezTo>
                      <a:pt x="595" y="338"/>
                      <a:pt x="595" y="338"/>
                      <a:pt x="595" y="338"/>
                    </a:cubicBezTo>
                    <a:cubicBezTo>
                      <a:pt x="594" y="339"/>
                      <a:pt x="594" y="339"/>
                      <a:pt x="594" y="339"/>
                    </a:cubicBezTo>
                    <a:cubicBezTo>
                      <a:pt x="594" y="340"/>
                      <a:pt x="594" y="340"/>
                      <a:pt x="594" y="341"/>
                    </a:cubicBezTo>
                    <a:cubicBezTo>
                      <a:pt x="594" y="341"/>
                      <a:pt x="594" y="341"/>
                      <a:pt x="594" y="341"/>
                    </a:cubicBezTo>
                    <a:cubicBezTo>
                      <a:pt x="594" y="341"/>
                      <a:pt x="593" y="342"/>
                      <a:pt x="593" y="342"/>
                    </a:cubicBezTo>
                    <a:cubicBezTo>
                      <a:pt x="593" y="342"/>
                      <a:pt x="593" y="342"/>
                      <a:pt x="593" y="342"/>
                    </a:cubicBezTo>
                    <a:cubicBezTo>
                      <a:pt x="593" y="343"/>
                      <a:pt x="594" y="343"/>
                      <a:pt x="594" y="343"/>
                    </a:cubicBezTo>
                    <a:cubicBezTo>
                      <a:pt x="594" y="344"/>
                      <a:pt x="594" y="344"/>
                      <a:pt x="594" y="344"/>
                    </a:cubicBezTo>
                    <a:cubicBezTo>
                      <a:pt x="594" y="344"/>
                      <a:pt x="593" y="344"/>
                      <a:pt x="593" y="344"/>
                    </a:cubicBezTo>
                    <a:cubicBezTo>
                      <a:pt x="593" y="343"/>
                      <a:pt x="593" y="343"/>
                      <a:pt x="592" y="343"/>
                    </a:cubicBezTo>
                    <a:cubicBezTo>
                      <a:pt x="592" y="343"/>
                      <a:pt x="592" y="343"/>
                      <a:pt x="592" y="342"/>
                    </a:cubicBezTo>
                    <a:cubicBezTo>
                      <a:pt x="593" y="342"/>
                      <a:pt x="593" y="342"/>
                      <a:pt x="593" y="342"/>
                    </a:cubicBezTo>
                    <a:cubicBezTo>
                      <a:pt x="593" y="341"/>
                      <a:pt x="593" y="341"/>
                      <a:pt x="594" y="341"/>
                    </a:cubicBezTo>
                    <a:cubicBezTo>
                      <a:pt x="594" y="341"/>
                      <a:pt x="593" y="340"/>
                      <a:pt x="593" y="340"/>
                    </a:cubicBezTo>
                    <a:cubicBezTo>
                      <a:pt x="593" y="340"/>
                      <a:pt x="593" y="339"/>
                      <a:pt x="594" y="339"/>
                    </a:cubicBezTo>
                    <a:cubicBezTo>
                      <a:pt x="594" y="339"/>
                      <a:pt x="593" y="339"/>
                      <a:pt x="593" y="339"/>
                    </a:cubicBezTo>
                    <a:cubicBezTo>
                      <a:pt x="593" y="339"/>
                      <a:pt x="593" y="339"/>
                      <a:pt x="593" y="339"/>
                    </a:cubicBezTo>
                    <a:cubicBezTo>
                      <a:pt x="592" y="339"/>
                      <a:pt x="592" y="339"/>
                      <a:pt x="592" y="339"/>
                    </a:cubicBezTo>
                    <a:cubicBezTo>
                      <a:pt x="591" y="339"/>
                      <a:pt x="591" y="339"/>
                      <a:pt x="590" y="339"/>
                    </a:cubicBezTo>
                    <a:cubicBezTo>
                      <a:pt x="590" y="339"/>
                      <a:pt x="590" y="339"/>
                      <a:pt x="589" y="339"/>
                    </a:cubicBezTo>
                    <a:cubicBezTo>
                      <a:pt x="589" y="339"/>
                      <a:pt x="589" y="340"/>
                      <a:pt x="589" y="340"/>
                    </a:cubicBezTo>
                    <a:cubicBezTo>
                      <a:pt x="588" y="340"/>
                      <a:pt x="588" y="340"/>
                      <a:pt x="588" y="339"/>
                    </a:cubicBezTo>
                    <a:cubicBezTo>
                      <a:pt x="588" y="339"/>
                      <a:pt x="588" y="339"/>
                      <a:pt x="589" y="339"/>
                    </a:cubicBezTo>
                    <a:cubicBezTo>
                      <a:pt x="589" y="339"/>
                      <a:pt x="589" y="339"/>
                      <a:pt x="589" y="339"/>
                    </a:cubicBezTo>
                    <a:cubicBezTo>
                      <a:pt x="590" y="339"/>
                      <a:pt x="590" y="339"/>
                      <a:pt x="590" y="338"/>
                    </a:cubicBezTo>
                    <a:cubicBezTo>
                      <a:pt x="591" y="338"/>
                      <a:pt x="591" y="338"/>
                      <a:pt x="592" y="338"/>
                    </a:cubicBezTo>
                    <a:cubicBezTo>
                      <a:pt x="592" y="338"/>
                      <a:pt x="592" y="338"/>
                      <a:pt x="592" y="338"/>
                    </a:cubicBezTo>
                    <a:cubicBezTo>
                      <a:pt x="593" y="338"/>
                      <a:pt x="593" y="338"/>
                      <a:pt x="593" y="337"/>
                    </a:cubicBezTo>
                    <a:cubicBezTo>
                      <a:pt x="593" y="337"/>
                      <a:pt x="593" y="337"/>
                      <a:pt x="593" y="337"/>
                    </a:cubicBezTo>
                    <a:cubicBezTo>
                      <a:pt x="594" y="337"/>
                      <a:pt x="594" y="337"/>
                      <a:pt x="594" y="337"/>
                    </a:cubicBezTo>
                    <a:cubicBezTo>
                      <a:pt x="594" y="337"/>
                      <a:pt x="594" y="337"/>
                      <a:pt x="594" y="337"/>
                    </a:cubicBezTo>
                    <a:cubicBezTo>
                      <a:pt x="595" y="337"/>
                      <a:pt x="595" y="337"/>
                      <a:pt x="595" y="337"/>
                    </a:cubicBezTo>
                    <a:cubicBezTo>
                      <a:pt x="596" y="337"/>
                      <a:pt x="596" y="336"/>
                      <a:pt x="596" y="336"/>
                    </a:cubicBezTo>
                    <a:cubicBezTo>
                      <a:pt x="596" y="336"/>
                      <a:pt x="596" y="336"/>
                      <a:pt x="596" y="335"/>
                    </a:cubicBezTo>
                    <a:cubicBezTo>
                      <a:pt x="597" y="335"/>
                      <a:pt x="597" y="334"/>
                      <a:pt x="597" y="334"/>
                    </a:cubicBezTo>
                    <a:cubicBezTo>
                      <a:pt x="597" y="334"/>
                      <a:pt x="597" y="333"/>
                      <a:pt x="597" y="333"/>
                    </a:cubicBezTo>
                    <a:cubicBezTo>
                      <a:pt x="597" y="333"/>
                      <a:pt x="597" y="333"/>
                      <a:pt x="598" y="333"/>
                    </a:cubicBezTo>
                    <a:cubicBezTo>
                      <a:pt x="598" y="332"/>
                      <a:pt x="598" y="332"/>
                      <a:pt x="598" y="332"/>
                    </a:cubicBezTo>
                    <a:cubicBezTo>
                      <a:pt x="597" y="332"/>
                      <a:pt x="597" y="332"/>
                      <a:pt x="596" y="332"/>
                    </a:cubicBezTo>
                    <a:cubicBezTo>
                      <a:pt x="596" y="332"/>
                      <a:pt x="595" y="332"/>
                      <a:pt x="595" y="331"/>
                    </a:cubicBezTo>
                    <a:cubicBezTo>
                      <a:pt x="595" y="332"/>
                      <a:pt x="594" y="332"/>
                      <a:pt x="594" y="332"/>
                    </a:cubicBezTo>
                    <a:cubicBezTo>
                      <a:pt x="594" y="332"/>
                      <a:pt x="593" y="332"/>
                      <a:pt x="593" y="332"/>
                    </a:cubicBezTo>
                    <a:cubicBezTo>
                      <a:pt x="592" y="333"/>
                      <a:pt x="592" y="333"/>
                      <a:pt x="592" y="333"/>
                    </a:cubicBezTo>
                    <a:cubicBezTo>
                      <a:pt x="591" y="333"/>
                      <a:pt x="590" y="333"/>
                      <a:pt x="590" y="332"/>
                    </a:cubicBezTo>
                    <a:cubicBezTo>
                      <a:pt x="589" y="333"/>
                      <a:pt x="589" y="333"/>
                      <a:pt x="588" y="333"/>
                    </a:cubicBezTo>
                    <a:cubicBezTo>
                      <a:pt x="588" y="333"/>
                      <a:pt x="587" y="334"/>
                      <a:pt x="587" y="334"/>
                    </a:cubicBezTo>
                    <a:cubicBezTo>
                      <a:pt x="587" y="334"/>
                      <a:pt x="587" y="334"/>
                      <a:pt x="587" y="334"/>
                    </a:cubicBezTo>
                    <a:cubicBezTo>
                      <a:pt x="587" y="334"/>
                      <a:pt x="587" y="334"/>
                      <a:pt x="588" y="335"/>
                    </a:cubicBezTo>
                    <a:cubicBezTo>
                      <a:pt x="588" y="335"/>
                      <a:pt x="588" y="335"/>
                      <a:pt x="588" y="335"/>
                    </a:cubicBezTo>
                    <a:cubicBezTo>
                      <a:pt x="588" y="335"/>
                      <a:pt x="588" y="335"/>
                      <a:pt x="587" y="335"/>
                    </a:cubicBezTo>
                    <a:cubicBezTo>
                      <a:pt x="587" y="335"/>
                      <a:pt x="587" y="335"/>
                      <a:pt x="587" y="335"/>
                    </a:cubicBezTo>
                    <a:cubicBezTo>
                      <a:pt x="587" y="335"/>
                      <a:pt x="587" y="336"/>
                      <a:pt x="587" y="336"/>
                    </a:cubicBezTo>
                    <a:cubicBezTo>
                      <a:pt x="587" y="336"/>
                      <a:pt x="586" y="336"/>
                      <a:pt x="586" y="335"/>
                    </a:cubicBezTo>
                    <a:cubicBezTo>
                      <a:pt x="586" y="335"/>
                      <a:pt x="586" y="335"/>
                      <a:pt x="586" y="335"/>
                    </a:cubicBezTo>
                    <a:cubicBezTo>
                      <a:pt x="586" y="336"/>
                      <a:pt x="585" y="336"/>
                      <a:pt x="585" y="336"/>
                    </a:cubicBezTo>
                    <a:cubicBezTo>
                      <a:pt x="585" y="336"/>
                      <a:pt x="584" y="337"/>
                      <a:pt x="584" y="337"/>
                    </a:cubicBezTo>
                    <a:cubicBezTo>
                      <a:pt x="584" y="338"/>
                      <a:pt x="583" y="338"/>
                      <a:pt x="583" y="339"/>
                    </a:cubicBezTo>
                    <a:cubicBezTo>
                      <a:pt x="583" y="338"/>
                      <a:pt x="583" y="338"/>
                      <a:pt x="584" y="337"/>
                    </a:cubicBezTo>
                    <a:cubicBezTo>
                      <a:pt x="584" y="337"/>
                      <a:pt x="584" y="337"/>
                      <a:pt x="584" y="337"/>
                    </a:cubicBezTo>
                    <a:cubicBezTo>
                      <a:pt x="584" y="336"/>
                      <a:pt x="584" y="336"/>
                      <a:pt x="584" y="336"/>
                    </a:cubicBezTo>
                    <a:cubicBezTo>
                      <a:pt x="584" y="336"/>
                      <a:pt x="584" y="336"/>
                      <a:pt x="584" y="336"/>
                    </a:cubicBezTo>
                    <a:cubicBezTo>
                      <a:pt x="584" y="336"/>
                      <a:pt x="583" y="336"/>
                      <a:pt x="583" y="336"/>
                    </a:cubicBezTo>
                    <a:cubicBezTo>
                      <a:pt x="583" y="336"/>
                      <a:pt x="583" y="336"/>
                      <a:pt x="582" y="336"/>
                    </a:cubicBezTo>
                    <a:cubicBezTo>
                      <a:pt x="582" y="337"/>
                      <a:pt x="582" y="337"/>
                      <a:pt x="582" y="337"/>
                    </a:cubicBezTo>
                    <a:cubicBezTo>
                      <a:pt x="582" y="338"/>
                      <a:pt x="582" y="338"/>
                      <a:pt x="582" y="338"/>
                    </a:cubicBezTo>
                    <a:cubicBezTo>
                      <a:pt x="582" y="339"/>
                      <a:pt x="581" y="339"/>
                      <a:pt x="581" y="339"/>
                    </a:cubicBezTo>
                    <a:cubicBezTo>
                      <a:pt x="581" y="339"/>
                      <a:pt x="581" y="338"/>
                      <a:pt x="582" y="338"/>
                    </a:cubicBezTo>
                    <a:cubicBezTo>
                      <a:pt x="582" y="337"/>
                      <a:pt x="582" y="337"/>
                      <a:pt x="582" y="337"/>
                    </a:cubicBezTo>
                    <a:cubicBezTo>
                      <a:pt x="582" y="336"/>
                      <a:pt x="582" y="336"/>
                      <a:pt x="583" y="335"/>
                    </a:cubicBezTo>
                    <a:cubicBezTo>
                      <a:pt x="583" y="335"/>
                      <a:pt x="583" y="334"/>
                      <a:pt x="583" y="334"/>
                    </a:cubicBezTo>
                    <a:cubicBezTo>
                      <a:pt x="583" y="334"/>
                      <a:pt x="583" y="333"/>
                      <a:pt x="584" y="333"/>
                    </a:cubicBezTo>
                    <a:cubicBezTo>
                      <a:pt x="584" y="333"/>
                      <a:pt x="584" y="333"/>
                      <a:pt x="584" y="333"/>
                    </a:cubicBezTo>
                    <a:cubicBezTo>
                      <a:pt x="585" y="332"/>
                      <a:pt x="585" y="332"/>
                      <a:pt x="585" y="332"/>
                    </a:cubicBezTo>
                    <a:cubicBezTo>
                      <a:pt x="586" y="332"/>
                      <a:pt x="586" y="332"/>
                      <a:pt x="586" y="331"/>
                    </a:cubicBezTo>
                    <a:cubicBezTo>
                      <a:pt x="586" y="331"/>
                      <a:pt x="587" y="331"/>
                      <a:pt x="587" y="330"/>
                    </a:cubicBezTo>
                    <a:cubicBezTo>
                      <a:pt x="587" y="330"/>
                      <a:pt x="588" y="329"/>
                      <a:pt x="589" y="328"/>
                    </a:cubicBezTo>
                    <a:cubicBezTo>
                      <a:pt x="589" y="328"/>
                      <a:pt x="589" y="328"/>
                      <a:pt x="589" y="328"/>
                    </a:cubicBezTo>
                    <a:cubicBezTo>
                      <a:pt x="589" y="328"/>
                      <a:pt x="589" y="327"/>
                      <a:pt x="589" y="327"/>
                    </a:cubicBezTo>
                    <a:cubicBezTo>
                      <a:pt x="589" y="327"/>
                      <a:pt x="589" y="327"/>
                      <a:pt x="589" y="327"/>
                    </a:cubicBezTo>
                    <a:cubicBezTo>
                      <a:pt x="589" y="327"/>
                      <a:pt x="589" y="327"/>
                      <a:pt x="589" y="326"/>
                    </a:cubicBezTo>
                    <a:cubicBezTo>
                      <a:pt x="589" y="326"/>
                      <a:pt x="589" y="326"/>
                      <a:pt x="589" y="326"/>
                    </a:cubicBezTo>
                    <a:cubicBezTo>
                      <a:pt x="589" y="326"/>
                      <a:pt x="589" y="326"/>
                      <a:pt x="589" y="325"/>
                    </a:cubicBezTo>
                    <a:cubicBezTo>
                      <a:pt x="589" y="325"/>
                      <a:pt x="588" y="325"/>
                      <a:pt x="588" y="325"/>
                    </a:cubicBezTo>
                    <a:cubicBezTo>
                      <a:pt x="588" y="325"/>
                      <a:pt x="587" y="325"/>
                      <a:pt x="587" y="325"/>
                    </a:cubicBezTo>
                    <a:cubicBezTo>
                      <a:pt x="587" y="325"/>
                      <a:pt x="587" y="326"/>
                      <a:pt x="587" y="326"/>
                    </a:cubicBezTo>
                    <a:cubicBezTo>
                      <a:pt x="586" y="325"/>
                      <a:pt x="586" y="325"/>
                      <a:pt x="586" y="325"/>
                    </a:cubicBezTo>
                    <a:cubicBezTo>
                      <a:pt x="586" y="325"/>
                      <a:pt x="585" y="324"/>
                      <a:pt x="585" y="324"/>
                    </a:cubicBezTo>
                    <a:cubicBezTo>
                      <a:pt x="585" y="323"/>
                      <a:pt x="584" y="323"/>
                      <a:pt x="584" y="322"/>
                    </a:cubicBezTo>
                    <a:cubicBezTo>
                      <a:pt x="583" y="322"/>
                      <a:pt x="583" y="321"/>
                      <a:pt x="583" y="321"/>
                    </a:cubicBezTo>
                    <a:cubicBezTo>
                      <a:pt x="582" y="321"/>
                      <a:pt x="582" y="320"/>
                      <a:pt x="582" y="320"/>
                    </a:cubicBezTo>
                    <a:cubicBezTo>
                      <a:pt x="582" y="320"/>
                      <a:pt x="582" y="319"/>
                      <a:pt x="582" y="319"/>
                    </a:cubicBezTo>
                    <a:cubicBezTo>
                      <a:pt x="581" y="319"/>
                      <a:pt x="581" y="319"/>
                      <a:pt x="581" y="318"/>
                    </a:cubicBezTo>
                    <a:cubicBezTo>
                      <a:pt x="581" y="318"/>
                      <a:pt x="581" y="318"/>
                      <a:pt x="581" y="318"/>
                    </a:cubicBezTo>
                    <a:cubicBezTo>
                      <a:pt x="581" y="318"/>
                      <a:pt x="580" y="318"/>
                      <a:pt x="580" y="318"/>
                    </a:cubicBezTo>
                    <a:cubicBezTo>
                      <a:pt x="580" y="317"/>
                      <a:pt x="580" y="317"/>
                      <a:pt x="580" y="317"/>
                    </a:cubicBezTo>
                    <a:cubicBezTo>
                      <a:pt x="580" y="317"/>
                      <a:pt x="579" y="317"/>
                      <a:pt x="579" y="317"/>
                    </a:cubicBezTo>
                    <a:cubicBezTo>
                      <a:pt x="579" y="317"/>
                      <a:pt x="580" y="317"/>
                      <a:pt x="580" y="317"/>
                    </a:cubicBezTo>
                    <a:cubicBezTo>
                      <a:pt x="579" y="318"/>
                      <a:pt x="579" y="318"/>
                      <a:pt x="579" y="318"/>
                    </a:cubicBezTo>
                    <a:cubicBezTo>
                      <a:pt x="579" y="318"/>
                      <a:pt x="579" y="318"/>
                      <a:pt x="578" y="319"/>
                    </a:cubicBezTo>
                    <a:cubicBezTo>
                      <a:pt x="578" y="319"/>
                      <a:pt x="578" y="319"/>
                      <a:pt x="578" y="319"/>
                    </a:cubicBezTo>
                    <a:cubicBezTo>
                      <a:pt x="578" y="318"/>
                      <a:pt x="579" y="318"/>
                      <a:pt x="579" y="318"/>
                    </a:cubicBezTo>
                    <a:cubicBezTo>
                      <a:pt x="579" y="317"/>
                      <a:pt x="579" y="317"/>
                      <a:pt x="579" y="317"/>
                    </a:cubicBezTo>
                    <a:cubicBezTo>
                      <a:pt x="578" y="317"/>
                      <a:pt x="578" y="316"/>
                      <a:pt x="578" y="316"/>
                    </a:cubicBezTo>
                    <a:cubicBezTo>
                      <a:pt x="578" y="316"/>
                      <a:pt x="577" y="317"/>
                      <a:pt x="577" y="317"/>
                    </a:cubicBezTo>
                    <a:cubicBezTo>
                      <a:pt x="577" y="317"/>
                      <a:pt x="577" y="316"/>
                      <a:pt x="577" y="316"/>
                    </a:cubicBezTo>
                    <a:cubicBezTo>
                      <a:pt x="577" y="316"/>
                      <a:pt x="577" y="316"/>
                      <a:pt x="576" y="316"/>
                    </a:cubicBezTo>
                    <a:cubicBezTo>
                      <a:pt x="576" y="315"/>
                      <a:pt x="575" y="315"/>
                      <a:pt x="575" y="315"/>
                    </a:cubicBezTo>
                    <a:cubicBezTo>
                      <a:pt x="574" y="315"/>
                      <a:pt x="574" y="315"/>
                      <a:pt x="574" y="315"/>
                    </a:cubicBezTo>
                    <a:cubicBezTo>
                      <a:pt x="574" y="315"/>
                      <a:pt x="573" y="314"/>
                      <a:pt x="573" y="314"/>
                    </a:cubicBezTo>
                    <a:cubicBezTo>
                      <a:pt x="572" y="314"/>
                      <a:pt x="571" y="314"/>
                      <a:pt x="570" y="314"/>
                    </a:cubicBezTo>
                    <a:cubicBezTo>
                      <a:pt x="569" y="314"/>
                      <a:pt x="569" y="314"/>
                      <a:pt x="569" y="314"/>
                    </a:cubicBezTo>
                    <a:cubicBezTo>
                      <a:pt x="568" y="314"/>
                      <a:pt x="568" y="314"/>
                      <a:pt x="567" y="314"/>
                    </a:cubicBezTo>
                    <a:cubicBezTo>
                      <a:pt x="567" y="314"/>
                      <a:pt x="567" y="314"/>
                      <a:pt x="566" y="315"/>
                    </a:cubicBezTo>
                    <a:cubicBezTo>
                      <a:pt x="566" y="315"/>
                      <a:pt x="566" y="315"/>
                      <a:pt x="566" y="315"/>
                    </a:cubicBezTo>
                    <a:cubicBezTo>
                      <a:pt x="566" y="315"/>
                      <a:pt x="566" y="315"/>
                      <a:pt x="566" y="315"/>
                    </a:cubicBezTo>
                    <a:cubicBezTo>
                      <a:pt x="566" y="315"/>
                      <a:pt x="566" y="314"/>
                      <a:pt x="566" y="314"/>
                    </a:cubicBezTo>
                    <a:cubicBezTo>
                      <a:pt x="566" y="314"/>
                      <a:pt x="566" y="314"/>
                      <a:pt x="566" y="314"/>
                    </a:cubicBezTo>
                    <a:cubicBezTo>
                      <a:pt x="566" y="313"/>
                      <a:pt x="565" y="313"/>
                      <a:pt x="565" y="313"/>
                    </a:cubicBezTo>
                    <a:cubicBezTo>
                      <a:pt x="565" y="313"/>
                      <a:pt x="564" y="313"/>
                      <a:pt x="563" y="313"/>
                    </a:cubicBezTo>
                    <a:cubicBezTo>
                      <a:pt x="563" y="313"/>
                      <a:pt x="562" y="313"/>
                      <a:pt x="561" y="313"/>
                    </a:cubicBezTo>
                    <a:cubicBezTo>
                      <a:pt x="561" y="313"/>
                      <a:pt x="561" y="313"/>
                      <a:pt x="561" y="313"/>
                    </a:cubicBezTo>
                    <a:cubicBezTo>
                      <a:pt x="560" y="314"/>
                      <a:pt x="560" y="314"/>
                      <a:pt x="560" y="314"/>
                    </a:cubicBezTo>
                    <a:cubicBezTo>
                      <a:pt x="559" y="314"/>
                      <a:pt x="559" y="314"/>
                      <a:pt x="558" y="314"/>
                    </a:cubicBezTo>
                    <a:cubicBezTo>
                      <a:pt x="558" y="314"/>
                      <a:pt x="557" y="314"/>
                      <a:pt x="557" y="315"/>
                    </a:cubicBezTo>
                    <a:cubicBezTo>
                      <a:pt x="556" y="315"/>
                      <a:pt x="555" y="315"/>
                      <a:pt x="555" y="315"/>
                    </a:cubicBezTo>
                    <a:cubicBezTo>
                      <a:pt x="554" y="315"/>
                      <a:pt x="554" y="315"/>
                      <a:pt x="553" y="315"/>
                    </a:cubicBezTo>
                    <a:cubicBezTo>
                      <a:pt x="552" y="315"/>
                      <a:pt x="552" y="315"/>
                      <a:pt x="552" y="316"/>
                    </a:cubicBezTo>
                    <a:cubicBezTo>
                      <a:pt x="552" y="316"/>
                      <a:pt x="552" y="316"/>
                      <a:pt x="552" y="317"/>
                    </a:cubicBezTo>
                    <a:cubicBezTo>
                      <a:pt x="552" y="317"/>
                      <a:pt x="552" y="317"/>
                      <a:pt x="552" y="317"/>
                    </a:cubicBezTo>
                    <a:cubicBezTo>
                      <a:pt x="551" y="316"/>
                      <a:pt x="551" y="316"/>
                      <a:pt x="551" y="316"/>
                    </a:cubicBezTo>
                    <a:cubicBezTo>
                      <a:pt x="551" y="316"/>
                      <a:pt x="551" y="315"/>
                      <a:pt x="551" y="315"/>
                    </a:cubicBezTo>
                    <a:cubicBezTo>
                      <a:pt x="551" y="315"/>
                      <a:pt x="551" y="315"/>
                      <a:pt x="551" y="314"/>
                    </a:cubicBezTo>
                    <a:cubicBezTo>
                      <a:pt x="550" y="314"/>
                      <a:pt x="549" y="314"/>
                      <a:pt x="549" y="314"/>
                    </a:cubicBezTo>
                    <a:cubicBezTo>
                      <a:pt x="548" y="314"/>
                      <a:pt x="547" y="314"/>
                      <a:pt x="547" y="314"/>
                    </a:cubicBezTo>
                    <a:cubicBezTo>
                      <a:pt x="547" y="313"/>
                      <a:pt x="546" y="313"/>
                      <a:pt x="546" y="313"/>
                    </a:cubicBezTo>
                    <a:cubicBezTo>
                      <a:pt x="546" y="313"/>
                      <a:pt x="546" y="313"/>
                      <a:pt x="545" y="314"/>
                    </a:cubicBezTo>
                    <a:cubicBezTo>
                      <a:pt x="545" y="314"/>
                      <a:pt x="545" y="314"/>
                      <a:pt x="544" y="314"/>
                    </a:cubicBezTo>
                    <a:cubicBezTo>
                      <a:pt x="544" y="314"/>
                      <a:pt x="544" y="314"/>
                      <a:pt x="544" y="315"/>
                    </a:cubicBezTo>
                    <a:cubicBezTo>
                      <a:pt x="544" y="315"/>
                      <a:pt x="544" y="315"/>
                      <a:pt x="544" y="315"/>
                    </a:cubicBezTo>
                    <a:cubicBezTo>
                      <a:pt x="544" y="315"/>
                      <a:pt x="544" y="315"/>
                      <a:pt x="543" y="315"/>
                    </a:cubicBezTo>
                    <a:cubicBezTo>
                      <a:pt x="543" y="314"/>
                      <a:pt x="543" y="314"/>
                      <a:pt x="543" y="313"/>
                    </a:cubicBezTo>
                    <a:cubicBezTo>
                      <a:pt x="543" y="313"/>
                      <a:pt x="544" y="313"/>
                      <a:pt x="544" y="313"/>
                    </a:cubicBezTo>
                    <a:cubicBezTo>
                      <a:pt x="543" y="312"/>
                      <a:pt x="543" y="312"/>
                      <a:pt x="543" y="312"/>
                    </a:cubicBezTo>
                    <a:cubicBezTo>
                      <a:pt x="543" y="311"/>
                      <a:pt x="542" y="311"/>
                      <a:pt x="542" y="311"/>
                    </a:cubicBezTo>
                    <a:cubicBezTo>
                      <a:pt x="541" y="311"/>
                      <a:pt x="541" y="311"/>
                      <a:pt x="540" y="311"/>
                    </a:cubicBezTo>
                    <a:cubicBezTo>
                      <a:pt x="539" y="311"/>
                      <a:pt x="539" y="310"/>
                      <a:pt x="538" y="310"/>
                    </a:cubicBezTo>
                    <a:cubicBezTo>
                      <a:pt x="538" y="310"/>
                      <a:pt x="538" y="310"/>
                      <a:pt x="538" y="309"/>
                    </a:cubicBezTo>
                    <a:cubicBezTo>
                      <a:pt x="538" y="309"/>
                      <a:pt x="537" y="309"/>
                      <a:pt x="537" y="309"/>
                    </a:cubicBezTo>
                    <a:cubicBezTo>
                      <a:pt x="537" y="309"/>
                      <a:pt x="536" y="309"/>
                      <a:pt x="536" y="309"/>
                    </a:cubicBezTo>
                    <a:cubicBezTo>
                      <a:pt x="536" y="309"/>
                      <a:pt x="536" y="309"/>
                      <a:pt x="536" y="309"/>
                    </a:cubicBezTo>
                    <a:cubicBezTo>
                      <a:pt x="536" y="309"/>
                      <a:pt x="536" y="309"/>
                      <a:pt x="536" y="309"/>
                    </a:cubicBezTo>
                    <a:cubicBezTo>
                      <a:pt x="535" y="309"/>
                      <a:pt x="534" y="309"/>
                      <a:pt x="534" y="309"/>
                    </a:cubicBezTo>
                    <a:cubicBezTo>
                      <a:pt x="533" y="309"/>
                      <a:pt x="533" y="309"/>
                      <a:pt x="533" y="309"/>
                    </a:cubicBezTo>
                    <a:cubicBezTo>
                      <a:pt x="533" y="309"/>
                      <a:pt x="533" y="309"/>
                      <a:pt x="532" y="309"/>
                    </a:cubicBezTo>
                    <a:cubicBezTo>
                      <a:pt x="532" y="309"/>
                      <a:pt x="532" y="309"/>
                      <a:pt x="531" y="309"/>
                    </a:cubicBezTo>
                    <a:cubicBezTo>
                      <a:pt x="531" y="309"/>
                      <a:pt x="531" y="309"/>
                      <a:pt x="531" y="309"/>
                    </a:cubicBezTo>
                    <a:cubicBezTo>
                      <a:pt x="531" y="309"/>
                      <a:pt x="530" y="309"/>
                      <a:pt x="530" y="310"/>
                    </a:cubicBezTo>
                    <a:cubicBezTo>
                      <a:pt x="530" y="310"/>
                      <a:pt x="529" y="310"/>
                      <a:pt x="529" y="310"/>
                    </a:cubicBezTo>
                    <a:cubicBezTo>
                      <a:pt x="528" y="310"/>
                      <a:pt x="528" y="310"/>
                      <a:pt x="527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8" y="310"/>
                    </a:cubicBezTo>
                    <a:cubicBezTo>
                      <a:pt x="528" y="310"/>
                      <a:pt x="528" y="310"/>
                      <a:pt x="528" y="310"/>
                    </a:cubicBezTo>
                    <a:cubicBezTo>
                      <a:pt x="529" y="310"/>
                      <a:pt x="529" y="310"/>
                      <a:pt x="529" y="309"/>
                    </a:cubicBezTo>
                    <a:cubicBezTo>
                      <a:pt x="529" y="309"/>
                      <a:pt x="529" y="309"/>
                      <a:pt x="529" y="309"/>
                    </a:cubicBezTo>
                    <a:cubicBezTo>
                      <a:pt x="530" y="309"/>
                      <a:pt x="530" y="308"/>
                      <a:pt x="530" y="308"/>
                    </a:cubicBezTo>
                    <a:cubicBezTo>
                      <a:pt x="530" y="308"/>
                      <a:pt x="530" y="308"/>
                      <a:pt x="530" y="308"/>
                    </a:cubicBezTo>
                    <a:cubicBezTo>
                      <a:pt x="530" y="308"/>
                      <a:pt x="530" y="307"/>
                      <a:pt x="530" y="307"/>
                    </a:cubicBezTo>
                    <a:cubicBezTo>
                      <a:pt x="530" y="307"/>
                      <a:pt x="530" y="307"/>
                      <a:pt x="530" y="307"/>
                    </a:cubicBezTo>
                    <a:cubicBezTo>
                      <a:pt x="529" y="307"/>
                      <a:pt x="529" y="307"/>
                      <a:pt x="529" y="307"/>
                    </a:cubicBezTo>
                    <a:cubicBezTo>
                      <a:pt x="529" y="307"/>
                      <a:pt x="528" y="306"/>
                      <a:pt x="528" y="306"/>
                    </a:cubicBezTo>
                    <a:cubicBezTo>
                      <a:pt x="527" y="306"/>
                      <a:pt x="527" y="306"/>
                      <a:pt x="526" y="306"/>
                    </a:cubicBezTo>
                    <a:cubicBezTo>
                      <a:pt x="526" y="306"/>
                      <a:pt x="526" y="306"/>
                      <a:pt x="525" y="306"/>
                    </a:cubicBezTo>
                    <a:cubicBezTo>
                      <a:pt x="525" y="306"/>
                      <a:pt x="525" y="306"/>
                      <a:pt x="525" y="306"/>
                    </a:cubicBezTo>
                    <a:cubicBezTo>
                      <a:pt x="524" y="306"/>
                      <a:pt x="524" y="306"/>
                      <a:pt x="524" y="306"/>
                    </a:cubicBezTo>
                    <a:cubicBezTo>
                      <a:pt x="524" y="306"/>
                      <a:pt x="524" y="306"/>
                      <a:pt x="523" y="306"/>
                    </a:cubicBezTo>
                    <a:cubicBezTo>
                      <a:pt x="523" y="306"/>
                      <a:pt x="523" y="306"/>
                      <a:pt x="522" y="306"/>
                    </a:cubicBezTo>
                    <a:cubicBezTo>
                      <a:pt x="522" y="306"/>
                      <a:pt x="522" y="306"/>
                      <a:pt x="522" y="306"/>
                    </a:cubicBezTo>
                    <a:cubicBezTo>
                      <a:pt x="522" y="306"/>
                      <a:pt x="522" y="306"/>
                      <a:pt x="522" y="306"/>
                    </a:cubicBezTo>
                    <a:cubicBezTo>
                      <a:pt x="522" y="306"/>
                      <a:pt x="521" y="306"/>
                      <a:pt x="521" y="306"/>
                    </a:cubicBezTo>
                    <a:cubicBezTo>
                      <a:pt x="521" y="306"/>
                      <a:pt x="521" y="306"/>
                      <a:pt x="521" y="305"/>
                    </a:cubicBezTo>
                    <a:cubicBezTo>
                      <a:pt x="520" y="305"/>
                      <a:pt x="520" y="305"/>
                      <a:pt x="520" y="305"/>
                    </a:cubicBezTo>
                    <a:cubicBezTo>
                      <a:pt x="520" y="305"/>
                      <a:pt x="519" y="305"/>
                      <a:pt x="519" y="305"/>
                    </a:cubicBezTo>
                    <a:cubicBezTo>
                      <a:pt x="519" y="305"/>
                      <a:pt x="520" y="305"/>
                      <a:pt x="520" y="304"/>
                    </a:cubicBezTo>
                    <a:cubicBezTo>
                      <a:pt x="520" y="304"/>
                      <a:pt x="521" y="304"/>
                      <a:pt x="522" y="304"/>
                    </a:cubicBezTo>
                    <a:cubicBezTo>
                      <a:pt x="522" y="304"/>
                      <a:pt x="522" y="304"/>
                      <a:pt x="523" y="303"/>
                    </a:cubicBezTo>
                    <a:cubicBezTo>
                      <a:pt x="523" y="303"/>
                      <a:pt x="524" y="303"/>
                      <a:pt x="524" y="303"/>
                    </a:cubicBezTo>
                    <a:cubicBezTo>
                      <a:pt x="524" y="303"/>
                      <a:pt x="524" y="303"/>
                      <a:pt x="524" y="302"/>
                    </a:cubicBezTo>
                    <a:cubicBezTo>
                      <a:pt x="524" y="303"/>
                      <a:pt x="523" y="303"/>
                      <a:pt x="523" y="303"/>
                    </a:cubicBezTo>
                    <a:cubicBezTo>
                      <a:pt x="522" y="303"/>
                      <a:pt x="521" y="303"/>
                      <a:pt x="521" y="303"/>
                    </a:cubicBezTo>
                    <a:cubicBezTo>
                      <a:pt x="520" y="303"/>
                      <a:pt x="519" y="303"/>
                      <a:pt x="519" y="304"/>
                    </a:cubicBezTo>
                    <a:cubicBezTo>
                      <a:pt x="519" y="304"/>
                      <a:pt x="518" y="304"/>
                      <a:pt x="518" y="304"/>
                    </a:cubicBezTo>
                    <a:cubicBezTo>
                      <a:pt x="517" y="304"/>
                      <a:pt x="517" y="304"/>
                      <a:pt x="516" y="305"/>
                    </a:cubicBezTo>
                    <a:cubicBezTo>
                      <a:pt x="516" y="305"/>
                      <a:pt x="515" y="305"/>
                      <a:pt x="515" y="305"/>
                    </a:cubicBezTo>
                    <a:cubicBezTo>
                      <a:pt x="515" y="305"/>
                      <a:pt x="515" y="305"/>
                      <a:pt x="514" y="305"/>
                    </a:cubicBezTo>
                    <a:cubicBezTo>
                      <a:pt x="514" y="305"/>
                      <a:pt x="513" y="306"/>
                      <a:pt x="513" y="306"/>
                    </a:cubicBezTo>
                    <a:cubicBezTo>
                      <a:pt x="512" y="306"/>
                      <a:pt x="512" y="306"/>
                      <a:pt x="512" y="307"/>
                    </a:cubicBezTo>
                    <a:cubicBezTo>
                      <a:pt x="511" y="307"/>
                      <a:pt x="511" y="307"/>
                      <a:pt x="511" y="307"/>
                    </a:cubicBezTo>
                    <a:cubicBezTo>
                      <a:pt x="511" y="307"/>
                      <a:pt x="511" y="308"/>
                      <a:pt x="510" y="308"/>
                    </a:cubicBezTo>
                    <a:cubicBezTo>
                      <a:pt x="510" y="308"/>
                      <a:pt x="510" y="308"/>
                      <a:pt x="509" y="308"/>
                    </a:cubicBezTo>
                    <a:cubicBezTo>
                      <a:pt x="509" y="308"/>
                      <a:pt x="509" y="308"/>
                      <a:pt x="509" y="308"/>
                    </a:cubicBezTo>
                    <a:cubicBezTo>
                      <a:pt x="508" y="308"/>
                      <a:pt x="508" y="308"/>
                      <a:pt x="508" y="308"/>
                    </a:cubicBezTo>
                    <a:cubicBezTo>
                      <a:pt x="507" y="308"/>
                      <a:pt x="506" y="308"/>
                      <a:pt x="505" y="308"/>
                    </a:cubicBezTo>
                    <a:cubicBezTo>
                      <a:pt x="505" y="308"/>
                      <a:pt x="505" y="307"/>
                      <a:pt x="505" y="307"/>
                    </a:cubicBezTo>
                    <a:cubicBezTo>
                      <a:pt x="505" y="307"/>
                      <a:pt x="504" y="307"/>
                      <a:pt x="504" y="307"/>
                    </a:cubicBezTo>
                    <a:cubicBezTo>
                      <a:pt x="503" y="308"/>
                      <a:pt x="503" y="308"/>
                      <a:pt x="502" y="308"/>
                    </a:cubicBezTo>
                    <a:cubicBezTo>
                      <a:pt x="500" y="308"/>
                      <a:pt x="499" y="309"/>
                      <a:pt x="497" y="310"/>
                    </a:cubicBezTo>
                    <a:cubicBezTo>
                      <a:pt x="497" y="310"/>
                      <a:pt x="496" y="310"/>
                      <a:pt x="495" y="310"/>
                    </a:cubicBezTo>
                    <a:cubicBezTo>
                      <a:pt x="495" y="310"/>
                      <a:pt x="495" y="310"/>
                      <a:pt x="494" y="310"/>
                    </a:cubicBezTo>
                    <a:cubicBezTo>
                      <a:pt x="494" y="310"/>
                      <a:pt x="494" y="310"/>
                      <a:pt x="494" y="309"/>
                    </a:cubicBezTo>
                    <a:cubicBezTo>
                      <a:pt x="494" y="309"/>
                      <a:pt x="494" y="309"/>
                      <a:pt x="494" y="309"/>
                    </a:cubicBezTo>
                    <a:cubicBezTo>
                      <a:pt x="494" y="309"/>
                      <a:pt x="494" y="309"/>
                      <a:pt x="494" y="309"/>
                    </a:cubicBezTo>
                    <a:cubicBezTo>
                      <a:pt x="494" y="308"/>
                      <a:pt x="494" y="308"/>
                      <a:pt x="494" y="308"/>
                    </a:cubicBezTo>
                    <a:cubicBezTo>
                      <a:pt x="493" y="308"/>
                      <a:pt x="493" y="307"/>
                      <a:pt x="493" y="307"/>
                    </a:cubicBezTo>
                    <a:cubicBezTo>
                      <a:pt x="492" y="307"/>
                      <a:pt x="492" y="307"/>
                      <a:pt x="492" y="307"/>
                    </a:cubicBezTo>
                    <a:cubicBezTo>
                      <a:pt x="491" y="307"/>
                      <a:pt x="490" y="308"/>
                      <a:pt x="489" y="308"/>
                    </a:cubicBezTo>
                    <a:cubicBezTo>
                      <a:pt x="489" y="308"/>
                      <a:pt x="489" y="308"/>
                      <a:pt x="488" y="308"/>
                    </a:cubicBezTo>
                    <a:cubicBezTo>
                      <a:pt x="488" y="308"/>
                      <a:pt x="488" y="308"/>
                      <a:pt x="487" y="308"/>
                    </a:cubicBezTo>
                    <a:cubicBezTo>
                      <a:pt x="487" y="308"/>
                      <a:pt x="487" y="308"/>
                      <a:pt x="487" y="308"/>
                    </a:cubicBezTo>
                    <a:cubicBezTo>
                      <a:pt x="487" y="308"/>
                      <a:pt x="486" y="308"/>
                      <a:pt x="486" y="307"/>
                    </a:cubicBezTo>
                    <a:cubicBezTo>
                      <a:pt x="486" y="307"/>
                      <a:pt x="486" y="307"/>
                      <a:pt x="486" y="306"/>
                    </a:cubicBezTo>
                    <a:cubicBezTo>
                      <a:pt x="485" y="306"/>
                      <a:pt x="485" y="306"/>
                      <a:pt x="485" y="305"/>
                    </a:cubicBezTo>
                    <a:cubicBezTo>
                      <a:pt x="485" y="305"/>
                      <a:pt x="485" y="305"/>
                      <a:pt x="484" y="305"/>
                    </a:cubicBezTo>
                    <a:cubicBezTo>
                      <a:pt x="484" y="306"/>
                      <a:pt x="484" y="306"/>
                      <a:pt x="483" y="306"/>
                    </a:cubicBezTo>
                    <a:cubicBezTo>
                      <a:pt x="483" y="307"/>
                      <a:pt x="482" y="307"/>
                      <a:pt x="482" y="308"/>
                    </a:cubicBezTo>
                    <a:cubicBezTo>
                      <a:pt x="482" y="308"/>
                      <a:pt x="482" y="308"/>
                      <a:pt x="483" y="308"/>
                    </a:cubicBezTo>
                    <a:cubicBezTo>
                      <a:pt x="483" y="308"/>
                      <a:pt x="483" y="308"/>
                      <a:pt x="483" y="308"/>
                    </a:cubicBezTo>
                    <a:cubicBezTo>
                      <a:pt x="483" y="308"/>
                      <a:pt x="484" y="308"/>
                      <a:pt x="484" y="308"/>
                    </a:cubicBezTo>
                    <a:cubicBezTo>
                      <a:pt x="484" y="308"/>
                      <a:pt x="485" y="308"/>
                      <a:pt x="485" y="308"/>
                    </a:cubicBezTo>
                    <a:cubicBezTo>
                      <a:pt x="485" y="308"/>
                      <a:pt x="486" y="308"/>
                      <a:pt x="486" y="308"/>
                    </a:cubicBezTo>
                    <a:cubicBezTo>
                      <a:pt x="486" y="308"/>
                      <a:pt x="486" y="308"/>
                      <a:pt x="486" y="309"/>
                    </a:cubicBezTo>
                    <a:cubicBezTo>
                      <a:pt x="486" y="309"/>
                      <a:pt x="485" y="309"/>
                      <a:pt x="485" y="309"/>
                    </a:cubicBezTo>
                    <a:cubicBezTo>
                      <a:pt x="485" y="309"/>
                      <a:pt x="484" y="309"/>
                      <a:pt x="484" y="309"/>
                    </a:cubicBezTo>
                    <a:cubicBezTo>
                      <a:pt x="484" y="309"/>
                      <a:pt x="484" y="309"/>
                      <a:pt x="483" y="309"/>
                    </a:cubicBezTo>
                    <a:cubicBezTo>
                      <a:pt x="483" y="309"/>
                      <a:pt x="483" y="309"/>
                      <a:pt x="483" y="309"/>
                    </a:cubicBezTo>
                    <a:cubicBezTo>
                      <a:pt x="483" y="309"/>
                      <a:pt x="483" y="309"/>
                      <a:pt x="483" y="309"/>
                    </a:cubicBezTo>
                    <a:cubicBezTo>
                      <a:pt x="483" y="310"/>
                      <a:pt x="483" y="310"/>
                      <a:pt x="482" y="310"/>
                    </a:cubicBezTo>
                    <a:cubicBezTo>
                      <a:pt x="482" y="310"/>
                      <a:pt x="481" y="311"/>
                      <a:pt x="480" y="311"/>
                    </a:cubicBezTo>
                    <a:cubicBezTo>
                      <a:pt x="480" y="311"/>
                      <a:pt x="479" y="312"/>
                      <a:pt x="478" y="312"/>
                    </a:cubicBezTo>
                    <a:cubicBezTo>
                      <a:pt x="478" y="312"/>
                      <a:pt x="478" y="312"/>
                      <a:pt x="478" y="313"/>
                    </a:cubicBezTo>
                    <a:cubicBezTo>
                      <a:pt x="478" y="313"/>
                      <a:pt x="478" y="313"/>
                      <a:pt x="478" y="313"/>
                    </a:cubicBezTo>
                    <a:cubicBezTo>
                      <a:pt x="478" y="314"/>
                      <a:pt x="478" y="314"/>
                      <a:pt x="479" y="314"/>
                    </a:cubicBezTo>
                    <a:cubicBezTo>
                      <a:pt x="479" y="314"/>
                      <a:pt x="479" y="315"/>
                      <a:pt x="479" y="315"/>
                    </a:cubicBezTo>
                    <a:cubicBezTo>
                      <a:pt x="479" y="316"/>
                      <a:pt x="479" y="316"/>
                      <a:pt x="479" y="316"/>
                    </a:cubicBezTo>
                    <a:cubicBezTo>
                      <a:pt x="480" y="317"/>
                      <a:pt x="480" y="317"/>
                      <a:pt x="480" y="317"/>
                    </a:cubicBezTo>
                    <a:cubicBezTo>
                      <a:pt x="480" y="317"/>
                      <a:pt x="480" y="318"/>
                      <a:pt x="480" y="318"/>
                    </a:cubicBezTo>
                    <a:cubicBezTo>
                      <a:pt x="479" y="319"/>
                      <a:pt x="479" y="319"/>
                      <a:pt x="478" y="319"/>
                    </a:cubicBezTo>
                    <a:cubicBezTo>
                      <a:pt x="478" y="319"/>
                      <a:pt x="478" y="320"/>
                      <a:pt x="477" y="320"/>
                    </a:cubicBezTo>
                    <a:cubicBezTo>
                      <a:pt x="477" y="319"/>
                      <a:pt x="477" y="319"/>
                      <a:pt x="477" y="319"/>
                    </a:cubicBezTo>
                    <a:cubicBezTo>
                      <a:pt x="477" y="318"/>
                      <a:pt x="476" y="318"/>
                      <a:pt x="476" y="318"/>
                    </a:cubicBezTo>
                    <a:cubicBezTo>
                      <a:pt x="476" y="318"/>
                      <a:pt x="476" y="317"/>
                      <a:pt x="475" y="317"/>
                    </a:cubicBezTo>
                    <a:cubicBezTo>
                      <a:pt x="476" y="317"/>
                      <a:pt x="476" y="317"/>
                      <a:pt x="476" y="316"/>
                    </a:cubicBezTo>
                    <a:cubicBezTo>
                      <a:pt x="476" y="316"/>
                      <a:pt x="476" y="316"/>
                      <a:pt x="476" y="316"/>
                    </a:cubicBezTo>
                    <a:cubicBezTo>
                      <a:pt x="477" y="315"/>
                      <a:pt x="477" y="315"/>
                      <a:pt x="478" y="314"/>
                    </a:cubicBezTo>
                    <a:cubicBezTo>
                      <a:pt x="478" y="314"/>
                      <a:pt x="477" y="313"/>
                      <a:pt x="477" y="313"/>
                    </a:cubicBezTo>
                    <a:cubicBezTo>
                      <a:pt x="477" y="313"/>
                      <a:pt x="477" y="313"/>
                      <a:pt x="477" y="313"/>
                    </a:cubicBezTo>
                    <a:cubicBezTo>
                      <a:pt x="477" y="312"/>
                      <a:pt x="477" y="312"/>
                      <a:pt x="477" y="312"/>
                    </a:cubicBezTo>
                    <a:cubicBezTo>
                      <a:pt x="476" y="312"/>
                      <a:pt x="476" y="312"/>
                      <a:pt x="476" y="312"/>
                    </a:cubicBezTo>
                    <a:cubicBezTo>
                      <a:pt x="476" y="312"/>
                      <a:pt x="476" y="312"/>
                      <a:pt x="476" y="311"/>
                    </a:cubicBezTo>
                    <a:cubicBezTo>
                      <a:pt x="475" y="311"/>
                      <a:pt x="475" y="311"/>
                      <a:pt x="475" y="311"/>
                    </a:cubicBezTo>
                    <a:cubicBezTo>
                      <a:pt x="475" y="311"/>
                      <a:pt x="475" y="311"/>
                      <a:pt x="475" y="310"/>
                    </a:cubicBezTo>
                    <a:cubicBezTo>
                      <a:pt x="475" y="310"/>
                      <a:pt x="476" y="310"/>
                      <a:pt x="476" y="310"/>
                    </a:cubicBezTo>
                    <a:cubicBezTo>
                      <a:pt x="476" y="310"/>
                      <a:pt x="477" y="309"/>
                      <a:pt x="477" y="309"/>
                    </a:cubicBezTo>
                    <a:cubicBezTo>
                      <a:pt x="477" y="309"/>
                      <a:pt x="478" y="309"/>
                      <a:pt x="478" y="308"/>
                    </a:cubicBezTo>
                    <a:cubicBezTo>
                      <a:pt x="478" y="308"/>
                      <a:pt x="478" y="308"/>
                      <a:pt x="478" y="308"/>
                    </a:cubicBezTo>
                    <a:cubicBezTo>
                      <a:pt x="478" y="308"/>
                      <a:pt x="478" y="308"/>
                      <a:pt x="479" y="308"/>
                    </a:cubicBezTo>
                    <a:cubicBezTo>
                      <a:pt x="479" y="307"/>
                      <a:pt x="479" y="307"/>
                      <a:pt x="479" y="307"/>
                    </a:cubicBezTo>
                    <a:cubicBezTo>
                      <a:pt x="478" y="307"/>
                      <a:pt x="478" y="307"/>
                      <a:pt x="478" y="307"/>
                    </a:cubicBezTo>
                    <a:cubicBezTo>
                      <a:pt x="477" y="307"/>
                      <a:pt x="477" y="307"/>
                      <a:pt x="476" y="306"/>
                    </a:cubicBezTo>
                    <a:cubicBezTo>
                      <a:pt x="476" y="307"/>
                      <a:pt x="476" y="307"/>
                      <a:pt x="475" y="307"/>
                    </a:cubicBezTo>
                    <a:cubicBezTo>
                      <a:pt x="475" y="307"/>
                      <a:pt x="475" y="307"/>
                      <a:pt x="475" y="307"/>
                    </a:cubicBezTo>
                    <a:cubicBezTo>
                      <a:pt x="475" y="307"/>
                      <a:pt x="475" y="307"/>
                      <a:pt x="475" y="307"/>
                    </a:cubicBezTo>
                    <a:cubicBezTo>
                      <a:pt x="475" y="307"/>
                      <a:pt x="475" y="307"/>
                      <a:pt x="475" y="308"/>
                    </a:cubicBezTo>
                    <a:cubicBezTo>
                      <a:pt x="474" y="308"/>
                      <a:pt x="474" y="308"/>
                      <a:pt x="474" y="308"/>
                    </a:cubicBezTo>
                    <a:cubicBezTo>
                      <a:pt x="474" y="308"/>
                      <a:pt x="474" y="308"/>
                      <a:pt x="473" y="308"/>
                    </a:cubicBezTo>
                    <a:cubicBezTo>
                      <a:pt x="473" y="308"/>
                      <a:pt x="473" y="308"/>
                      <a:pt x="473" y="308"/>
                    </a:cubicBezTo>
                    <a:cubicBezTo>
                      <a:pt x="473" y="309"/>
                      <a:pt x="473" y="309"/>
                      <a:pt x="472" y="309"/>
                    </a:cubicBezTo>
                    <a:cubicBezTo>
                      <a:pt x="473" y="309"/>
                      <a:pt x="473" y="309"/>
                      <a:pt x="473" y="309"/>
                    </a:cubicBezTo>
                    <a:cubicBezTo>
                      <a:pt x="473" y="309"/>
                      <a:pt x="473" y="309"/>
                      <a:pt x="473" y="309"/>
                    </a:cubicBezTo>
                    <a:cubicBezTo>
                      <a:pt x="472" y="310"/>
                      <a:pt x="472" y="310"/>
                      <a:pt x="472" y="310"/>
                    </a:cubicBezTo>
                    <a:cubicBezTo>
                      <a:pt x="471" y="311"/>
                      <a:pt x="471" y="311"/>
                      <a:pt x="470" y="311"/>
                    </a:cubicBezTo>
                    <a:cubicBezTo>
                      <a:pt x="470" y="312"/>
                      <a:pt x="469" y="312"/>
                      <a:pt x="469" y="312"/>
                    </a:cubicBezTo>
                    <a:cubicBezTo>
                      <a:pt x="469" y="312"/>
                      <a:pt x="468" y="313"/>
                      <a:pt x="468" y="313"/>
                    </a:cubicBezTo>
                    <a:cubicBezTo>
                      <a:pt x="467" y="313"/>
                      <a:pt x="467" y="313"/>
                      <a:pt x="466" y="313"/>
                    </a:cubicBezTo>
                    <a:cubicBezTo>
                      <a:pt x="466" y="313"/>
                      <a:pt x="465" y="313"/>
                      <a:pt x="465" y="313"/>
                    </a:cubicBezTo>
                    <a:cubicBezTo>
                      <a:pt x="465" y="314"/>
                      <a:pt x="464" y="314"/>
                      <a:pt x="464" y="314"/>
                    </a:cubicBezTo>
                    <a:cubicBezTo>
                      <a:pt x="464" y="314"/>
                      <a:pt x="464" y="314"/>
                      <a:pt x="464" y="315"/>
                    </a:cubicBezTo>
                    <a:cubicBezTo>
                      <a:pt x="464" y="315"/>
                      <a:pt x="464" y="315"/>
                      <a:pt x="465" y="315"/>
                    </a:cubicBezTo>
                    <a:cubicBezTo>
                      <a:pt x="465" y="315"/>
                      <a:pt x="465" y="315"/>
                      <a:pt x="465" y="316"/>
                    </a:cubicBezTo>
                    <a:cubicBezTo>
                      <a:pt x="464" y="316"/>
                      <a:pt x="464" y="316"/>
                      <a:pt x="464" y="316"/>
                    </a:cubicBezTo>
                    <a:cubicBezTo>
                      <a:pt x="464" y="316"/>
                      <a:pt x="464" y="316"/>
                      <a:pt x="464" y="316"/>
                    </a:cubicBezTo>
                    <a:cubicBezTo>
                      <a:pt x="464" y="316"/>
                      <a:pt x="464" y="316"/>
                      <a:pt x="464" y="316"/>
                    </a:cubicBezTo>
                    <a:cubicBezTo>
                      <a:pt x="463" y="316"/>
                      <a:pt x="463" y="316"/>
                      <a:pt x="463" y="315"/>
                    </a:cubicBezTo>
                    <a:cubicBezTo>
                      <a:pt x="464" y="315"/>
                      <a:pt x="464" y="315"/>
                      <a:pt x="464" y="315"/>
                    </a:cubicBezTo>
                    <a:cubicBezTo>
                      <a:pt x="464" y="315"/>
                      <a:pt x="463" y="315"/>
                      <a:pt x="463" y="315"/>
                    </a:cubicBezTo>
                    <a:cubicBezTo>
                      <a:pt x="463" y="315"/>
                      <a:pt x="462" y="315"/>
                      <a:pt x="462" y="315"/>
                    </a:cubicBezTo>
                    <a:cubicBezTo>
                      <a:pt x="461" y="315"/>
                      <a:pt x="461" y="315"/>
                      <a:pt x="461" y="315"/>
                    </a:cubicBezTo>
                    <a:cubicBezTo>
                      <a:pt x="461" y="316"/>
                      <a:pt x="460" y="316"/>
                      <a:pt x="460" y="317"/>
                    </a:cubicBezTo>
                    <a:cubicBezTo>
                      <a:pt x="460" y="317"/>
                      <a:pt x="459" y="317"/>
                      <a:pt x="459" y="317"/>
                    </a:cubicBezTo>
                    <a:cubicBezTo>
                      <a:pt x="459" y="317"/>
                      <a:pt x="459" y="318"/>
                      <a:pt x="459" y="318"/>
                    </a:cubicBezTo>
                    <a:cubicBezTo>
                      <a:pt x="458" y="319"/>
                      <a:pt x="458" y="320"/>
                      <a:pt x="458" y="320"/>
                    </a:cubicBezTo>
                    <a:cubicBezTo>
                      <a:pt x="458" y="321"/>
                      <a:pt x="458" y="321"/>
                      <a:pt x="458" y="321"/>
                    </a:cubicBezTo>
                    <a:cubicBezTo>
                      <a:pt x="458" y="321"/>
                      <a:pt x="458" y="321"/>
                      <a:pt x="458" y="321"/>
                    </a:cubicBezTo>
                    <a:cubicBezTo>
                      <a:pt x="458" y="321"/>
                      <a:pt x="458" y="321"/>
                      <a:pt x="458" y="321"/>
                    </a:cubicBezTo>
                    <a:cubicBezTo>
                      <a:pt x="459" y="321"/>
                      <a:pt x="459" y="321"/>
                      <a:pt x="459" y="322"/>
                    </a:cubicBezTo>
                    <a:cubicBezTo>
                      <a:pt x="459" y="322"/>
                      <a:pt x="459" y="322"/>
                      <a:pt x="459" y="322"/>
                    </a:cubicBezTo>
                    <a:cubicBezTo>
                      <a:pt x="458" y="322"/>
                      <a:pt x="458" y="323"/>
                      <a:pt x="458" y="323"/>
                    </a:cubicBezTo>
                    <a:cubicBezTo>
                      <a:pt x="458" y="323"/>
                      <a:pt x="457" y="323"/>
                      <a:pt x="457" y="323"/>
                    </a:cubicBezTo>
                    <a:cubicBezTo>
                      <a:pt x="457" y="323"/>
                      <a:pt x="457" y="323"/>
                      <a:pt x="457" y="323"/>
                    </a:cubicBezTo>
                    <a:cubicBezTo>
                      <a:pt x="456" y="324"/>
                      <a:pt x="456" y="324"/>
                      <a:pt x="456" y="325"/>
                    </a:cubicBezTo>
                    <a:cubicBezTo>
                      <a:pt x="455" y="325"/>
                      <a:pt x="455" y="325"/>
                      <a:pt x="455" y="325"/>
                    </a:cubicBezTo>
                    <a:cubicBezTo>
                      <a:pt x="455" y="325"/>
                      <a:pt x="455" y="326"/>
                      <a:pt x="454" y="326"/>
                    </a:cubicBezTo>
                    <a:cubicBezTo>
                      <a:pt x="454" y="326"/>
                      <a:pt x="454" y="326"/>
                      <a:pt x="454" y="326"/>
                    </a:cubicBezTo>
                    <a:cubicBezTo>
                      <a:pt x="454" y="326"/>
                      <a:pt x="453" y="327"/>
                      <a:pt x="453" y="327"/>
                    </a:cubicBezTo>
                    <a:cubicBezTo>
                      <a:pt x="453" y="327"/>
                      <a:pt x="453" y="327"/>
                      <a:pt x="454" y="327"/>
                    </a:cubicBezTo>
                    <a:cubicBezTo>
                      <a:pt x="454" y="327"/>
                      <a:pt x="454" y="328"/>
                      <a:pt x="455" y="328"/>
                    </a:cubicBezTo>
                    <a:cubicBezTo>
                      <a:pt x="455" y="328"/>
                      <a:pt x="455" y="328"/>
                      <a:pt x="455" y="329"/>
                    </a:cubicBezTo>
                    <a:cubicBezTo>
                      <a:pt x="455" y="329"/>
                      <a:pt x="455" y="329"/>
                      <a:pt x="455" y="329"/>
                    </a:cubicBezTo>
                    <a:cubicBezTo>
                      <a:pt x="454" y="330"/>
                      <a:pt x="454" y="330"/>
                      <a:pt x="454" y="330"/>
                    </a:cubicBezTo>
                    <a:cubicBezTo>
                      <a:pt x="454" y="329"/>
                      <a:pt x="453" y="329"/>
                      <a:pt x="453" y="329"/>
                    </a:cubicBezTo>
                    <a:cubicBezTo>
                      <a:pt x="453" y="329"/>
                      <a:pt x="453" y="329"/>
                      <a:pt x="453" y="329"/>
                    </a:cubicBezTo>
                    <a:cubicBezTo>
                      <a:pt x="453" y="329"/>
                      <a:pt x="453" y="329"/>
                      <a:pt x="453" y="329"/>
                    </a:cubicBezTo>
                    <a:cubicBezTo>
                      <a:pt x="453" y="328"/>
                      <a:pt x="453" y="328"/>
                      <a:pt x="452" y="328"/>
                    </a:cubicBezTo>
                    <a:cubicBezTo>
                      <a:pt x="452" y="328"/>
                      <a:pt x="452" y="328"/>
                      <a:pt x="452" y="328"/>
                    </a:cubicBezTo>
                    <a:cubicBezTo>
                      <a:pt x="452" y="328"/>
                      <a:pt x="451" y="328"/>
                      <a:pt x="451" y="327"/>
                    </a:cubicBezTo>
                    <a:cubicBezTo>
                      <a:pt x="451" y="327"/>
                      <a:pt x="450" y="327"/>
                      <a:pt x="450" y="327"/>
                    </a:cubicBezTo>
                    <a:cubicBezTo>
                      <a:pt x="450" y="327"/>
                      <a:pt x="450" y="327"/>
                      <a:pt x="449" y="327"/>
                    </a:cubicBezTo>
                    <a:cubicBezTo>
                      <a:pt x="449" y="327"/>
                      <a:pt x="449" y="327"/>
                      <a:pt x="449" y="327"/>
                    </a:cubicBezTo>
                    <a:cubicBezTo>
                      <a:pt x="449" y="327"/>
                      <a:pt x="448" y="326"/>
                      <a:pt x="448" y="326"/>
                    </a:cubicBezTo>
                    <a:cubicBezTo>
                      <a:pt x="447" y="326"/>
                      <a:pt x="447" y="326"/>
                      <a:pt x="446" y="326"/>
                    </a:cubicBezTo>
                    <a:cubicBezTo>
                      <a:pt x="445" y="326"/>
                      <a:pt x="445" y="326"/>
                      <a:pt x="445" y="326"/>
                    </a:cubicBezTo>
                    <a:cubicBezTo>
                      <a:pt x="444" y="326"/>
                      <a:pt x="443" y="326"/>
                      <a:pt x="442" y="327"/>
                    </a:cubicBezTo>
                    <a:cubicBezTo>
                      <a:pt x="442" y="327"/>
                      <a:pt x="442" y="327"/>
                      <a:pt x="442" y="327"/>
                    </a:cubicBezTo>
                    <a:cubicBezTo>
                      <a:pt x="442" y="327"/>
                      <a:pt x="442" y="326"/>
                      <a:pt x="441" y="326"/>
                    </a:cubicBezTo>
                    <a:cubicBezTo>
                      <a:pt x="441" y="326"/>
                      <a:pt x="441" y="326"/>
                      <a:pt x="441" y="326"/>
                    </a:cubicBezTo>
                    <a:cubicBezTo>
                      <a:pt x="440" y="326"/>
                      <a:pt x="440" y="326"/>
                      <a:pt x="440" y="327"/>
                    </a:cubicBezTo>
                    <a:cubicBezTo>
                      <a:pt x="440" y="327"/>
                      <a:pt x="439" y="327"/>
                      <a:pt x="439" y="328"/>
                    </a:cubicBezTo>
                    <a:cubicBezTo>
                      <a:pt x="439" y="328"/>
                      <a:pt x="438" y="328"/>
                      <a:pt x="438" y="328"/>
                    </a:cubicBezTo>
                    <a:cubicBezTo>
                      <a:pt x="437" y="329"/>
                      <a:pt x="436" y="329"/>
                      <a:pt x="435" y="330"/>
                    </a:cubicBezTo>
                    <a:cubicBezTo>
                      <a:pt x="435" y="330"/>
                      <a:pt x="435" y="331"/>
                      <a:pt x="434" y="331"/>
                    </a:cubicBezTo>
                    <a:cubicBezTo>
                      <a:pt x="434" y="331"/>
                      <a:pt x="434" y="331"/>
                      <a:pt x="433" y="331"/>
                    </a:cubicBezTo>
                    <a:cubicBezTo>
                      <a:pt x="433" y="331"/>
                      <a:pt x="432" y="332"/>
                      <a:pt x="432" y="332"/>
                    </a:cubicBezTo>
                    <a:cubicBezTo>
                      <a:pt x="431" y="331"/>
                      <a:pt x="431" y="331"/>
                      <a:pt x="430" y="331"/>
                    </a:cubicBezTo>
                    <a:cubicBezTo>
                      <a:pt x="430" y="331"/>
                      <a:pt x="429" y="331"/>
                      <a:pt x="429" y="331"/>
                    </a:cubicBezTo>
                    <a:cubicBezTo>
                      <a:pt x="429" y="331"/>
                      <a:pt x="429" y="331"/>
                      <a:pt x="429" y="331"/>
                    </a:cubicBezTo>
                    <a:cubicBezTo>
                      <a:pt x="429" y="331"/>
                      <a:pt x="429" y="331"/>
                      <a:pt x="429" y="332"/>
                    </a:cubicBezTo>
                    <a:cubicBezTo>
                      <a:pt x="429" y="332"/>
                      <a:pt x="429" y="332"/>
                      <a:pt x="429" y="332"/>
                    </a:cubicBezTo>
                    <a:cubicBezTo>
                      <a:pt x="429" y="332"/>
                      <a:pt x="429" y="332"/>
                      <a:pt x="429" y="332"/>
                    </a:cubicBezTo>
                    <a:cubicBezTo>
                      <a:pt x="428" y="332"/>
                      <a:pt x="428" y="332"/>
                      <a:pt x="428" y="332"/>
                    </a:cubicBezTo>
                    <a:cubicBezTo>
                      <a:pt x="428" y="332"/>
                      <a:pt x="427" y="332"/>
                      <a:pt x="427" y="332"/>
                    </a:cubicBezTo>
                    <a:cubicBezTo>
                      <a:pt x="427" y="332"/>
                      <a:pt x="427" y="332"/>
                      <a:pt x="427" y="332"/>
                    </a:cubicBezTo>
                    <a:cubicBezTo>
                      <a:pt x="428" y="332"/>
                      <a:pt x="428" y="332"/>
                      <a:pt x="428" y="332"/>
                    </a:cubicBezTo>
                    <a:cubicBezTo>
                      <a:pt x="428" y="331"/>
                      <a:pt x="428" y="331"/>
                      <a:pt x="427" y="331"/>
                    </a:cubicBezTo>
                    <a:cubicBezTo>
                      <a:pt x="427" y="331"/>
                      <a:pt x="427" y="331"/>
                      <a:pt x="427" y="331"/>
                    </a:cubicBezTo>
                    <a:cubicBezTo>
                      <a:pt x="427" y="331"/>
                      <a:pt x="427" y="331"/>
                      <a:pt x="426" y="331"/>
                    </a:cubicBezTo>
                    <a:cubicBezTo>
                      <a:pt x="426" y="331"/>
                      <a:pt x="426" y="331"/>
                      <a:pt x="426" y="331"/>
                    </a:cubicBezTo>
                    <a:cubicBezTo>
                      <a:pt x="426" y="331"/>
                      <a:pt x="426" y="331"/>
                      <a:pt x="426" y="331"/>
                    </a:cubicBezTo>
                    <a:cubicBezTo>
                      <a:pt x="425" y="331"/>
                      <a:pt x="425" y="331"/>
                      <a:pt x="425" y="331"/>
                    </a:cubicBezTo>
                    <a:cubicBezTo>
                      <a:pt x="425" y="331"/>
                      <a:pt x="425" y="331"/>
                      <a:pt x="425" y="331"/>
                    </a:cubicBezTo>
                    <a:cubicBezTo>
                      <a:pt x="424" y="331"/>
                      <a:pt x="424" y="331"/>
                      <a:pt x="424" y="331"/>
                    </a:cubicBezTo>
                    <a:cubicBezTo>
                      <a:pt x="424" y="330"/>
                      <a:pt x="423" y="330"/>
                      <a:pt x="423" y="330"/>
                    </a:cubicBezTo>
                    <a:cubicBezTo>
                      <a:pt x="423" y="330"/>
                      <a:pt x="423" y="330"/>
                      <a:pt x="423" y="330"/>
                    </a:cubicBezTo>
                    <a:cubicBezTo>
                      <a:pt x="422" y="330"/>
                      <a:pt x="422" y="329"/>
                      <a:pt x="421" y="329"/>
                    </a:cubicBezTo>
                    <a:cubicBezTo>
                      <a:pt x="421" y="329"/>
                      <a:pt x="421" y="329"/>
                      <a:pt x="421" y="329"/>
                    </a:cubicBezTo>
                    <a:cubicBezTo>
                      <a:pt x="421" y="329"/>
                      <a:pt x="420" y="328"/>
                      <a:pt x="420" y="328"/>
                    </a:cubicBezTo>
                    <a:cubicBezTo>
                      <a:pt x="420" y="328"/>
                      <a:pt x="420" y="328"/>
                      <a:pt x="420" y="327"/>
                    </a:cubicBezTo>
                    <a:cubicBezTo>
                      <a:pt x="420" y="328"/>
                      <a:pt x="419" y="328"/>
                      <a:pt x="419" y="328"/>
                    </a:cubicBezTo>
                    <a:cubicBezTo>
                      <a:pt x="419" y="328"/>
                      <a:pt x="419" y="328"/>
                      <a:pt x="419" y="328"/>
                    </a:cubicBezTo>
                    <a:cubicBezTo>
                      <a:pt x="419" y="328"/>
                      <a:pt x="419" y="328"/>
                      <a:pt x="418" y="328"/>
                    </a:cubicBezTo>
                    <a:cubicBezTo>
                      <a:pt x="418" y="328"/>
                      <a:pt x="418" y="328"/>
                      <a:pt x="418" y="328"/>
                    </a:cubicBezTo>
                    <a:cubicBezTo>
                      <a:pt x="418" y="328"/>
                      <a:pt x="418" y="328"/>
                      <a:pt x="418" y="328"/>
                    </a:cubicBezTo>
                    <a:cubicBezTo>
                      <a:pt x="419" y="328"/>
                      <a:pt x="419" y="328"/>
                      <a:pt x="419" y="328"/>
                    </a:cubicBezTo>
                    <a:cubicBezTo>
                      <a:pt x="419" y="327"/>
                      <a:pt x="419" y="327"/>
                      <a:pt x="419" y="327"/>
                    </a:cubicBezTo>
                    <a:cubicBezTo>
                      <a:pt x="418" y="327"/>
                      <a:pt x="418" y="327"/>
                      <a:pt x="418" y="327"/>
                    </a:cubicBezTo>
                    <a:cubicBezTo>
                      <a:pt x="418" y="327"/>
                      <a:pt x="418" y="326"/>
                      <a:pt x="417" y="326"/>
                    </a:cubicBezTo>
                    <a:cubicBezTo>
                      <a:pt x="418" y="326"/>
                      <a:pt x="418" y="325"/>
                      <a:pt x="418" y="325"/>
                    </a:cubicBezTo>
                    <a:cubicBezTo>
                      <a:pt x="418" y="325"/>
                      <a:pt x="418" y="325"/>
                      <a:pt x="418" y="324"/>
                    </a:cubicBezTo>
                    <a:cubicBezTo>
                      <a:pt x="418" y="324"/>
                      <a:pt x="418" y="324"/>
                      <a:pt x="418" y="324"/>
                    </a:cubicBezTo>
                    <a:cubicBezTo>
                      <a:pt x="418" y="324"/>
                      <a:pt x="418" y="324"/>
                      <a:pt x="418" y="324"/>
                    </a:cubicBezTo>
                    <a:cubicBezTo>
                      <a:pt x="418" y="324"/>
                      <a:pt x="418" y="324"/>
                      <a:pt x="418" y="325"/>
                    </a:cubicBezTo>
                    <a:cubicBezTo>
                      <a:pt x="417" y="325"/>
                      <a:pt x="417" y="325"/>
                      <a:pt x="417" y="325"/>
                    </a:cubicBezTo>
                    <a:cubicBezTo>
                      <a:pt x="417" y="325"/>
                      <a:pt x="417" y="325"/>
                      <a:pt x="417" y="324"/>
                    </a:cubicBezTo>
                    <a:cubicBezTo>
                      <a:pt x="417" y="324"/>
                      <a:pt x="417" y="324"/>
                      <a:pt x="417" y="324"/>
                    </a:cubicBezTo>
                    <a:cubicBezTo>
                      <a:pt x="417" y="323"/>
                      <a:pt x="417" y="323"/>
                      <a:pt x="417" y="323"/>
                    </a:cubicBezTo>
                    <a:cubicBezTo>
                      <a:pt x="417" y="323"/>
                      <a:pt x="417" y="323"/>
                      <a:pt x="417" y="322"/>
                    </a:cubicBezTo>
                    <a:cubicBezTo>
                      <a:pt x="417" y="322"/>
                      <a:pt x="417" y="322"/>
                      <a:pt x="417" y="322"/>
                    </a:cubicBezTo>
                    <a:cubicBezTo>
                      <a:pt x="417" y="322"/>
                      <a:pt x="417" y="321"/>
                      <a:pt x="417" y="321"/>
                    </a:cubicBezTo>
                    <a:cubicBezTo>
                      <a:pt x="417" y="321"/>
                      <a:pt x="417" y="321"/>
                      <a:pt x="418" y="321"/>
                    </a:cubicBezTo>
                    <a:cubicBezTo>
                      <a:pt x="418" y="321"/>
                      <a:pt x="418" y="321"/>
                      <a:pt x="417" y="321"/>
                    </a:cubicBezTo>
                    <a:cubicBezTo>
                      <a:pt x="417" y="321"/>
                      <a:pt x="418" y="321"/>
                      <a:pt x="418" y="322"/>
                    </a:cubicBezTo>
                    <a:cubicBezTo>
                      <a:pt x="418" y="322"/>
                      <a:pt x="418" y="322"/>
                      <a:pt x="418" y="322"/>
                    </a:cubicBezTo>
                    <a:cubicBezTo>
                      <a:pt x="418" y="322"/>
                      <a:pt x="418" y="322"/>
                      <a:pt x="418" y="322"/>
                    </a:cubicBezTo>
                    <a:cubicBezTo>
                      <a:pt x="418" y="322"/>
                      <a:pt x="418" y="322"/>
                      <a:pt x="418" y="322"/>
                    </a:cubicBezTo>
                    <a:cubicBezTo>
                      <a:pt x="418" y="321"/>
                      <a:pt x="418" y="321"/>
                      <a:pt x="418" y="320"/>
                    </a:cubicBezTo>
                    <a:cubicBezTo>
                      <a:pt x="418" y="320"/>
                      <a:pt x="418" y="319"/>
                      <a:pt x="418" y="319"/>
                    </a:cubicBezTo>
                    <a:cubicBezTo>
                      <a:pt x="418" y="319"/>
                      <a:pt x="418" y="318"/>
                      <a:pt x="418" y="318"/>
                    </a:cubicBezTo>
                    <a:cubicBezTo>
                      <a:pt x="418" y="318"/>
                      <a:pt x="417" y="318"/>
                      <a:pt x="417" y="318"/>
                    </a:cubicBezTo>
                    <a:cubicBezTo>
                      <a:pt x="417" y="318"/>
                      <a:pt x="417" y="318"/>
                      <a:pt x="417" y="318"/>
                    </a:cubicBezTo>
                    <a:cubicBezTo>
                      <a:pt x="417" y="318"/>
                      <a:pt x="417" y="318"/>
                      <a:pt x="417" y="318"/>
                    </a:cubicBezTo>
                    <a:cubicBezTo>
                      <a:pt x="417" y="317"/>
                      <a:pt x="417" y="317"/>
                      <a:pt x="417" y="317"/>
                    </a:cubicBezTo>
                    <a:cubicBezTo>
                      <a:pt x="417" y="317"/>
                      <a:pt x="417" y="317"/>
                      <a:pt x="417" y="317"/>
                    </a:cubicBezTo>
                    <a:cubicBezTo>
                      <a:pt x="417" y="317"/>
                      <a:pt x="418" y="317"/>
                      <a:pt x="418" y="317"/>
                    </a:cubicBezTo>
                    <a:cubicBezTo>
                      <a:pt x="418" y="317"/>
                      <a:pt x="418" y="317"/>
                      <a:pt x="418" y="316"/>
                    </a:cubicBezTo>
                    <a:cubicBezTo>
                      <a:pt x="418" y="316"/>
                      <a:pt x="418" y="316"/>
                      <a:pt x="418" y="315"/>
                    </a:cubicBezTo>
                    <a:cubicBezTo>
                      <a:pt x="418" y="315"/>
                      <a:pt x="418" y="315"/>
                      <a:pt x="418" y="315"/>
                    </a:cubicBezTo>
                    <a:cubicBezTo>
                      <a:pt x="418" y="315"/>
                      <a:pt x="418" y="315"/>
                      <a:pt x="418" y="314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18" y="314"/>
                      <a:pt x="418" y="314"/>
                      <a:pt x="418" y="313"/>
                    </a:cubicBezTo>
                    <a:cubicBezTo>
                      <a:pt x="418" y="313"/>
                      <a:pt x="418" y="313"/>
                      <a:pt x="418" y="313"/>
                    </a:cubicBezTo>
                    <a:cubicBezTo>
                      <a:pt x="418" y="313"/>
                      <a:pt x="417" y="312"/>
                      <a:pt x="417" y="312"/>
                    </a:cubicBezTo>
                    <a:cubicBezTo>
                      <a:pt x="417" y="312"/>
                      <a:pt x="417" y="312"/>
                      <a:pt x="418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17" y="310"/>
                      <a:pt x="417" y="310"/>
                      <a:pt x="416" y="310"/>
                    </a:cubicBezTo>
                    <a:cubicBezTo>
                      <a:pt x="416" y="310"/>
                      <a:pt x="416" y="310"/>
                      <a:pt x="415" y="310"/>
                    </a:cubicBezTo>
                    <a:cubicBezTo>
                      <a:pt x="415" y="310"/>
                      <a:pt x="415" y="310"/>
                      <a:pt x="415" y="310"/>
                    </a:cubicBezTo>
                    <a:cubicBezTo>
                      <a:pt x="415" y="311"/>
                      <a:pt x="416" y="311"/>
                      <a:pt x="416" y="311"/>
                    </a:cubicBezTo>
                    <a:cubicBezTo>
                      <a:pt x="415" y="311"/>
                      <a:pt x="415" y="311"/>
                      <a:pt x="415" y="311"/>
                    </a:cubicBezTo>
                    <a:cubicBezTo>
                      <a:pt x="414" y="311"/>
                      <a:pt x="414" y="311"/>
                      <a:pt x="413" y="311"/>
                    </a:cubicBezTo>
                    <a:cubicBezTo>
                      <a:pt x="413" y="311"/>
                      <a:pt x="413" y="311"/>
                      <a:pt x="413" y="311"/>
                    </a:cubicBezTo>
                    <a:cubicBezTo>
                      <a:pt x="412" y="311"/>
                      <a:pt x="412" y="311"/>
                      <a:pt x="412" y="311"/>
                    </a:cubicBezTo>
                    <a:cubicBezTo>
                      <a:pt x="412" y="311"/>
                      <a:pt x="411" y="311"/>
                      <a:pt x="411" y="312"/>
                    </a:cubicBezTo>
                    <a:cubicBezTo>
                      <a:pt x="411" y="311"/>
                      <a:pt x="411" y="311"/>
                      <a:pt x="411" y="311"/>
                    </a:cubicBezTo>
                    <a:cubicBezTo>
                      <a:pt x="411" y="311"/>
                      <a:pt x="412" y="311"/>
                      <a:pt x="412" y="311"/>
                    </a:cubicBezTo>
                    <a:cubicBezTo>
                      <a:pt x="412" y="311"/>
                      <a:pt x="412" y="311"/>
                      <a:pt x="412" y="311"/>
                    </a:cubicBezTo>
                    <a:cubicBezTo>
                      <a:pt x="412" y="311"/>
                      <a:pt x="412" y="310"/>
                      <a:pt x="412" y="310"/>
                    </a:cubicBezTo>
                    <a:cubicBezTo>
                      <a:pt x="412" y="310"/>
                      <a:pt x="413" y="310"/>
                      <a:pt x="413" y="310"/>
                    </a:cubicBezTo>
                    <a:cubicBezTo>
                      <a:pt x="413" y="310"/>
                      <a:pt x="414" y="310"/>
                      <a:pt x="414" y="310"/>
                    </a:cubicBezTo>
                    <a:cubicBezTo>
                      <a:pt x="414" y="310"/>
                      <a:pt x="414" y="310"/>
                      <a:pt x="414" y="310"/>
                    </a:cubicBezTo>
                    <a:cubicBezTo>
                      <a:pt x="414" y="310"/>
                      <a:pt x="414" y="310"/>
                      <a:pt x="413" y="310"/>
                    </a:cubicBezTo>
                    <a:cubicBezTo>
                      <a:pt x="413" y="310"/>
                      <a:pt x="412" y="310"/>
                      <a:pt x="412" y="310"/>
                    </a:cubicBezTo>
                    <a:cubicBezTo>
                      <a:pt x="412" y="310"/>
                      <a:pt x="411" y="310"/>
                      <a:pt x="411" y="310"/>
                    </a:cubicBezTo>
                    <a:cubicBezTo>
                      <a:pt x="411" y="310"/>
                      <a:pt x="411" y="310"/>
                      <a:pt x="410" y="310"/>
                    </a:cubicBezTo>
                    <a:cubicBezTo>
                      <a:pt x="410" y="310"/>
                      <a:pt x="410" y="310"/>
                      <a:pt x="410" y="310"/>
                    </a:cubicBezTo>
                    <a:cubicBezTo>
                      <a:pt x="410" y="310"/>
                      <a:pt x="410" y="311"/>
                      <a:pt x="410" y="311"/>
                    </a:cubicBezTo>
                    <a:cubicBezTo>
                      <a:pt x="409" y="311"/>
                      <a:pt x="409" y="311"/>
                      <a:pt x="409" y="311"/>
                    </a:cubicBezTo>
                    <a:cubicBezTo>
                      <a:pt x="408" y="311"/>
                      <a:pt x="407" y="311"/>
                      <a:pt x="407" y="311"/>
                    </a:cubicBezTo>
                    <a:cubicBezTo>
                      <a:pt x="406" y="311"/>
                      <a:pt x="405" y="311"/>
                      <a:pt x="405" y="311"/>
                    </a:cubicBezTo>
                    <a:cubicBezTo>
                      <a:pt x="404" y="311"/>
                      <a:pt x="404" y="311"/>
                      <a:pt x="403" y="311"/>
                    </a:cubicBezTo>
                    <a:cubicBezTo>
                      <a:pt x="403" y="311"/>
                      <a:pt x="403" y="311"/>
                      <a:pt x="402" y="311"/>
                    </a:cubicBezTo>
                    <a:cubicBezTo>
                      <a:pt x="402" y="311"/>
                      <a:pt x="402" y="311"/>
                      <a:pt x="402" y="312"/>
                    </a:cubicBezTo>
                    <a:cubicBezTo>
                      <a:pt x="402" y="312"/>
                      <a:pt x="402" y="312"/>
                      <a:pt x="403" y="312"/>
                    </a:cubicBezTo>
                    <a:cubicBezTo>
                      <a:pt x="402" y="312"/>
                      <a:pt x="402" y="312"/>
                      <a:pt x="402" y="312"/>
                    </a:cubicBezTo>
                    <a:cubicBezTo>
                      <a:pt x="402" y="312"/>
                      <a:pt x="402" y="312"/>
                      <a:pt x="401" y="312"/>
                    </a:cubicBezTo>
                    <a:cubicBezTo>
                      <a:pt x="401" y="312"/>
                      <a:pt x="401" y="312"/>
                      <a:pt x="401" y="312"/>
                    </a:cubicBezTo>
                    <a:cubicBezTo>
                      <a:pt x="400" y="313"/>
                      <a:pt x="400" y="313"/>
                      <a:pt x="399" y="313"/>
                    </a:cubicBezTo>
                    <a:cubicBezTo>
                      <a:pt x="398" y="313"/>
                      <a:pt x="398" y="314"/>
                      <a:pt x="397" y="314"/>
                    </a:cubicBezTo>
                    <a:cubicBezTo>
                      <a:pt x="396" y="314"/>
                      <a:pt x="395" y="314"/>
                      <a:pt x="394" y="315"/>
                    </a:cubicBezTo>
                    <a:cubicBezTo>
                      <a:pt x="394" y="315"/>
                      <a:pt x="393" y="315"/>
                      <a:pt x="393" y="315"/>
                    </a:cubicBezTo>
                    <a:cubicBezTo>
                      <a:pt x="393" y="315"/>
                      <a:pt x="393" y="315"/>
                      <a:pt x="392" y="315"/>
                    </a:cubicBezTo>
                    <a:cubicBezTo>
                      <a:pt x="392" y="315"/>
                      <a:pt x="392" y="315"/>
                      <a:pt x="392" y="315"/>
                    </a:cubicBezTo>
                    <a:cubicBezTo>
                      <a:pt x="392" y="315"/>
                      <a:pt x="391" y="315"/>
                      <a:pt x="391" y="315"/>
                    </a:cubicBezTo>
                    <a:cubicBezTo>
                      <a:pt x="391" y="315"/>
                      <a:pt x="391" y="316"/>
                      <a:pt x="391" y="316"/>
                    </a:cubicBezTo>
                    <a:cubicBezTo>
                      <a:pt x="391" y="316"/>
                      <a:pt x="390" y="316"/>
                      <a:pt x="390" y="316"/>
                    </a:cubicBezTo>
                    <a:cubicBezTo>
                      <a:pt x="390" y="316"/>
                      <a:pt x="389" y="316"/>
                      <a:pt x="389" y="316"/>
                    </a:cubicBezTo>
                    <a:cubicBezTo>
                      <a:pt x="389" y="316"/>
                      <a:pt x="389" y="316"/>
                      <a:pt x="389" y="316"/>
                    </a:cubicBezTo>
                    <a:cubicBezTo>
                      <a:pt x="389" y="316"/>
                      <a:pt x="389" y="316"/>
                      <a:pt x="389" y="316"/>
                    </a:cubicBezTo>
                    <a:cubicBezTo>
                      <a:pt x="389" y="315"/>
                      <a:pt x="389" y="315"/>
                      <a:pt x="389" y="315"/>
                    </a:cubicBezTo>
                    <a:cubicBezTo>
                      <a:pt x="389" y="315"/>
                      <a:pt x="389" y="314"/>
                      <a:pt x="390" y="314"/>
                    </a:cubicBezTo>
                    <a:cubicBezTo>
                      <a:pt x="390" y="314"/>
                      <a:pt x="390" y="314"/>
                      <a:pt x="390" y="314"/>
                    </a:cubicBezTo>
                    <a:cubicBezTo>
                      <a:pt x="391" y="313"/>
                      <a:pt x="391" y="313"/>
                      <a:pt x="391" y="312"/>
                    </a:cubicBezTo>
                    <a:cubicBezTo>
                      <a:pt x="391" y="312"/>
                      <a:pt x="391" y="312"/>
                      <a:pt x="391" y="311"/>
                    </a:cubicBezTo>
                    <a:cubicBezTo>
                      <a:pt x="391" y="311"/>
                      <a:pt x="391" y="310"/>
                      <a:pt x="391" y="310"/>
                    </a:cubicBezTo>
                    <a:cubicBezTo>
                      <a:pt x="391" y="310"/>
                      <a:pt x="391" y="310"/>
                      <a:pt x="390" y="310"/>
                    </a:cubicBezTo>
                    <a:cubicBezTo>
                      <a:pt x="390" y="309"/>
                      <a:pt x="390" y="309"/>
                      <a:pt x="390" y="309"/>
                    </a:cubicBezTo>
                    <a:cubicBezTo>
                      <a:pt x="390" y="308"/>
                      <a:pt x="391" y="308"/>
                      <a:pt x="391" y="308"/>
                    </a:cubicBezTo>
                    <a:cubicBezTo>
                      <a:pt x="391" y="307"/>
                      <a:pt x="390" y="307"/>
                      <a:pt x="390" y="306"/>
                    </a:cubicBezTo>
                    <a:cubicBezTo>
                      <a:pt x="390" y="306"/>
                      <a:pt x="390" y="306"/>
                      <a:pt x="390" y="306"/>
                    </a:cubicBezTo>
                    <a:cubicBezTo>
                      <a:pt x="390" y="306"/>
                      <a:pt x="390" y="305"/>
                      <a:pt x="390" y="305"/>
                    </a:cubicBezTo>
                    <a:cubicBezTo>
                      <a:pt x="390" y="305"/>
                      <a:pt x="390" y="305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6"/>
                      <a:pt x="389" y="306"/>
                      <a:pt x="389" y="306"/>
                    </a:cubicBezTo>
                    <a:cubicBezTo>
                      <a:pt x="389" y="305"/>
                      <a:pt x="389" y="305"/>
                      <a:pt x="389" y="305"/>
                    </a:cubicBezTo>
                    <a:cubicBezTo>
                      <a:pt x="390" y="305"/>
                      <a:pt x="390" y="304"/>
                      <a:pt x="390" y="304"/>
                    </a:cubicBezTo>
                    <a:cubicBezTo>
                      <a:pt x="390" y="304"/>
                      <a:pt x="391" y="304"/>
                      <a:pt x="391" y="303"/>
                    </a:cubicBezTo>
                    <a:cubicBezTo>
                      <a:pt x="391" y="304"/>
                      <a:pt x="391" y="304"/>
                      <a:pt x="391" y="304"/>
                    </a:cubicBezTo>
                    <a:cubicBezTo>
                      <a:pt x="391" y="304"/>
                      <a:pt x="391" y="305"/>
                      <a:pt x="390" y="305"/>
                    </a:cubicBezTo>
                    <a:cubicBezTo>
                      <a:pt x="390" y="305"/>
                      <a:pt x="391" y="305"/>
                      <a:pt x="391" y="305"/>
                    </a:cubicBezTo>
                    <a:cubicBezTo>
                      <a:pt x="391" y="305"/>
                      <a:pt x="391" y="305"/>
                      <a:pt x="392" y="305"/>
                    </a:cubicBezTo>
                    <a:cubicBezTo>
                      <a:pt x="392" y="305"/>
                      <a:pt x="392" y="305"/>
                      <a:pt x="392" y="306"/>
                    </a:cubicBezTo>
                    <a:cubicBezTo>
                      <a:pt x="392" y="306"/>
                      <a:pt x="392" y="305"/>
                      <a:pt x="393" y="305"/>
                    </a:cubicBezTo>
                    <a:cubicBezTo>
                      <a:pt x="393" y="305"/>
                      <a:pt x="393" y="304"/>
                      <a:pt x="393" y="304"/>
                    </a:cubicBezTo>
                    <a:cubicBezTo>
                      <a:pt x="393" y="303"/>
                      <a:pt x="393" y="302"/>
                      <a:pt x="393" y="302"/>
                    </a:cubicBezTo>
                    <a:cubicBezTo>
                      <a:pt x="393" y="301"/>
                      <a:pt x="393" y="301"/>
                      <a:pt x="394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01"/>
                      <a:pt x="392" y="301"/>
                      <a:pt x="392" y="301"/>
                    </a:cubicBezTo>
                    <a:cubicBezTo>
                      <a:pt x="392" y="301"/>
                      <a:pt x="392" y="301"/>
                      <a:pt x="392" y="301"/>
                    </a:cubicBezTo>
                    <a:cubicBezTo>
                      <a:pt x="392" y="301"/>
                      <a:pt x="393" y="300"/>
                      <a:pt x="393" y="300"/>
                    </a:cubicBezTo>
                    <a:cubicBezTo>
                      <a:pt x="393" y="300"/>
                      <a:pt x="393" y="300"/>
                      <a:pt x="393" y="299"/>
                    </a:cubicBezTo>
                    <a:cubicBezTo>
                      <a:pt x="393" y="300"/>
                      <a:pt x="392" y="300"/>
                      <a:pt x="392" y="300"/>
                    </a:cubicBezTo>
                    <a:cubicBezTo>
                      <a:pt x="392" y="300"/>
                      <a:pt x="392" y="300"/>
                      <a:pt x="391" y="299"/>
                    </a:cubicBezTo>
                    <a:cubicBezTo>
                      <a:pt x="391" y="299"/>
                      <a:pt x="392" y="299"/>
                      <a:pt x="392" y="299"/>
                    </a:cubicBezTo>
                    <a:cubicBezTo>
                      <a:pt x="392" y="299"/>
                      <a:pt x="392" y="299"/>
                      <a:pt x="392" y="298"/>
                    </a:cubicBezTo>
                    <a:cubicBezTo>
                      <a:pt x="392" y="298"/>
                      <a:pt x="392" y="298"/>
                      <a:pt x="392" y="297"/>
                    </a:cubicBezTo>
                    <a:cubicBezTo>
                      <a:pt x="392" y="297"/>
                      <a:pt x="392" y="297"/>
                      <a:pt x="393" y="297"/>
                    </a:cubicBezTo>
                    <a:cubicBezTo>
                      <a:pt x="393" y="296"/>
                      <a:pt x="394" y="295"/>
                      <a:pt x="394" y="295"/>
                    </a:cubicBezTo>
                    <a:cubicBezTo>
                      <a:pt x="395" y="294"/>
                      <a:pt x="395" y="294"/>
                      <a:pt x="395" y="293"/>
                    </a:cubicBezTo>
                    <a:cubicBezTo>
                      <a:pt x="395" y="293"/>
                      <a:pt x="395" y="292"/>
                      <a:pt x="396" y="292"/>
                    </a:cubicBezTo>
                    <a:cubicBezTo>
                      <a:pt x="395" y="292"/>
                      <a:pt x="395" y="292"/>
                      <a:pt x="395" y="291"/>
                    </a:cubicBezTo>
                    <a:cubicBezTo>
                      <a:pt x="395" y="291"/>
                      <a:pt x="394" y="291"/>
                      <a:pt x="393" y="290"/>
                    </a:cubicBezTo>
                    <a:cubicBezTo>
                      <a:pt x="393" y="290"/>
                      <a:pt x="393" y="291"/>
                      <a:pt x="392" y="291"/>
                    </a:cubicBezTo>
                    <a:cubicBezTo>
                      <a:pt x="393" y="291"/>
                      <a:pt x="393" y="291"/>
                      <a:pt x="393" y="291"/>
                    </a:cubicBezTo>
                    <a:cubicBezTo>
                      <a:pt x="393" y="291"/>
                      <a:pt x="392" y="291"/>
                      <a:pt x="392" y="291"/>
                    </a:cubicBezTo>
                    <a:cubicBezTo>
                      <a:pt x="391" y="291"/>
                      <a:pt x="391" y="292"/>
                      <a:pt x="390" y="292"/>
                    </a:cubicBezTo>
                    <a:cubicBezTo>
                      <a:pt x="389" y="292"/>
                      <a:pt x="389" y="292"/>
                      <a:pt x="388" y="292"/>
                    </a:cubicBezTo>
                    <a:cubicBezTo>
                      <a:pt x="388" y="292"/>
                      <a:pt x="388" y="292"/>
                      <a:pt x="388" y="293"/>
                    </a:cubicBezTo>
                    <a:cubicBezTo>
                      <a:pt x="388" y="293"/>
                      <a:pt x="387" y="293"/>
                      <a:pt x="387" y="293"/>
                    </a:cubicBezTo>
                    <a:cubicBezTo>
                      <a:pt x="387" y="293"/>
                      <a:pt x="387" y="293"/>
                      <a:pt x="387" y="293"/>
                    </a:cubicBezTo>
                    <a:cubicBezTo>
                      <a:pt x="386" y="293"/>
                      <a:pt x="386" y="293"/>
                      <a:pt x="385" y="294"/>
                    </a:cubicBezTo>
                    <a:cubicBezTo>
                      <a:pt x="385" y="294"/>
                      <a:pt x="385" y="294"/>
                      <a:pt x="385" y="294"/>
                    </a:cubicBezTo>
                    <a:cubicBezTo>
                      <a:pt x="383" y="295"/>
                      <a:pt x="382" y="295"/>
                      <a:pt x="381" y="296"/>
                    </a:cubicBezTo>
                    <a:cubicBezTo>
                      <a:pt x="380" y="296"/>
                      <a:pt x="379" y="297"/>
                      <a:pt x="378" y="297"/>
                    </a:cubicBezTo>
                    <a:cubicBezTo>
                      <a:pt x="378" y="297"/>
                      <a:pt x="378" y="297"/>
                      <a:pt x="378" y="298"/>
                    </a:cubicBezTo>
                    <a:cubicBezTo>
                      <a:pt x="378" y="298"/>
                      <a:pt x="378" y="298"/>
                      <a:pt x="379" y="297"/>
                    </a:cubicBezTo>
                    <a:cubicBezTo>
                      <a:pt x="378" y="298"/>
                      <a:pt x="378" y="299"/>
                      <a:pt x="377" y="300"/>
                    </a:cubicBezTo>
                    <a:cubicBezTo>
                      <a:pt x="377" y="300"/>
                      <a:pt x="378" y="301"/>
                      <a:pt x="378" y="302"/>
                    </a:cubicBezTo>
                    <a:cubicBezTo>
                      <a:pt x="378" y="302"/>
                      <a:pt x="378" y="302"/>
                      <a:pt x="378" y="302"/>
                    </a:cubicBezTo>
                    <a:cubicBezTo>
                      <a:pt x="378" y="303"/>
                      <a:pt x="377" y="303"/>
                      <a:pt x="377" y="304"/>
                    </a:cubicBezTo>
                    <a:cubicBezTo>
                      <a:pt x="377" y="304"/>
                      <a:pt x="377" y="305"/>
                      <a:pt x="377" y="305"/>
                    </a:cubicBezTo>
                    <a:cubicBezTo>
                      <a:pt x="377" y="305"/>
                      <a:pt x="377" y="306"/>
                      <a:pt x="376" y="306"/>
                    </a:cubicBezTo>
                    <a:cubicBezTo>
                      <a:pt x="376" y="306"/>
                      <a:pt x="376" y="306"/>
                      <a:pt x="376" y="307"/>
                    </a:cubicBezTo>
                    <a:cubicBezTo>
                      <a:pt x="375" y="307"/>
                      <a:pt x="374" y="308"/>
                      <a:pt x="374" y="308"/>
                    </a:cubicBezTo>
                    <a:cubicBezTo>
                      <a:pt x="374" y="308"/>
                      <a:pt x="374" y="308"/>
                      <a:pt x="374" y="308"/>
                    </a:cubicBezTo>
                    <a:cubicBezTo>
                      <a:pt x="374" y="308"/>
                      <a:pt x="374" y="308"/>
                      <a:pt x="375" y="307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5" y="308"/>
                      <a:pt x="375" y="309"/>
                      <a:pt x="375" y="309"/>
                    </a:cubicBezTo>
                    <a:cubicBezTo>
                      <a:pt x="375" y="309"/>
                      <a:pt x="375" y="310"/>
                      <a:pt x="374" y="310"/>
                    </a:cubicBezTo>
                    <a:cubicBezTo>
                      <a:pt x="374" y="310"/>
                      <a:pt x="374" y="310"/>
                      <a:pt x="374" y="310"/>
                    </a:cubicBezTo>
                    <a:cubicBezTo>
                      <a:pt x="374" y="310"/>
                      <a:pt x="374" y="311"/>
                      <a:pt x="374" y="311"/>
                    </a:cubicBezTo>
                    <a:cubicBezTo>
                      <a:pt x="373" y="311"/>
                      <a:pt x="373" y="311"/>
                      <a:pt x="373" y="311"/>
                    </a:cubicBezTo>
                    <a:cubicBezTo>
                      <a:pt x="373" y="311"/>
                      <a:pt x="372" y="311"/>
                      <a:pt x="372" y="311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373" y="309"/>
                    </a:cubicBezTo>
                    <a:cubicBezTo>
                      <a:pt x="372" y="309"/>
                      <a:pt x="372" y="309"/>
                      <a:pt x="371" y="310"/>
                    </a:cubicBezTo>
                    <a:cubicBezTo>
                      <a:pt x="371" y="310"/>
                      <a:pt x="371" y="310"/>
                      <a:pt x="371" y="310"/>
                    </a:cubicBezTo>
                    <a:cubicBezTo>
                      <a:pt x="371" y="310"/>
                      <a:pt x="370" y="310"/>
                      <a:pt x="370" y="310"/>
                    </a:cubicBezTo>
                    <a:cubicBezTo>
                      <a:pt x="369" y="310"/>
                      <a:pt x="369" y="310"/>
                      <a:pt x="368" y="311"/>
                    </a:cubicBezTo>
                    <a:cubicBezTo>
                      <a:pt x="368" y="311"/>
                      <a:pt x="368" y="311"/>
                      <a:pt x="368" y="311"/>
                    </a:cubicBezTo>
                    <a:cubicBezTo>
                      <a:pt x="367" y="311"/>
                      <a:pt x="367" y="312"/>
                      <a:pt x="367" y="312"/>
                    </a:cubicBezTo>
                    <a:cubicBezTo>
                      <a:pt x="366" y="312"/>
                      <a:pt x="366" y="312"/>
                      <a:pt x="365" y="312"/>
                    </a:cubicBezTo>
                    <a:cubicBezTo>
                      <a:pt x="365" y="312"/>
                      <a:pt x="365" y="313"/>
                      <a:pt x="365" y="313"/>
                    </a:cubicBezTo>
                    <a:cubicBezTo>
                      <a:pt x="364" y="313"/>
                      <a:pt x="364" y="314"/>
                      <a:pt x="363" y="314"/>
                    </a:cubicBezTo>
                    <a:cubicBezTo>
                      <a:pt x="363" y="314"/>
                      <a:pt x="363" y="314"/>
                      <a:pt x="362" y="314"/>
                    </a:cubicBezTo>
                    <a:cubicBezTo>
                      <a:pt x="362" y="314"/>
                      <a:pt x="362" y="314"/>
                      <a:pt x="362" y="314"/>
                    </a:cubicBezTo>
                    <a:cubicBezTo>
                      <a:pt x="361" y="314"/>
                      <a:pt x="361" y="315"/>
                      <a:pt x="360" y="315"/>
                    </a:cubicBezTo>
                    <a:cubicBezTo>
                      <a:pt x="360" y="315"/>
                      <a:pt x="360" y="315"/>
                      <a:pt x="359" y="316"/>
                    </a:cubicBezTo>
                    <a:cubicBezTo>
                      <a:pt x="359" y="315"/>
                      <a:pt x="359" y="315"/>
                      <a:pt x="359" y="315"/>
                    </a:cubicBezTo>
                    <a:cubicBezTo>
                      <a:pt x="358" y="315"/>
                      <a:pt x="358" y="314"/>
                      <a:pt x="357" y="314"/>
                    </a:cubicBezTo>
                    <a:cubicBezTo>
                      <a:pt x="357" y="314"/>
                      <a:pt x="356" y="314"/>
                      <a:pt x="356" y="31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55" y="314"/>
                      <a:pt x="354" y="314"/>
                      <a:pt x="354" y="314"/>
                    </a:cubicBezTo>
                    <a:cubicBezTo>
                      <a:pt x="354" y="314"/>
                      <a:pt x="354" y="315"/>
                      <a:pt x="353" y="315"/>
                    </a:cubicBezTo>
                    <a:cubicBezTo>
                      <a:pt x="353" y="314"/>
                      <a:pt x="353" y="314"/>
                      <a:pt x="353" y="314"/>
                    </a:cubicBezTo>
                    <a:cubicBezTo>
                      <a:pt x="352" y="314"/>
                      <a:pt x="351" y="314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ubicBezTo>
                      <a:pt x="349" y="312"/>
                      <a:pt x="349" y="312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6" y="310"/>
                      <a:pt x="345" y="310"/>
                      <a:pt x="344" y="310"/>
                    </a:cubicBezTo>
                    <a:cubicBezTo>
                      <a:pt x="344" y="309"/>
                      <a:pt x="344" y="309"/>
                      <a:pt x="344" y="309"/>
                    </a:cubicBezTo>
                    <a:cubicBezTo>
                      <a:pt x="343" y="309"/>
                      <a:pt x="343" y="309"/>
                      <a:pt x="343" y="309"/>
                    </a:cubicBezTo>
                    <a:cubicBezTo>
                      <a:pt x="343" y="308"/>
                      <a:pt x="343" y="308"/>
                      <a:pt x="343" y="308"/>
                    </a:cubicBezTo>
                    <a:cubicBezTo>
                      <a:pt x="343" y="308"/>
                      <a:pt x="343" y="308"/>
                      <a:pt x="343" y="308"/>
                    </a:cubicBezTo>
                    <a:cubicBezTo>
                      <a:pt x="342" y="307"/>
                      <a:pt x="342" y="307"/>
                      <a:pt x="342" y="306"/>
                    </a:cubicBezTo>
                    <a:cubicBezTo>
                      <a:pt x="341" y="306"/>
                      <a:pt x="341" y="306"/>
                      <a:pt x="341" y="306"/>
                    </a:cubicBezTo>
                    <a:cubicBezTo>
                      <a:pt x="341" y="306"/>
                      <a:pt x="341" y="306"/>
                      <a:pt x="341" y="305"/>
                    </a:cubicBezTo>
                    <a:cubicBezTo>
                      <a:pt x="341" y="305"/>
                      <a:pt x="342" y="306"/>
                      <a:pt x="342" y="306"/>
                    </a:cubicBezTo>
                    <a:cubicBezTo>
                      <a:pt x="342" y="306"/>
                      <a:pt x="342" y="307"/>
                      <a:pt x="343" y="307"/>
                    </a:cubicBezTo>
                    <a:cubicBezTo>
                      <a:pt x="343" y="307"/>
                      <a:pt x="343" y="307"/>
                      <a:pt x="343" y="307"/>
                    </a:cubicBezTo>
                    <a:cubicBezTo>
                      <a:pt x="343" y="306"/>
                      <a:pt x="343" y="306"/>
                      <a:pt x="342" y="306"/>
                    </a:cubicBezTo>
                    <a:cubicBezTo>
                      <a:pt x="342" y="305"/>
                      <a:pt x="341" y="305"/>
                      <a:pt x="341" y="305"/>
                    </a:cubicBezTo>
                    <a:cubicBezTo>
                      <a:pt x="341" y="304"/>
                      <a:pt x="341" y="304"/>
                      <a:pt x="341" y="304"/>
                    </a:cubicBezTo>
                    <a:cubicBezTo>
                      <a:pt x="340" y="304"/>
                      <a:pt x="340" y="303"/>
                      <a:pt x="340" y="303"/>
                    </a:cubicBezTo>
                    <a:cubicBezTo>
                      <a:pt x="340" y="303"/>
                      <a:pt x="340" y="302"/>
                      <a:pt x="339" y="302"/>
                    </a:cubicBezTo>
                    <a:cubicBezTo>
                      <a:pt x="340" y="302"/>
                      <a:pt x="340" y="302"/>
                      <a:pt x="340" y="301"/>
                    </a:cubicBezTo>
                    <a:cubicBezTo>
                      <a:pt x="340" y="301"/>
                      <a:pt x="340" y="300"/>
                      <a:pt x="340" y="299"/>
                    </a:cubicBezTo>
                    <a:cubicBezTo>
                      <a:pt x="339" y="299"/>
                      <a:pt x="339" y="299"/>
                      <a:pt x="339" y="298"/>
                    </a:cubicBezTo>
                    <a:cubicBezTo>
                      <a:pt x="339" y="298"/>
                      <a:pt x="339" y="297"/>
                      <a:pt x="339" y="297"/>
                    </a:cubicBezTo>
                    <a:cubicBezTo>
                      <a:pt x="339" y="296"/>
                      <a:pt x="339" y="296"/>
                      <a:pt x="339" y="296"/>
                    </a:cubicBezTo>
                    <a:cubicBezTo>
                      <a:pt x="339" y="296"/>
                      <a:pt x="339" y="296"/>
                      <a:pt x="339" y="295"/>
                    </a:cubicBezTo>
                    <a:cubicBezTo>
                      <a:pt x="339" y="295"/>
                      <a:pt x="339" y="295"/>
                      <a:pt x="338" y="295"/>
                    </a:cubicBezTo>
                    <a:cubicBezTo>
                      <a:pt x="338" y="295"/>
                      <a:pt x="338" y="295"/>
                      <a:pt x="338" y="294"/>
                    </a:cubicBezTo>
                    <a:cubicBezTo>
                      <a:pt x="338" y="294"/>
                      <a:pt x="338" y="294"/>
                      <a:pt x="339" y="294"/>
                    </a:cubicBezTo>
                    <a:cubicBezTo>
                      <a:pt x="339" y="294"/>
                      <a:pt x="338" y="293"/>
                      <a:pt x="338" y="293"/>
                    </a:cubicBezTo>
                    <a:cubicBezTo>
                      <a:pt x="339" y="293"/>
                      <a:pt x="339" y="293"/>
                      <a:pt x="339" y="292"/>
                    </a:cubicBezTo>
                    <a:cubicBezTo>
                      <a:pt x="338" y="292"/>
                      <a:pt x="338" y="292"/>
                      <a:pt x="338" y="292"/>
                    </a:cubicBezTo>
                    <a:cubicBezTo>
                      <a:pt x="338" y="292"/>
                      <a:pt x="338" y="292"/>
                      <a:pt x="338" y="292"/>
                    </a:cubicBezTo>
                    <a:cubicBezTo>
                      <a:pt x="338" y="291"/>
                      <a:pt x="338" y="291"/>
                      <a:pt x="338" y="291"/>
                    </a:cubicBezTo>
                    <a:cubicBezTo>
                      <a:pt x="338" y="291"/>
                      <a:pt x="339" y="290"/>
                      <a:pt x="339" y="290"/>
                    </a:cubicBezTo>
                    <a:cubicBezTo>
                      <a:pt x="339" y="291"/>
                      <a:pt x="339" y="291"/>
                      <a:pt x="339" y="291"/>
                    </a:cubicBezTo>
                    <a:cubicBezTo>
                      <a:pt x="339" y="291"/>
                      <a:pt x="339" y="291"/>
                      <a:pt x="339" y="291"/>
                    </a:cubicBezTo>
                    <a:cubicBezTo>
                      <a:pt x="339" y="291"/>
                      <a:pt x="339" y="291"/>
                      <a:pt x="339" y="291"/>
                    </a:cubicBezTo>
                    <a:cubicBezTo>
                      <a:pt x="339" y="291"/>
                      <a:pt x="339" y="291"/>
                      <a:pt x="339" y="291"/>
                    </a:cubicBezTo>
                    <a:cubicBezTo>
                      <a:pt x="339" y="290"/>
                      <a:pt x="340" y="290"/>
                      <a:pt x="340" y="290"/>
                    </a:cubicBezTo>
                    <a:cubicBezTo>
                      <a:pt x="340" y="289"/>
                      <a:pt x="340" y="289"/>
                      <a:pt x="340" y="289"/>
                    </a:cubicBezTo>
                    <a:cubicBezTo>
                      <a:pt x="340" y="289"/>
                      <a:pt x="340" y="288"/>
                      <a:pt x="340" y="288"/>
                    </a:cubicBezTo>
                    <a:cubicBezTo>
                      <a:pt x="340" y="288"/>
                      <a:pt x="340" y="288"/>
                      <a:pt x="340" y="287"/>
                    </a:cubicBezTo>
                    <a:cubicBezTo>
                      <a:pt x="340" y="287"/>
                      <a:pt x="340" y="287"/>
                      <a:pt x="340" y="287"/>
                    </a:cubicBezTo>
                    <a:cubicBezTo>
                      <a:pt x="340" y="287"/>
                      <a:pt x="340" y="287"/>
                      <a:pt x="339" y="288"/>
                    </a:cubicBezTo>
                    <a:cubicBezTo>
                      <a:pt x="339" y="288"/>
                      <a:pt x="339" y="288"/>
                      <a:pt x="339" y="289"/>
                    </a:cubicBezTo>
                    <a:cubicBezTo>
                      <a:pt x="339" y="289"/>
                      <a:pt x="339" y="289"/>
                      <a:pt x="339" y="289"/>
                    </a:cubicBezTo>
                    <a:cubicBezTo>
                      <a:pt x="339" y="289"/>
                      <a:pt x="339" y="289"/>
                      <a:pt x="339" y="289"/>
                    </a:cubicBezTo>
                    <a:cubicBezTo>
                      <a:pt x="339" y="288"/>
                      <a:pt x="339" y="288"/>
                      <a:pt x="339" y="288"/>
                    </a:cubicBezTo>
                    <a:cubicBezTo>
                      <a:pt x="339" y="287"/>
                      <a:pt x="339" y="287"/>
                      <a:pt x="339" y="287"/>
                    </a:cubicBezTo>
                    <a:cubicBezTo>
                      <a:pt x="339" y="287"/>
                      <a:pt x="339" y="286"/>
                      <a:pt x="339" y="286"/>
                    </a:cubicBezTo>
                    <a:cubicBezTo>
                      <a:pt x="338" y="286"/>
                      <a:pt x="338" y="285"/>
                      <a:pt x="338" y="285"/>
                    </a:cubicBezTo>
                    <a:cubicBezTo>
                      <a:pt x="338" y="285"/>
                      <a:pt x="338" y="284"/>
                      <a:pt x="338" y="284"/>
                    </a:cubicBezTo>
                    <a:cubicBezTo>
                      <a:pt x="338" y="284"/>
                      <a:pt x="338" y="284"/>
                      <a:pt x="338" y="283"/>
                    </a:cubicBezTo>
                    <a:cubicBezTo>
                      <a:pt x="338" y="283"/>
                      <a:pt x="338" y="283"/>
                      <a:pt x="338" y="282"/>
                    </a:cubicBezTo>
                    <a:cubicBezTo>
                      <a:pt x="338" y="282"/>
                      <a:pt x="338" y="282"/>
                      <a:pt x="338" y="281"/>
                    </a:cubicBezTo>
                    <a:cubicBezTo>
                      <a:pt x="338" y="281"/>
                      <a:pt x="338" y="280"/>
                      <a:pt x="338" y="280"/>
                    </a:cubicBezTo>
                    <a:cubicBezTo>
                      <a:pt x="338" y="280"/>
                      <a:pt x="338" y="280"/>
                      <a:pt x="338" y="280"/>
                    </a:cubicBezTo>
                    <a:cubicBezTo>
                      <a:pt x="339" y="279"/>
                      <a:pt x="339" y="279"/>
                      <a:pt x="339" y="279"/>
                    </a:cubicBezTo>
                    <a:cubicBezTo>
                      <a:pt x="339" y="279"/>
                      <a:pt x="339" y="278"/>
                      <a:pt x="338" y="278"/>
                    </a:cubicBezTo>
                    <a:cubicBezTo>
                      <a:pt x="339" y="278"/>
                      <a:pt x="339" y="278"/>
                      <a:pt x="339" y="277"/>
                    </a:cubicBezTo>
                    <a:cubicBezTo>
                      <a:pt x="339" y="277"/>
                      <a:pt x="339" y="277"/>
                      <a:pt x="340" y="277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40" y="277"/>
                      <a:pt x="340" y="276"/>
                      <a:pt x="340" y="276"/>
                    </a:cubicBezTo>
                    <a:cubicBezTo>
                      <a:pt x="340" y="276"/>
                      <a:pt x="340" y="276"/>
                      <a:pt x="341" y="276"/>
                    </a:cubicBezTo>
                    <a:cubicBezTo>
                      <a:pt x="341" y="276"/>
                      <a:pt x="341" y="276"/>
                      <a:pt x="342" y="275"/>
                    </a:cubicBezTo>
                    <a:cubicBezTo>
                      <a:pt x="341" y="275"/>
                      <a:pt x="341" y="275"/>
                      <a:pt x="341" y="275"/>
                    </a:cubicBezTo>
                    <a:cubicBezTo>
                      <a:pt x="341" y="275"/>
                      <a:pt x="341" y="275"/>
                      <a:pt x="342" y="275"/>
                    </a:cubicBezTo>
                    <a:cubicBezTo>
                      <a:pt x="342" y="275"/>
                      <a:pt x="342" y="275"/>
                      <a:pt x="342" y="275"/>
                    </a:cubicBezTo>
                    <a:cubicBezTo>
                      <a:pt x="342" y="275"/>
                      <a:pt x="342" y="274"/>
                      <a:pt x="343" y="274"/>
                    </a:cubicBezTo>
                    <a:cubicBezTo>
                      <a:pt x="343" y="274"/>
                      <a:pt x="343" y="274"/>
                      <a:pt x="343" y="274"/>
                    </a:cubicBezTo>
                    <a:cubicBezTo>
                      <a:pt x="343" y="275"/>
                      <a:pt x="343" y="275"/>
                      <a:pt x="343" y="275"/>
                    </a:cubicBezTo>
                    <a:cubicBezTo>
                      <a:pt x="343" y="275"/>
                      <a:pt x="343" y="275"/>
                      <a:pt x="343" y="275"/>
                    </a:cubicBezTo>
                    <a:cubicBezTo>
                      <a:pt x="344" y="275"/>
                      <a:pt x="344" y="274"/>
                      <a:pt x="344" y="274"/>
                    </a:cubicBezTo>
                    <a:cubicBezTo>
                      <a:pt x="344" y="274"/>
                      <a:pt x="345" y="274"/>
                      <a:pt x="345" y="274"/>
                    </a:cubicBezTo>
                    <a:cubicBezTo>
                      <a:pt x="345" y="274"/>
                      <a:pt x="346" y="273"/>
                      <a:pt x="347" y="273"/>
                    </a:cubicBezTo>
                    <a:cubicBezTo>
                      <a:pt x="347" y="272"/>
                      <a:pt x="348" y="272"/>
                      <a:pt x="348" y="271"/>
                    </a:cubicBezTo>
                    <a:cubicBezTo>
                      <a:pt x="348" y="271"/>
                      <a:pt x="348" y="271"/>
                      <a:pt x="349" y="271"/>
                    </a:cubicBezTo>
                    <a:cubicBezTo>
                      <a:pt x="349" y="271"/>
                      <a:pt x="349" y="271"/>
                      <a:pt x="349" y="270"/>
                    </a:cubicBezTo>
                    <a:cubicBezTo>
                      <a:pt x="349" y="270"/>
                      <a:pt x="349" y="270"/>
                      <a:pt x="349" y="270"/>
                    </a:cubicBezTo>
                    <a:cubicBezTo>
                      <a:pt x="349" y="269"/>
                      <a:pt x="349" y="269"/>
                      <a:pt x="349" y="269"/>
                    </a:cubicBezTo>
                    <a:cubicBezTo>
                      <a:pt x="348" y="269"/>
                      <a:pt x="348" y="268"/>
                      <a:pt x="348" y="268"/>
                    </a:cubicBezTo>
                    <a:cubicBezTo>
                      <a:pt x="348" y="268"/>
                      <a:pt x="348" y="268"/>
                      <a:pt x="348" y="268"/>
                    </a:cubicBezTo>
                    <a:cubicBezTo>
                      <a:pt x="348" y="268"/>
                      <a:pt x="349" y="268"/>
                      <a:pt x="349" y="268"/>
                    </a:cubicBezTo>
                    <a:cubicBezTo>
                      <a:pt x="349" y="268"/>
                      <a:pt x="349" y="268"/>
                      <a:pt x="350" y="267"/>
                    </a:cubicBezTo>
                    <a:cubicBezTo>
                      <a:pt x="350" y="267"/>
                      <a:pt x="350" y="267"/>
                      <a:pt x="350" y="267"/>
                    </a:cubicBezTo>
                    <a:cubicBezTo>
                      <a:pt x="350" y="267"/>
                      <a:pt x="350" y="267"/>
                      <a:pt x="350" y="268"/>
                    </a:cubicBezTo>
                    <a:cubicBezTo>
                      <a:pt x="350" y="268"/>
                      <a:pt x="350" y="268"/>
                      <a:pt x="350" y="268"/>
                    </a:cubicBezTo>
                    <a:cubicBezTo>
                      <a:pt x="350" y="268"/>
                      <a:pt x="350" y="269"/>
                      <a:pt x="350" y="269"/>
                    </a:cubicBezTo>
                    <a:cubicBezTo>
                      <a:pt x="350" y="269"/>
                      <a:pt x="350" y="269"/>
                      <a:pt x="350" y="269"/>
                    </a:cubicBezTo>
                    <a:cubicBezTo>
                      <a:pt x="351" y="269"/>
                      <a:pt x="351" y="269"/>
                      <a:pt x="351" y="269"/>
                    </a:cubicBezTo>
                    <a:cubicBezTo>
                      <a:pt x="351" y="269"/>
                      <a:pt x="352" y="268"/>
                      <a:pt x="352" y="268"/>
                    </a:cubicBezTo>
                    <a:cubicBezTo>
                      <a:pt x="352" y="268"/>
                      <a:pt x="352" y="268"/>
                      <a:pt x="353" y="268"/>
                    </a:cubicBezTo>
                    <a:cubicBezTo>
                      <a:pt x="353" y="267"/>
                      <a:pt x="353" y="267"/>
                      <a:pt x="353" y="267"/>
                    </a:cubicBezTo>
                    <a:cubicBezTo>
                      <a:pt x="354" y="267"/>
                      <a:pt x="354" y="267"/>
                      <a:pt x="355" y="266"/>
                    </a:cubicBezTo>
                    <a:cubicBezTo>
                      <a:pt x="355" y="266"/>
                      <a:pt x="356" y="266"/>
                      <a:pt x="356" y="266"/>
                    </a:cubicBezTo>
                    <a:cubicBezTo>
                      <a:pt x="357" y="266"/>
                      <a:pt x="358" y="266"/>
                      <a:pt x="359" y="266"/>
                    </a:cubicBezTo>
                    <a:cubicBezTo>
                      <a:pt x="359" y="266"/>
                      <a:pt x="359" y="266"/>
                      <a:pt x="359" y="266"/>
                    </a:cubicBezTo>
                    <a:cubicBezTo>
                      <a:pt x="360" y="266"/>
                      <a:pt x="361" y="265"/>
                      <a:pt x="362" y="265"/>
                    </a:cubicBezTo>
                    <a:cubicBezTo>
                      <a:pt x="362" y="265"/>
                      <a:pt x="363" y="265"/>
                      <a:pt x="363" y="265"/>
                    </a:cubicBezTo>
                    <a:cubicBezTo>
                      <a:pt x="363" y="265"/>
                      <a:pt x="363" y="265"/>
                      <a:pt x="363" y="264"/>
                    </a:cubicBezTo>
                    <a:cubicBezTo>
                      <a:pt x="363" y="264"/>
                      <a:pt x="363" y="264"/>
                      <a:pt x="363" y="264"/>
                    </a:cubicBezTo>
                    <a:cubicBezTo>
                      <a:pt x="363" y="264"/>
                      <a:pt x="363" y="264"/>
                      <a:pt x="363" y="264"/>
                    </a:cubicBezTo>
                    <a:cubicBezTo>
                      <a:pt x="364" y="264"/>
                      <a:pt x="364" y="264"/>
                      <a:pt x="364" y="264"/>
                    </a:cubicBezTo>
                    <a:cubicBezTo>
                      <a:pt x="364" y="264"/>
                      <a:pt x="364" y="264"/>
                      <a:pt x="364" y="264"/>
                    </a:cubicBezTo>
                    <a:cubicBezTo>
                      <a:pt x="364" y="264"/>
                      <a:pt x="364" y="264"/>
                      <a:pt x="364" y="264"/>
                    </a:cubicBezTo>
                    <a:cubicBezTo>
                      <a:pt x="365" y="264"/>
                      <a:pt x="365" y="264"/>
                      <a:pt x="365" y="264"/>
                    </a:cubicBezTo>
                    <a:cubicBezTo>
                      <a:pt x="365" y="264"/>
                      <a:pt x="365" y="264"/>
                      <a:pt x="365" y="264"/>
                    </a:cubicBezTo>
                    <a:cubicBezTo>
                      <a:pt x="365" y="264"/>
                      <a:pt x="366" y="264"/>
                      <a:pt x="366" y="264"/>
                    </a:cubicBezTo>
                    <a:cubicBezTo>
                      <a:pt x="366" y="264"/>
                      <a:pt x="366" y="264"/>
                      <a:pt x="366" y="264"/>
                    </a:cubicBezTo>
                    <a:cubicBezTo>
                      <a:pt x="366" y="264"/>
                      <a:pt x="367" y="264"/>
                      <a:pt x="367" y="264"/>
                    </a:cubicBezTo>
                    <a:cubicBezTo>
                      <a:pt x="367" y="264"/>
                      <a:pt x="367" y="264"/>
                      <a:pt x="367" y="264"/>
                    </a:cubicBezTo>
                    <a:cubicBezTo>
                      <a:pt x="367" y="265"/>
                      <a:pt x="367" y="265"/>
                      <a:pt x="367" y="265"/>
                    </a:cubicBezTo>
                    <a:cubicBezTo>
                      <a:pt x="367" y="265"/>
                      <a:pt x="367" y="265"/>
                      <a:pt x="367" y="265"/>
                    </a:cubicBezTo>
                    <a:cubicBezTo>
                      <a:pt x="367" y="265"/>
                      <a:pt x="367" y="265"/>
                      <a:pt x="367" y="265"/>
                    </a:cubicBezTo>
                    <a:cubicBezTo>
                      <a:pt x="367" y="265"/>
                      <a:pt x="368" y="265"/>
                      <a:pt x="368" y="265"/>
                    </a:cubicBezTo>
                    <a:cubicBezTo>
                      <a:pt x="368" y="265"/>
                      <a:pt x="369" y="265"/>
                      <a:pt x="369" y="265"/>
                    </a:cubicBezTo>
                    <a:cubicBezTo>
                      <a:pt x="369" y="265"/>
                      <a:pt x="370" y="265"/>
                      <a:pt x="370" y="265"/>
                    </a:cubicBezTo>
                    <a:cubicBezTo>
                      <a:pt x="370" y="265"/>
                      <a:pt x="370" y="265"/>
                      <a:pt x="370" y="265"/>
                    </a:cubicBezTo>
                    <a:cubicBezTo>
                      <a:pt x="371" y="264"/>
                      <a:pt x="371" y="264"/>
                      <a:pt x="371" y="264"/>
                    </a:cubicBezTo>
                    <a:cubicBezTo>
                      <a:pt x="371" y="264"/>
                      <a:pt x="372" y="264"/>
                      <a:pt x="372" y="264"/>
                    </a:cubicBezTo>
                    <a:cubicBezTo>
                      <a:pt x="372" y="264"/>
                      <a:pt x="372" y="264"/>
                      <a:pt x="373" y="264"/>
                    </a:cubicBezTo>
                    <a:cubicBezTo>
                      <a:pt x="373" y="264"/>
                      <a:pt x="373" y="264"/>
                      <a:pt x="373" y="264"/>
                    </a:cubicBezTo>
                    <a:cubicBezTo>
                      <a:pt x="373" y="264"/>
                      <a:pt x="373" y="263"/>
                      <a:pt x="373" y="263"/>
                    </a:cubicBezTo>
                    <a:cubicBezTo>
                      <a:pt x="373" y="263"/>
                      <a:pt x="373" y="263"/>
                      <a:pt x="372" y="263"/>
                    </a:cubicBezTo>
                    <a:cubicBezTo>
                      <a:pt x="373" y="262"/>
                      <a:pt x="373" y="262"/>
                      <a:pt x="373" y="262"/>
                    </a:cubicBezTo>
                    <a:cubicBezTo>
                      <a:pt x="374" y="262"/>
                      <a:pt x="374" y="263"/>
                      <a:pt x="374" y="263"/>
                    </a:cubicBezTo>
                    <a:cubicBezTo>
                      <a:pt x="375" y="263"/>
                      <a:pt x="375" y="263"/>
                      <a:pt x="375" y="263"/>
                    </a:cubicBezTo>
                    <a:cubicBezTo>
                      <a:pt x="375" y="263"/>
                      <a:pt x="376" y="263"/>
                      <a:pt x="376" y="263"/>
                    </a:cubicBezTo>
                    <a:cubicBezTo>
                      <a:pt x="376" y="263"/>
                      <a:pt x="376" y="263"/>
                      <a:pt x="376" y="263"/>
                    </a:cubicBezTo>
                    <a:cubicBezTo>
                      <a:pt x="376" y="263"/>
                      <a:pt x="377" y="263"/>
                      <a:pt x="377" y="263"/>
                    </a:cubicBezTo>
                    <a:cubicBezTo>
                      <a:pt x="377" y="263"/>
                      <a:pt x="377" y="263"/>
                      <a:pt x="377" y="264"/>
                    </a:cubicBezTo>
                    <a:cubicBezTo>
                      <a:pt x="377" y="264"/>
                      <a:pt x="377" y="263"/>
                      <a:pt x="377" y="263"/>
                    </a:cubicBezTo>
                    <a:cubicBezTo>
                      <a:pt x="378" y="263"/>
                      <a:pt x="378" y="263"/>
                      <a:pt x="378" y="263"/>
                    </a:cubicBezTo>
                    <a:cubicBezTo>
                      <a:pt x="378" y="263"/>
                      <a:pt x="378" y="263"/>
                      <a:pt x="378" y="263"/>
                    </a:cubicBezTo>
                    <a:cubicBezTo>
                      <a:pt x="378" y="262"/>
                      <a:pt x="377" y="262"/>
                      <a:pt x="377" y="262"/>
                    </a:cubicBezTo>
                    <a:cubicBezTo>
                      <a:pt x="376" y="262"/>
                      <a:pt x="375" y="262"/>
                      <a:pt x="375" y="262"/>
                    </a:cubicBezTo>
                    <a:cubicBezTo>
                      <a:pt x="375" y="262"/>
                      <a:pt x="375" y="262"/>
                      <a:pt x="374" y="262"/>
                    </a:cubicBezTo>
                    <a:cubicBezTo>
                      <a:pt x="374" y="262"/>
                      <a:pt x="374" y="261"/>
                      <a:pt x="374" y="261"/>
                    </a:cubicBezTo>
                    <a:cubicBezTo>
                      <a:pt x="375" y="261"/>
                      <a:pt x="375" y="261"/>
                      <a:pt x="376" y="260"/>
                    </a:cubicBezTo>
                    <a:cubicBezTo>
                      <a:pt x="376" y="260"/>
                      <a:pt x="376" y="260"/>
                      <a:pt x="376" y="260"/>
                    </a:cubicBezTo>
                    <a:cubicBezTo>
                      <a:pt x="376" y="260"/>
                      <a:pt x="375" y="260"/>
                      <a:pt x="375" y="260"/>
                    </a:cubicBezTo>
                    <a:cubicBezTo>
                      <a:pt x="375" y="260"/>
                      <a:pt x="375" y="260"/>
                      <a:pt x="375" y="260"/>
                    </a:cubicBezTo>
                    <a:cubicBezTo>
                      <a:pt x="374" y="260"/>
                      <a:pt x="374" y="260"/>
                      <a:pt x="374" y="260"/>
                    </a:cubicBezTo>
                    <a:cubicBezTo>
                      <a:pt x="374" y="260"/>
                      <a:pt x="374" y="260"/>
                      <a:pt x="374" y="260"/>
                    </a:cubicBezTo>
                    <a:cubicBezTo>
                      <a:pt x="374" y="261"/>
                      <a:pt x="373" y="261"/>
                      <a:pt x="373" y="261"/>
                    </a:cubicBezTo>
                    <a:cubicBezTo>
                      <a:pt x="373" y="261"/>
                      <a:pt x="373" y="260"/>
                      <a:pt x="373" y="260"/>
                    </a:cubicBezTo>
                    <a:cubicBezTo>
                      <a:pt x="373" y="260"/>
                      <a:pt x="373" y="260"/>
                      <a:pt x="374" y="259"/>
                    </a:cubicBezTo>
                    <a:cubicBezTo>
                      <a:pt x="374" y="259"/>
                      <a:pt x="375" y="259"/>
                      <a:pt x="375" y="258"/>
                    </a:cubicBezTo>
                    <a:cubicBezTo>
                      <a:pt x="375" y="258"/>
                      <a:pt x="376" y="258"/>
                      <a:pt x="376" y="258"/>
                    </a:cubicBezTo>
                    <a:cubicBezTo>
                      <a:pt x="377" y="257"/>
                      <a:pt x="378" y="257"/>
                      <a:pt x="379" y="256"/>
                    </a:cubicBezTo>
                    <a:cubicBezTo>
                      <a:pt x="379" y="256"/>
                      <a:pt x="380" y="256"/>
                      <a:pt x="380" y="256"/>
                    </a:cubicBezTo>
                    <a:cubicBezTo>
                      <a:pt x="380" y="256"/>
                      <a:pt x="380" y="256"/>
                      <a:pt x="380" y="256"/>
                    </a:cubicBezTo>
                    <a:cubicBezTo>
                      <a:pt x="381" y="256"/>
                      <a:pt x="381" y="256"/>
                      <a:pt x="381" y="256"/>
                    </a:cubicBezTo>
                    <a:cubicBezTo>
                      <a:pt x="381" y="256"/>
                      <a:pt x="381" y="255"/>
                      <a:pt x="382" y="255"/>
                    </a:cubicBezTo>
                    <a:cubicBezTo>
                      <a:pt x="382" y="255"/>
                      <a:pt x="382" y="255"/>
                      <a:pt x="382" y="254"/>
                    </a:cubicBezTo>
                    <a:cubicBezTo>
                      <a:pt x="382" y="254"/>
                      <a:pt x="382" y="254"/>
                      <a:pt x="382" y="254"/>
                    </a:cubicBezTo>
                    <a:cubicBezTo>
                      <a:pt x="382" y="254"/>
                      <a:pt x="382" y="255"/>
                      <a:pt x="382" y="255"/>
                    </a:cubicBezTo>
                    <a:cubicBezTo>
                      <a:pt x="382" y="255"/>
                      <a:pt x="383" y="255"/>
                      <a:pt x="383" y="255"/>
                    </a:cubicBezTo>
                    <a:cubicBezTo>
                      <a:pt x="383" y="255"/>
                      <a:pt x="383" y="255"/>
                      <a:pt x="384" y="255"/>
                    </a:cubicBezTo>
                    <a:cubicBezTo>
                      <a:pt x="384" y="255"/>
                      <a:pt x="384" y="255"/>
                      <a:pt x="384" y="255"/>
                    </a:cubicBezTo>
                    <a:cubicBezTo>
                      <a:pt x="385" y="255"/>
                      <a:pt x="385" y="255"/>
                      <a:pt x="386" y="255"/>
                    </a:cubicBezTo>
                    <a:cubicBezTo>
                      <a:pt x="386" y="255"/>
                      <a:pt x="386" y="254"/>
                      <a:pt x="387" y="254"/>
                    </a:cubicBezTo>
                    <a:cubicBezTo>
                      <a:pt x="387" y="254"/>
                      <a:pt x="387" y="254"/>
                      <a:pt x="387" y="254"/>
                    </a:cubicBezTo>
                    <a:cubicBezTo>
                      <a:pt x="388" y="254"/>
                      <a:pt x="388" y="254"/>
                      <a:pt x="389" y="254"/>
                    </a:cubicBezTo>
                    <a:cubicBezTo>
                      <a:pt x="389" y="254"/>
                      <a:pt x="389" y="254"/>
                      <a:pt x="389" y="254"/>
                    </a:cubicBezTo>
                    <a:cubicBezTo>
                      <a:pt x="390" y="254"/>
                      <a:pt x="390" y="253"/>
                      <a:pt x="390" y="253"/>
                    </a:cubicBezTo>
                    <a:cubicBezTo>
                      <a:pt x="391" y="253"/>
                      <a:pt x="391" y="253"/>
                      <a:pt x="391" y="253"/>
                    </a:cubicBezTo>
                    <a:cubicBezTo>
                      <a:pt x="391" y="253"/>
                      <a:pt x="392" y="253"/>
                      <a:pt x="392" y="253"/>
                    </a:cubicBezTo>
                    <a:cubicBezTo>
                      <a:pt x="391" y="253"/>
                      <a:pt x="391" y="253"/>
                      <a:pt x="391" y="253"/>
                    </a:cubicBezTo>
                    <a:cubicBezTo>
                      <a:pt x="391" y="253"/>
                      <a:pt x="390" y="253"/>
                      <a:pt x="390" y="253"/>
                    </a:cubicBezTo>
                    <a:cubicBezTo>
                      <a:pt x="390" y="254"/>
                      <a:pt x="390" y="254"/>
                      <a:pt x="390" y="254"/>
                    </a:cubicBezTo>
                    <a:cubicBezTo>
                      <a:pt x="390" y="254"/>
                      <a:pt x="391" y="254"/>
                      <a:pt x="391" y="253"/>
                    </a:cubicBezTo>
                    <a:cubicBezTo>
                      <a:pt x="392" y="253"/>
                      <a:pt x="392" y="253"/>
                      <a:pt x="392" y="253"/>
                    </a:cubicBezTo>
                    <a:cubicBezTo>
                      <a:pt x="393" y="253"/>
                      <a:pt x="393" y="253"/>
                      <a:pt x="393" y="253"/>
                    </a:cubicBezTo>
                    <a:cubicBezTo>
                      <a:pt x="394" y="253"/>
                      <a:pt x="394" y="253"/>
                      <a:pt x="394" y="253"/>
                    </a:cubicBezTo>
                    <a:cubicBezTo>
                      <a:pt x="394" y="253"/>
                      <a:pt x="394" y="253"/>
                      <a:pt x="394" y="253"/>
                    </a:cubicBezTo>
                    <a:cubicBezTo>
                      <a:pt x="394" y="253"/>
                      <a:pt x="394" y="253"/>
                      <a:pt x="394" y="253"/>
                    </a:cubicBezTo>
                    <a:cubicBezTo>
                      <a:pt x="394" y="253"/>
                      <a:pt x="394" y="253"/>
                      <a:pt x="394" y="253"/>
                    </a:cubicBezTo>
                    <a:cubicBezTo>
                      <a:pt x="394" y="253"/>
                      <a:pt x="394" y="253"/>
                      <a:pt x="394" y="253"/>
                    </a:cubicBezTo>
                    <a:cubicBezTo>
                      <a:pt x="395" y="253"/>
                      <a:pt x="395" y="253"/>
                      <a:pt x="395" y="253"/>
                    </a:cubicBezTo>
                    <a:cubicBezTo>
                      <a:pt x="395" y="253"/>
                      <a:pt x="395" y="253"/>
                      <a:pt x="395" y="254"/>
                    </a:cubicBezTo>
                    <a:cubicBezTo>
                      <a:pt x="395" y="253"/>
                      <a:pt x="395" y="253"/>
                      <a:pt x="395" y="253"/>
                    </a:cubicBezTo>
                    <a:cubicBezTo>
                      <a:pt x="395" y="253"/>
                      <a:pt x="394" y="254"/>
                      <a:pt x="394" y="254"/>
                    </a:cubicBezTo>
                    <a:cubicBezTo>
                      <a:pt x="395" y="254"/>
                      <a:pt x="395" y="254"/>
                      <a:pt x="396" y="254"/>
                    </a:cubicBezTo>
                    <a:cubicBezTo>
                      <a:pt x="396" y="254"/>
                      <a:pt x="396" y="254"/>
                      <a:pt x="396" y="254"/>
                    </a:cubicBezTo>
                    <a:cubicBezTo>
                      <a:pt x="397" y="254"/>
                      <a:pt x="397" y="254"/>
                      <a:pt x="397" y="254"/>
                    </a:cubicBezTo>
                    <a:cubicBezTo>
                      <a:pt x="397" y="254"/>
                      <a:pt x="397" y="255"/>
                      <a:pt x="397" y="255"/>
                    </a:cubicBezTo>
                    <a:cubicBezTo>
                      <a:pt x="397" y="255"/>
                      <a:pt x="396" y="254"/>
                      <a:pt x="396" y="254"/>
                    </a:cubicBezTo>
                    <a:cubicBezTo>
                      <a:pt x="396" y="254"/>
                      <a:pt x="396" y="255"/>
                      <a:pt x="396" y="255"/>
                    </a:cubicBezTo>
                    <a:cubicBezTo>
                      <a:pt x="396" y="255"/>
                      <a:pt x="397" y="255"/>
                      <a:pt x="397" y="255"/>
                    </a:cubicBezTo>
                    <a:cubicBezTo>
                      <a:pt x="397" y="255"/>
                      <a:pt x="398" y="255"/>
                      <a:pt x="398" y="254"/>
                    </a:cubicBezTo>
                    <a:cubicBezTo>
                      <a:pt x="398" y="254"/>
                      <a:pt x="399" y="254"/>
                      <a:pt x="399" y="254"/>
                    </a:cubicBezTo>
                    <a:cubicBezTo>
                      <a:pt x="399" y="254"/>
                      <a:pt x="400" y="253"/>
                      <a:pt x="400" y="253"/>
                    </a:cubicBezTo>
                    <a:cubicBezTo>
                      <a:pt x="400" y="253"/>
                      <a:pt x="400" y="253"/>
                      <a:pt x="400" y="253"/>
                    </a:cubicBezTo>
                    <a:cubicBezTo>
                      <a:pt x="401" y="253"/>
                      <a:pt x="401" y="253"/>
                      <a:pt x="401" y="253"/>
                    </a:cubicBezTo>
                    <a:cubicBezTo>
                      <a:pt x="401" y="253"/>
                      <a:pt x="401" y="252"/>
                      <a:pt x="401" y="252"/>
                    </a:cubicBezTo>
                    <a:cubicBezTo>
                      <a:pt x="401" y="252"/>
                      <a:pt x="401" y="252"/>
                      <a:pt x="401" y="252"/>
                    </a:cubicBezTo>
                    <a:cubicBezTo>
                      <a:pt x="401" y="252"/>
                      <a:pt x="402" y="252"/>
                      <a:pt x="402" y="251"/>
                    </a:cubicBezTo>
                    <a:cubicBezTo>
                      <a:pt x="402" y="251"/>
                      <a:pt x="403" y="252"/>
                      <a:pt x="403" y="252"/>
                    </a:cubicBezTo>
                    <a:cubicBezTo>
                      <a:pt x="403" y="252"/>
                      <a:pt x="404" y="252"/>
                      <a:pt x="404" y="252"/>
                    </a:cubicBezTo>
                    <a:cubicBezTo>
                      <a:pt x="404" y="252"/>
                      <a:pt x="405" y="252"/>
                      <a:pt x="405" y="253"/>
                    </a:cubicBezTo>
                    <a:cubicBezTo>
                      <a:pt x="405" y="253"/>
                      <a:pt x="405" y="253"/>
                      <a:pt x="406" y="253"/>
                    </a:cubicBezTo>
                    <a:cubicBezTo>
                      <a:pt x="406" y="253"/>
                      <a:pt x="406" y="253"/>
                      <a:pt x="406" y="253"/>
                    </a:cubicBezTo>
                    <a:cubicBezTo>
                      <a:pt x="406" y="253"/>
                      <a:pt x="406" y="253"/>
                      <a:pt x="406" y="254"/>
                    </a:cubicBezTo>
                    <a:cubicBezTo>
                      <a:pt x="407" y="254"/>
                      <a:pt x="407" y="254"/>
                      <a:pt x="407" y="254"/>
                    </a:cubicBezTo>
                    <a:cubicBezTo>
                      <a:pt x="407" y="254"/>
                      <a:pt x="407" y="254"/>
                      <a:pt x="408" y="254"/>
                    </a:cubicBezTo>
                    <a:cubicBezTo>
                      <a:pt x="408" y="254"/>
                      <a:pt x="408" y="254"/>
                      <a:pt x="408" y="254"/>
                    </a:cubicBezTo>
                    <a:cubicBezTo>
                      <a:pt x="408" y="254"/>
                      <a:pt x="408" y="254"/>
                      <a:pt x="408" y="254"/>
                    </a:cubicBezTo>
                    <a:cubicBezTo>
                      <a:pt x="408" y="254"/>
                      <a:pt x="409" y="254"/>
                      <a:pt x="409" y="254"/>
                    </a:cubicBezTo>
                    <a:cubicBezTo>
                      <a:pt x="409" y="254"/>
                      <a:pt x="410" y="255"/>
                      <a:pt x="410" y="255"/>
                    </a:cubicBezTo>
                    <a:cubicBezTo>
                      <a:pt x="410" y="255"/>
                      <a:pt x="410" y="255"/>
                      <a:pt x="410" y="256"/>
                    </a:cubicBezTo>
                    <a:cubicBezTo>
                      <a:pt x="410" y="256"/>
                      <a:pt x="410" y="257"/>
                      <a:pt x="410" y="258"/>
                    </a:cubicBezTo>
                    <a:cubicBezTo>
                      <a:pt x="410" y="258"/>
                      <a:pt x="409" y="259"/>
                      <a:pt x="409" y="259"/>
                    </a:cubicBezTo>
                    <a:cubicBezTo>
                      <a:pt x="409" y="259"/>
                      <a:pt x="409" y="259"/>
                      <a:pt x="409" y="260"/>
                    </a:cubicBezTo>
                    <a:cubicBezTo>
                      <a:pt x="410" y="260"/>
                      <a:pt x="410" y="260"/>
                      <a:pt x="410" y="260"/>
                    </a:cubicBezTo>
                    <a:cubicBezTo>
                      <a:pt x="410" y="260"/>
                      <a:pt x="410" y="260"/>
                      <a:pt x="410" y="260"/>
                    </a:cubicBezTo>
                    <a:cubicBezTo>
                      <a:pt x="411" y="260"/>
                      <a:pt x="411" y="259"/>
                      <a:pt x="411" y="259"/>
                    </a:cubicBezTo>
                    <a:cubicBezTo>
                      <a:pt x="411" y="259"/>
                      <a:pt x="411" y="259"/>
                      <a:pt x="411" y="259"/>
                    </a:cubicBezTo>
                    <a:cubicBezTo>
                      <a:pt x="411" y="259"/>
                      <a:pt x="411" y="259"/>
                      <a:pt x="411" y="259"/>
                    </a:cubicBezTo>
                    <a:cubicBezTo>
                      <a:pt x="411" y="259"/>
                      <a:pt x="411" y="259"/>
                      <a:pt x="412" y="259"/>
                    </a:cubicBezTo>
                    <a:cubicBezTo>
                      <a:pt x="412" y="259"/>
                      <a:pt x="412" y="259"/>
                      <a:pt x="412" y="259"/>
                    </a:cubicBezTo>
                    <a:cubicBezTo>
                      <a:pt x="412" y="260"/>
                      <a:pt x="411" y="260"/>
                      <a:pt x="411" y="261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12" y="262"/>
                      <a:pt x="412" y="262"/>
                    </a:cubicBezTo>
                    <a:cubicBezTo>
                      <a:pt x="412" y="262"/>
                      <a:pt x="412" y="262"/>
                      <a:pt x="412" y="262"/>
                    </a:cubicBezTo>
                    <a:cubicBezTo>
                      <a:pt x="413" y="262"/>
                      <a:pt x="413" y="262"/>
                      <a:pt x="413" y="263"/>
                    </a:cubicBezTo>
                    <a:cubicBezTo>
                      <a:pt x="413" y="263"/>
                      <a:pt x="413" y="262"/>
                      <a:pt x="413" y="262"/>
                    </a:cubicBezTo>
                    <a:cubicBezTo>
                      <a:pt x="413" y="263"/>
                      <a:pt x="413" y="263"/>
                      <a:pt x="414" y="263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4" y="262"/>
                      <a:pt x="414" y="262"/>
                      <a:pt x="414" y="262"/>
                    </a:cubicBezTo>
                    <a:cubicBezTo>
                      <a:pt x="414" y="262"/>
                      <a:pt x="414" y="262"/>
                      <a:pt x="414" y="262"/>
                    </a:cubicBezTo>
                    <a:cubicBezTo>
                      <a:pt x="414" y="262"/>
                      <a:pt x="415" y="262"/>
                      <a:pt x="415" y="262"/>
                    </a:cubicBezTo>
                    <a:cubicBezTo>
                      <a:pt x="415" y="262"/>
                      <a:pt x="415" y="262"/>
                      <a:pt x="414" y="263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4" y="263"/>
                      <a:pt x="414" y="264"/>
                      <a:pt x="414" y="264"/>
                    </a:cubicBezTo>
                    <a:cubicBezTo>
                      <a:pt x="414" y="264"/>
                      <a:pt x="414" y="264"/>
                      <a:pt x="414" y="264"/>
                    </a:cubicBezTo>
                    <a:cubicBezTo>
                      <a:pt x="415" y="264"/>
                      <a:pt x="415" y="264"/>
                      <a:pt x="416" y="264"/>
                    </a:cubicBezTo>
                    <a:cubicBezTo>
                      <a:pt x="416" y="265"/>
                      <a:pt x="416" y="265"/>
                      <a:pt x="416" y="265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6"/>
                      <a:pt x="417" y="266"/>
                      <a:pt x="417" y="266"/>
                    </a:cubicBezTo>
                    <a:cubicBezTo>
                      <a:pt x="417" y="266"/>
                      <a:pt x="417" y="266"/>
                      <a:pt x="418" y="266"/>
                    </a:cubicBezTo>
                    <a:cubicBezTo>
                      <a:pt x="418" y="266"/>
                      <a:pt x="418" y="266"/>
                      <a:pt x="418" y="266"/>
                    </a:cubicBezTo>
                    <a:cubicBezTo>
                      <a:pt x="418" y="267"/>
                      <a:pt x="418" y="267"/>
                      <a:pt x="418" y="267"/>
                    </a:cubicBezTo>
                    <a:cubicBezTo>
                      <a:pt x="419" y="267"/>
                      <a:pt x="419" y="267"/>
                      <a:pt x="420" y="267"/>
                    </a:cubicBezTo>
                    <a:cubicBezTo>
                      <a:pt x="419" y="268"/>
                      <a:pt x="419" y="268"/>
                      <a:pt x="419" y="268"/>
                    </a:cubicBezTo>
                    <a:cubicBezTo>
                      <a:pt x="419" y="268"/>
                      <a:pt x="420" y="268"/>
                      <a:pt x="420" y="268"/>
                    </a:cubicBezTo>
                    <a:cubicBezTo>
                      <a:pt x="420" y="268"/>
                      <a:pt x="421" y="268"/>
                      <a:pt x="421" y="268"/>
                    </a:cubicBezTo>
                    <a:cubicBezTo>
                      <a:pt x="421" y="268"/>
                      <a:pt x="421" y="268"/>
                      <a:pt x="422" y="268"/>
                    </a:cubicBezTo>
                    <a:cubicBezTo>
                      <a:pt x="422" y="268"/>
                      <a:pt x="422" y="268"/>
                      <a:pt x="423" y="267"/>
                    </a:cubicBezTo>
                    <a:cubicBezTo>
                      <a:pt x="423" y="267"/>
                      <a:pt x="423" y="267"/>
                      <a:pt x="423" y="267"/>
                    </a:cubicBezTo>
                    <a:cubicBezTo>
                      <a:pt x="423" y="267"/>
                      <a:pt x="423" y="266"/>
                      <a:pt x="423" y="266"/>
                    </a:cubicBezTo>
                    <a:cubicBezTo>
                      <a:pt x="423" y="266"/>
                      <a:pt x="424" y="266"/>
                      <a:pt x="424" y="265"/>
                    </a:cubicBezTo>
                    <a:cubicBezTo>
                      <a:pt x="424" y="265"/>
                      <a:pt x="424" y="265"/>
                      <a:pt x="424" y="264"/>
                    </a:cubicBezTo>
                    <a:cubicBezTo>
                      <a:pt x="424" y="264"/>
                      <a:pt x="424" y="263"/>
                      <a:pt x="424" y="263"/>
                    </a:cubicBezTo>
                    <a:cubicBezTo>
                      <a:pt x="424" y="263"/>
                      <a:pt x="424" y="262"/>
                      <a:pt x="424" y="262"/>
                    </a:cubicBezTo>
                    <a:cubicBezTo>
                      <a:pt x="424" y="262"/>
                      <a:pt x="424" y="262"/>
                      <a:pt x="424" y="262"/>
                    </a:cubicBezTo>
                    <a:cubicBezTo>
                      <a:pt x="424" y="261"/>
                      <a:pt x="424" y="261"/>
                      <a:pt x="424" y="261"/>
                    </a:cubicBezTo>
                    <a:cubicBezTo>
                      <a:pt x="424" y="261"/>
                      <a:pt x="424" y="260"/>
                      <a:pt x="424" y="260"/>
                    </a:cubicBezTo>
                    <a:cubicBezTo>
                      <a:pt x="424" y="260"/>
                      <a:pt x="424" y="260"/>
                      <a:pt x="424" y="260"/>
                    </a:cubicBezTo>
                    <a:cubicBezTo>
                      <a:pt x="424" y="259"/>
                      <a:pt x="424" y="259"/>
                      <a:pt x="424" y="259"/>
                    </a:cubicBezTo>
                    <a:cubicBezTo>
                      <a:pt x="423" y="259"/>
                      <a:pt x="423" y="259"/>
                      <a:pt x="423" y="259"/>
                    </a:cubicBezTo>
                    <a:cubicBezTo>
                      <a:pt x="422" y="258"/>
                      <a:pt x="422" y="257"/>
                      <a:pt x="421" y="257"/>
                    </a:cubicBezTo>
                    <a:cubicBezTo>
                      <a:pt x="421" y="256"/>
                      <a:pt x="421" y="256"/>
                      <a:pt x="421" y="256"/>
                    </a:cubicBezTo>
                    <a:cubicBezTo>
                      <a:pt x="421" y="256"/>
                      <a:pt x="421" y="255"/>
                      <a:pt x="421" y="255"/>
                    </a:cubicBezTo>
                    <a:cubicBezTo>
                      <a:pt x="421" y="255"/>
                      <a:pt x="421" y="254"/>
                      <a:pt x="421" y="254"/>
                    </a:cubicBezTo>
                    <a:cubicBezTo>
                      <a:pt x="421" y="254"/>
                      <a:pt x="421" y="254"/>
                      <a:pt x="420" y="254"/>
                    </a:cubicBezTo>
                    <a:cubicBezTo>
                      <a:pt x="420" y="253"/>
                      <a:pt x="420" y="253"/>
                      <a:pt x="420" y="253"/>
                    </a:cubicBezTo>
                    <a:cubicBezTo>
                      <a:pt x="419" y="253"/>
                      <a:pt x="419" y="252"/>
                      <a:pt x="419" y="252"/>
                    </a:cubicBezTo>
                    <a:cubicBezTo>
                      <a:pt x="418" y="251"/>
                      <a:pt x="418" y="251"/>
                      <a:pt x="418" y="251"/>
                    </a:cubicBezTo>
                    <a:cubicBezTo>
                      <a:pt x="418" y="251"/>
                      <a:pt x="418" y="250"/>
                      <a:pt x="417" y="250"/>
                    </a:cubicBezTo>
                    <a:cubicBezTo>
                      <a:pt x="417" y="249"/>
                      <a:pt x="417" y="249"/>
                      <a:pt x="416" y="249"/>
                    </a:cubicBezTo>
                    <a:cubicBezTo>
                      <a:pt x="416" y="248"/>
                      <a:pt x="416" y="248"/>
                      <a:pt x="416" y="247"/>
                    </a:cubicBezTo>
                    <a:cubicBezTo>
                      <a:pt x="416" y="247"/>
                      <a:pt x="416" y="246"/>
                      <a:pt x="416" y="246"/>
                    </a:cubicBezTo>
                    <a:cubicBezTo>
                      <a:pt x="416" y="245"/>
                      <a:pt x="416" y="245"/>
                      <a:pt x="416" y="244"/>
                    </a:cubicBezTo>
                    <a:cubicBezTo>
                      <a:pt x="415" y="243"/>
                      <a:pt x="415" y="243"/>
                      <a:pt x="415" y="243"/>
                    </a:cubicBezTo>
                    <a:cubicBezTo>
                      <a:pt x="415" y="242"/>
                      <a:pt x="416" y="242"/>
                      <a:pt x="416" y="241"/>
                    </a:cubicBezTo>
                    <a:cubicBezTo>
                      <a:pt x="416" y="241"/>
                      <a:pt x="416" y="241"/>
                      <a:pt x="416" y="240"/>
                    </a:cubicBezTo>
                    <a:cubicBezTo>
                      <a:pt x="417" y="240"/>
                      <a:pt x="417" y="240"/>
                      <a:pt x="417" y="240"/>
                    </a:cubicBezTo>
                    <a:cubicBezTo>
                      <a:pt x="417" y="240"/>
                      <a:pt x="417" y="239"/>
                      <a:pt x="417" y="239"/>
                    </a:cubicBezTo>
                    <a:cubicBezTo>
                      <a:pt x="418" y="239"/>
                      <a:pt x="418" y="239"/>
                      <a:pt x="418" y="239"/>
                    </a:cubicBezTo>
                    <a:cubicBezTo>
                      <a:pt x="418" y="239"/>
                      <a:pt x="418" y="239"/>
                      <a:pt x="418" y="238"/>
                    </a:cubicBezTo>
                    <a:cubicBezTo>
                      <a:pt x="418" y="238"/>
                      <a:pt x="418" y="238"/>
                      <a:pt x="418" y="238"/>
                    </a:cubicBezTo>
                    <a:cubicBezTo>
                      <a:pt x="418" y="238"/>
                      <a:pt x="418" y="238"/>
                      <a:pt x="418" y="238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37"/>
                      <a:pt x="419" y="237"/>
                      <a:pt x="419" y="237"/>
                    </a:cubicBezTo>
                    <a:cubicBezTo>
                      <a:pt x="419" y="237"/>
                      <a:pt x="419" y="237"/>
                      <a:pt x="419" y="236"/>
                    </a:cubicBezTo>
                    <a:cubicBezTo>
                      <a:pt x="420" y="236"/>
                      <a:pt x="420" y="236"/>
                      <a:pt x="420" y="236"/>
                    </a:cubicBezTo>
                    <a:cubicBezTo>
                      <a:pt x="420" y="236"/>
                      <a:pt x="420" y="236"/>
                      <a:pt x="421" y="236"/>
                    </a:cubicBezTo>
                    <a:cubicBezTo>
                      <a:pt x="421" y="236"/>
                      <a:pt x="422" y="235"/>
                      <a:pt x="422" y="235"/>
                    </a:cubicBezTo>
                    <a:cubicBezTo>
                      <a:pt x="422" y="235"/>
                      <a:pt x="422" y="235"/>
                      <a:pt x="422" y="235"/>
                    </a:cubicBezTo>
                    <a:cubicBezTo>
                      <a:pt x="423" y="235"/>
                      <a:pt x="423" y="235"/>
                      <a:pt x="424" y="234"/>
                    </a:cubicBezTo>
                    <a:cubicBezTo>
                      <a:pt x="424" y="234"/>
                      <a:pt x="424" y="234"/>
                      <a:pt x="424" y="234"/>
                    </a:cubicBezTo>
                    <a:cubicBezTo>
                      <a:pt x="424" y="234"/>
                      <a:pt x="424" y="234"/>
                      <a:pt x="424" y="234"/>
                    </a:cubicBezTo>
                    <a:cubicBezTo>
                      <a:pt x="424" y="234"/>
                      <a:pt x="425" y="234"/>
                      <a:pt x="425" y="234"/>
                    </a:cubicBezTo>
                    <a:cubicBezTo>
                      <a:pt x="425" y="234"/>
                      <a:pt x="425" y="233"/>
                      <a:pt x="426" y="233"/>
                    </a:cubicBezTo>
                    <a:cubicBezTo>
                      <a:pt x="426" y="233"/>
                      <a:pt x="426" y="233"/>
                      <a:pt x="425" y="232"/>
                    </a:cubicBezTo>
                    <a:cubicBezTo>
                      <a:pt x="426" y="232"/>
                      <a:pt x="426" y="232"/>
                      <a:pt x="426" y="232"/>
                    </a:cubicBezTo>
                    <a:cubicBezTo>
                      <a:pt x="426" y="232"/>
                      <a:pt x="426" y="232"/>
                      <a:pt x="427" y="232"/>
                    </a:cubicBezTo>
                    <a:cubicBezTo>
                      <a:pt x="427" y="231"/>
                      <a:pt x="427" y="231"/>
                      <a:pt x="427" y="231"/>
                    </a:cubicBezTo>
                    <a:cubicBezTo>
                      <a:pt x="427" y="230"/>
                      <a:pt x="428" y="230"/>
                      <a:pt x="428" y="229"/>
                    </a:cubicBezTo>
                    <a:cubicBezTo>
                      <a:pt x="428" y="229"/>
                      <a:pt x="429" y="228"/>
                      <a:pt x="429" y="228"/>
                    </a:cubicBezTo>
                    <a:cubicBezTo>
                      <a:pt x="429" y="228"/>
                      <a:pt x="430" y="228"/>
                      <a:pt x="430" y="228"/>
                    </a:cubicBezTo>
                    <a:cubicBezTo>
                      <a:pt x="430" y="228"/>
                      <a:pt x="431" y="228"/>
                      <a:pt x="431" y="228"/>
                    </a:cubicBezTo>
                    <a:cubicBezTo>
                      <a:pt x="431" y="228"/>
                      <a:pt x="431" y="228"/>
                      <a:pt x="431" y="228"/>
                    </a:cubicBezTo>
                    <a:cubicBezTo>
                      <a:pt x="431" y="227"/>
                      <a:pt x="432" y="227"/>
                      <a:pt x="432" y="226"/>
                    </a:cubicBezTo>
                    <a:cubicBezTo>
                      <a:pt x="433" y="225"/>
                      <a:pt x="433" y="225"/>
                      <a:pt x="434" y="224"/>
                    </a:cubicBezTo>
                    <a:cubicBezTo>
                      <a:pt x="435" y="224"/>
                      <a:pt x="435" y="223"/>
                      <a:pt x="436" y="222"/>
                    </a:cubicBezTo>
                    <a:cubicBezTo>
                      <a:pt x="437" y="222"/>
                      <a:pt x="437" y="222"/>
                      <a:pt x="437" y="222"/>
                    </a:cubicBezTo>
                    <a:cubicBezTo>
                      <a:pt x="438" y="222"/>
                      <a:pt x="438" y="222"/>
                      <a:pt x="438" y="222"/>
                    </a:cubicBezTo>
                    <a:cubicBezTo>
                      <a:pt x="438" y="222"/>
                      <a:pt x="438" y="222"/>
                      <a:pt x="438" y="222"/>
                    </a:cubicBezTo>
                    <a:cubicBezTo>
                      <a:pt x="438" y="222"/>
                      <a:pt x="438" y="222"/>
                      <a:pt x="439" y="222"/>
                    </a:cubicBezTo>
                    <a:cubicBezTo>
                      <a:pt x="439" y="222"/>
                      <a:pt x="439" y="222"/>
                      <a:pt x="439" y="222"/>
                    </a:cubicBezTo>
                    <a:cubicBezTo>
                      <a:pt x="440" y="221"/>
                      <a:pt x="440" y="221"/>
                      <a:pt x="440" y="221"/>
                    </a:cubicBezTo>
                    <a:cubicBezTo>
                      <a:pt x="440" y="221"/>
                      <a:pt x="440" y="221"/>
                      <a:pt x="440" y="221"/>
                    </a:cubicBezTo>
                    <a:cubicBezTo>
                      <a:pt x="440" y="220"/>
                      <a:pt x="440" y="220"/>
                      <a:pt x="439" y="220"/>
                    </a:cubicBezTo>
                    <a:cubicBezTo>
                      <a:pt x="439" y="221"/>
                      <a:pt x="439" y="221"/>
                      <a:pt x="439" y="221"/>
                    </a:cubicBezTo>
                    <a:cubicBezTo>
                      <a:pt x="438" y="221"/>
                      <a:pt x="438" y="221"/>
                      <a:pt x="437" y="221"/>
                    </a:cubicBezTo>
                    <a:cubicBezTo>
                      <a:pt x="437" y="221"/>
                      <a:pt x="437" y="221"/>
                      <a:pt x="436" y="221"/>
                    </a:cubicBezTo>
                    <a:cubicBezTo>
                      <a:pt x="437" y="221"/>
                      <a:pt x="437" y="221"/>
                      <a:pt x="437" y="221"/>
                    </a:cubicBezTo>
                    <a:cubicBezTo>
                      <a:pt x="438" y="221"/>
                      <a:pt x="438" y="221"/>
                      <a:pt x="439" y="220"/>
                    </a:cubicBezTo>
                    <a:cubicBezTo>
                      <a:pt x="439" y="220"/>
                      <a:pt x="439" y="220"/>
                      <a:pt x="438" y="220"/>
                    </a:cubicBezTo>
                    <a:cubicBezTo>
                      <a:pt x="439" y="220"/>
                      <a:pt x="439" y="220"/>
                      <a:pt x="439" y="220"/>
                    </a:cubicBezTo>
                    <a:cubicBezTo>
                      <a:pt x="439" y="220"/>
                      <a:pt x="439" y="220"/>
                      <a:pt x="438" y="219"/>
                    </a:cubicBezTo>
                    <a:cubicBezTo>
                      <a:pt x="438" y="220"/>
                      <a:pt x="438" y="220"/>
                      <a:pt x="437" y="220"/>
                    </a:cubicBezTo>
                    <a:cubicBezTo>
                      <a:pt x="437" y="219"/>
                      <a:pt x="437" y="219"/>
                      <a:pt x="436" y="219"/>
                    </a:cubicBezTo>
                    <a:cubicBezTo>
                      <a:pt x="437" y="219"/>
                      <a:pt x="437" y="219"/>
                      <a:pt x="437" y="219"/>
                    </a:cubicBezTo>
                    <a:cubicBezTo>
                      <a:pt x="437" y="219"/>
                      <a:pt x="438" y="219"/>
                      <a:pt x="438" y="219"/>
                    </a:cubicBezTo>
                    <a:cubicBezTo>
                      <a:pt x="438" y="219"/>
                      <a:pt x="438" y="219"/>
                      <a:pt x="439" y="219"/>
                    </a:cubicBezTo>
                    <a:cubicBezTo>
                      <a:pt x="439" y="219"/>
                      <a:pt x="439" y="218"/>
                      <a:pt x="439" y="218"/>
                    </a:cubicBezTo>
                    <a:cubicBezTo>
                      <a:pt x="439" y="219"/>
                      <a:pt x="439" y="219"/>
                      <a:pt x="439" y="219"/>
                    </a:cubicBezTo>
                    <a:cubicBezTo>
                      <a:pt x="439" y="219"/>
                      <a:pt x="440" y="219"/>
                      <a:pt x="440" y="219"/>
                    </a:cubicBezTo>
                    <a:cubicBezTo>
                      <a:pt x="440" y="219"/>
                      <a:pt x="440" y="219"/>
                      <a:pt x="441" y="219"/>
                    </a:cubicBezTo>
                    <a:cubicBezTo>
                      <a:pt x="441" y="219"/>
                      <a:pt x="441" y="219"/>
                      <a:pt x="441" y="218"/>
                    </a:cubicBezTo>
                    <a:cubicBezTo>
                      <a:pt x="441" y="218"/>
                      <a:pt x="441" y="218"/>
                      <a:pt x="441" y="218"/>
                    </a:cubicBezTo>
                    <a:cubicBezTo>
                      <a:pt x="442" y="218"/>
                      <a:pt x="442" y="217"/>
                      <a:pt x="442" y="217"/>
                    </a:cubicBezTo>
                    <a:cubicBezTo>
                      <a:pt x="442" y="217"/>
                      <a:pt x="442" y="217"/>
                      <a:pt x="443" y="217"/>
                    </a:cubicBezTo>
                    <a:cubicBezTo>
                      <a:pt x="443" y="217"/>
                      <a:pt x="443" y="216"/>
                      <a:pt x="443" y="216"/>
                    </a:cubicBezTo>
                    <a:cubicBezTo>
                      <a:pt x="442" y="216"/>
                      <a:pt x="442" y="216"/>
                      <a:pt x="442" y="216"/>
                    </a:cubicBezTo>
                    <a:cubicBezTo>
                      <a:pt x="442" y="216"/>
                      <a:pt x="442" y="216"/>
                      <a:pt x="442" y="216"/>
                    </a:cubicBezTo>
                    <a:cubicBezTo>
                      <a:pt x="442" y="216"/>
                      <a:pt x="442" y="216"/>
                      <a:pt x="441" y="217"/>
                    </a:cubicBezTo>
                    <a:cubicBezTo>
                      <a:pt x="441" y="217"/>
                      <a:pt x="441" y="217"/>
                      <a:pt x="441" y="217"/>
                    </a:cubicBezTo>
                    <a:cubicBezTo>
                      <a:pt x="441" y="217"/>
                      <a:pt x="441" y="217"/>
                      <a:pt x="441" y="217"/>
                    </a:cubicBezTo>
                    <a:cubicBezTo>
                      <a:pt x="441" y="217"/>
                      <a:pt x="441" y="216"/>
                      <a:pt x="441" y="216"/>
                    </a:cubicBezTo>
                    <a:cubicBezTo>
                      <a:pt x="440" y="216"/>
                      <a:pt x="440" y="216"/>
                      <a:pt x="440" y="216"/>
                    </a:cubicBezTo>
                    <a:cubicBezTo>
                      <a:pt x="439" y="216"/>
                      <a:pt x="439" y="216"/>
                      <a:pt x="438" y="217"/>
                    </a:cubicBezTo>
                    <a:cubicBezTo>
                      <a:pt x="438" y="217"/>
                      <a:pt x="437" y="217"/>
                      <a:pt x="437" y="217"/>
                    </a:cubicBezTo>
                    <a:cubicBezTo>
                      <a:pt x="437" y="217"/>
                      <a:pt x="437" y="217"/>
                      <a:pt x="437" y="217"/>
                    </a:cubicBezTo>
                    <a:cubicBezTo>
                      <a:pt x="437" y="216"/>
                      <a:pt x="437" y="216"/>
                      <a:pt x="437" y="216"/>
                    </a:cubicBezTo>
                    <a:cubicBezTo>
                      <a:pt x="437" y="215"/>
                      <a:pt x="437" y="215"/>
                      <a:pt x="437" y="215"/>
                    </a:cubicBezTo>
                    <a:cubicBezTo>
                      <a:pt x="437" y="216"/>
                      <a:pt x="438" y="216"/>
                      <a:pt x="438" y="216"/>
                    </a:cubicBezTo>
                    <a:cubicBezTo>
                      <a:pt x="438" y="216"/>
                      <a:pt x="438" y="216"/>
                      <a:pt x="439" y="216"/>
                    </a:cubicBezTo>
                    <a:cubicBezTo>
                      <a:pt x="439" y="216"/>
                      <a:pt x="439" y="216"/>
                      <a:pt x="439" y="215"/>
                    </a:cubicBezTo>
                    <a:cubicBezTo>
                      <a:pt x="439" y="215"/>
                      <a:pt x="440" y="215"/>
                      <a:pt x="440" y="215"/>
                    </a:cubicBezTo>
                    <a:cubicBezTo>
                      <a:pt x="440" y="215"/>
                      <a:pt x="440" y="215"/>
                      <a:pt x="441" y="215"/>
                    </a:cubicBezTo>
                    <a:cubicBezTo>
                      <a:pt x="441" y="215"/>
                      <a:pt x="441" y="214"/>
                      <a:pt x="441" y="214"/>
                    </a:cubicBezTo>
                    <a:cubicBezTo>
                      <a:pt x="441" y="214"/>
                      <a:pt x="441" y="214"/>
                      <a:pt x="441" y="214"/>
                    </a:cubicBezTo>
                    <a:cubicBezTo>
                      <a:pt x="441" y="214"/>
                      <a:pt x="441" y="213"/>
                      <a:pt x="441" y="213"/>
                    </a:cubicBezTo>
                    <a:cubicBezTo>
                      <a:pt x="441" y="213"/>
                      <a:pt x="441" y="213"/>
                      <a:pt x="441" y="213"/>
                    </a:cubicBezTo>
                    <a:cubicBezTo>
                      <a:pt x="441" y="213"/>
                      <a:pt x="441" y="213"/>
                      <a:pt x="440" y="213"/>
                    </a:cubicBezTo>
                    <a:cubicBezTo>
                      <a:pt x="441" y="213"/>
                      <a:pt x="441" y="213"/>
                      <a:pt x="441" y="213"/>
                    </a:cubicBezTo>
                    <a:cubicBezTo>
                      <a:pt x="441" y="212"/>
                      <a:pt x="441" y="212"/>
                      <a:pt x="441" y="212"/>
                    </a:cubicBezTo>
                    <a:cubicBezTo>
                      <a:pt x="441" y="212"/>
                      <a:pt x="441" y="212"/>
                      <a:pt x="441" y="211"/>
                    </a:cubicBezTo>
                    <a:cubicBezTo>
                      <a:pt x="441" y="211"/>
                      <a:pt x="440" y="211"/>
                      <a:pt x="440" y="211"/>
                    </a:cubicBezTo>
                    <a:cubicBezTo>
                      <a:pt x="440" y="211"/>
                      <a:pt x="440" y="211"/>
                      <a:pt x="440" y="211"/>
                    </a:cubicBezTo>
                    <a:cubicBezTo>
                      <a:pt x="439" y="212"/>
                      <a:pt x="439" y="212"/>
                      <a:pt x="439" y="212"/>
                    </a:cubicBezTo>
                    <a:cubicBezTo>
                      <a:pt x="438" y="211"/>
                      <a:pt x="438" y="211"/>
                      <a:pt x="438" y="211"/>
                    </a:cubicBezTo>
                    <a:cubicBezTo>
                      <a:pt x="438" y="211"/>
                      <a:pt x="438" y="211"/>
                      <a:pt x="437" y="211"/>
                    </a:cubicBezTo>
                    <a:cubicBezTo>
                      <a:pt x="437" y="211"/>
                      <a:pt x="437" y="211"/>
                      <a:pt x="437" y="211"/>
                    </a:cubicBezTo>
                    <a:cubicBezTo>
                      <a:pt x="436" y="211"/>
                      <a:pt x="436" y="211"/>
                      <a:pt x="436" y="211"/>
                    </a:cubicBezTo>
                    <a:cubicBezTo>
                      <a:pt x="436" y="211"/>
                      <a:pt x="436" y="211"/>
                      <a:pt x="437" y="211"/>
                    </a:cubicBezTo>
                    <a:cubicBezTo>
                      <a:pt x="437" y="210"/>
                      <a:pt x="437" y="210"/>
                      <a:pt x="438" y="210"/>
                    </a:cubicBezTo>
                    <a:cubicBezTo>
                      <a:pt x="438" y="210"/>
                      <a:pt x="438" y="211"/>
                      <a:pt x="439" y="211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11"/>
                      <a:pt x="439" y="210"/>
                      <a:pt x="440" y="210"/>
                    </a:cubicBezTo>
                    <a:cubicBezTo>
                      <a:pt x="439" y="210"/>
                      <a:pt x="439" y="210"/>
                      <a:pt x="438" y="210"/>
                    </a:cubicBezTo>
                    <a:cubicBezTo>
                      <a:pt x="438" y="210"/>
                      <a:pt x="439" y="210"/>
                      <a:pt x="439" y="210"/>
                    </a:cubicBezTo>
                    <a:cubicBezTo>
                      <a:pt x="439" y="210"/>
                      <a:pt x="439" y="209"/>
                      <a:pt x="439" y="209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9" y="209"/>
                      <a:pt x="438" y="209"/>
                      <a:pt x="438" y="208"/>
                    </a:cubicBezTo>
                    <a:cubicBezTo>
                      <a:pt x="438" y="208"/>
                      <a:pt x="437" y="208"/>
                      <a:pt x="437" y="208"/>
                    </a:cubicBezTo>
                    <a:cubicBezTo>
                      <a:pt x="437" y="208"/>
                      <a:pt x="437" y="208"/>
                      <a:pt x="438" y="208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8" y="208"/>
                      <a:pt x="439" y="208"/>
                      <a:pt x="439" y="208"/>
                    </a:cubicBezTo>
                    <a:cubicBezTo>
                      <a:pt x="439" y="208"/>
                      <a:pt x="439" y="208"/>
                      <a:pt x="439" y="207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8" y="207"/>
                      <a:pt x="438" y="207"/>
                      <a:pt x="438" y="207"/>
                    </a:cubicBezTo>
                    <a:cubicBezTo>
                      <a:pt x="437" y="206"/>
                      <a:pt x="437" y="206"/>
                      <a:pt x="436" y="206"/>
                    </a:cubicBezTo>
                    <a:cubicBezTo>
                      <a:pt x="436" y="206"/>
                      <a:pt x="436" y="206"/>
                      <a:pt x="435" y="206"/>
                    </a:cubicBezTo>
                    <a:cubicBezTo>
                      <a:pt x="435" y="206"/>
                      <a:pt x="435" y="205"/>
                      <a:pt x="434" y="205"/>
                    </a:cubicBezTo>
                    <a:cubicBezTo>
                      <a:pt x="434" y="205"/>
                      <a:pt x="434" y="205"/>
                      <a:pt x="434" y="205"/>
                    </a:cubicBezTo>
                    <a:cubicBezTo>
                      <a:pt x="434" y="205"/>
                      <a:pt x="433" y="205"/>
                      <a:pt x="433" y="205"/>
                    </a:cubicBezTo>
                    <a:cubicBezTo>
                      <a:pt x="434" y="204"/>
                      <a:pt x="434" y="204"/>
                      <a:pt x="434" y="204"/>
                    </a:cubicBezTo>
                    <a:cubicBezTo>
                      <a:pt x="434" y="204"/>
                      <a:pt x="434" y="204"/>
                      <a:pt x="434" y="205"/>
                    </a:cubicBezTo>
                    <a:cubicBezTo>
                      <a:pt x="434" y="205"/>
                      <a:pt x="434" y="205"/>
                      <a:pt x="434" y="205"/>
                    </a:cubicBezTo>
                    <a:cubicBezTo>
                      <a:pt x="434" y="205"/>
                      <a:pt x="434" y="205"/>
                      <a:pt x="435" y="205"/>
                    </a:cubicBezTo>
                    <a:cubicBezTo>
                      <a:pt x="435" y="205"/>
                      <a:pt x="435" y="205"/>
                      <a:pt x="435" y="205"/>
                    </a:cubicBezTo>
                    <a:cubicBezTo>
                      <a:pt x="436" y="205"/>
                      <a:pt x="436" y="205"/>
                      <a:pt x="436" y="205"/>
                    </a:cubicBezTo>
                    <a:cubicBezTo>
                      <a:pt x="437" y="206"/>
                      <a:pt x="437" y="206"/>
                      <a:pt x="438" y="206"/>
                    </a:cubicBezTo>
                    <a:cubicBezTo>
                      <a:pt x="438" y="206"/>
                      <a:pt x="438" y="206"/>
                      <a:pt x="438" y="206"/>
                    </a:cubicBezTo>
                    <a:cubicBezTo>
                      <a:pt x="438" y="205"/>
                      <a:pt x="438" y="205"/>
                      <a:pt x="438" y="205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38" y="204"/>
                      <a:pt x="438" y="203"/>
                      <a:pt x="438" y="203"/>
                    </a:cubicBezTo>
                    <a:cubicBezTo>
                      <a:pt x="438" y="203"/>
                      <a:pt x="437" y="203"/>
                      <a:pt x="437" y="203"/>
                    </a:cubicBezTo>
                    <a:cubicBezTo>
                      <a:pt x="437" y="203"/>
                      <a:pt x="437" y="202"/>
                      <a:pt x="437" y="202"/>
                    </a:cubicBezTo>
                    <a:cubicBezTo>
                      <a:pt x="437" y="202"/>
                      <a:pt x="437" y="202"/>
                      <a:pt x="437" y="201"/>
                    </a:cubicBezTo>
                    <a:cubicBezTo>
                      <a:pt x="437" y="201"/>
                      <a:pt x="437" y="201"/>
                      <a:pt x="437" y="201"/>
                    </a:cubicBezTo>
                    <a:cubicBezTo>
                      <a:pt x="437" y="201"/>
                      <a:pt x="437" y="201"/>
                      <a:pt x="437" y="201"/>
                    </a:cubicBezTo>
                    <a:cubicBezTo>
                      <a:pt x="437" y="201"/>
                      <a:pt x="438" y="201"/>
                      <a:pt x="438" y="200"/>
                    </a:cubicBezTo>
                    <a:cubicBezTo>
                      <a:pt x="438" y="200"/>
                      <a:pt x="438" y="200"/>
                      <a:pt x="439" y="200"/>
                    </a:cubicBezTo>
                    <a:cubicBezTo>
                      <a:pt x="439" y="199"/>
                      <a:pt x="439" y="199"/>
                      <a:pt x="439" y="199"/>
                    </a:cubicBezTo>
                    <a:cubicBezTo>
                      <a:pt x="439" y="199"/>
                      <a:pt x="439" y="199"/>
                      <a:pt x="439" y="199"/>
                    </a:cubicBezTo>
                    <a:cubicBezTo>
                      <a:pt x="439" y="199"/>
                      <a:pt x="439" y="199"/>
                      <a:pt x="439" y="199"/>
                    </a:cubicBezTo>
                    <a:cubicBezTo>
                      <a:pt x="439" y="199"/>
                      <a:pt x="439" y="199"/>
                      <a:pt x="439" y="200"/>
                    </a:cubicBezTo>
                    <a:cubicBezTo>
                      <a:pt x="439" y="200"/>
                      <a:pt x="439" y="200"/>
                      <a:pt x="439" y="200"/>
                    </a:cubicBezTo>
                    <a:cubicBezTo>
                      <a:pt x="439" y="200"/>
                      <a:pt x="439" y="200"/>
                      <a:pt x="438" y="200"/>
                    </a:cubicBezTo>
                    <a:cubicBezTo>
                      <a:pt x="438" y="201"/>
                      <a:pt x="438" y="201"/>
                      <a:pt x="438" y="201"/>
                    </a:cubicBezTo>
                    <a:cubicBezTo>
                      <a:pt x="438" y="202"/>
                      <a:pt x="439" y="202"/>
                      <a:pt x="439" y="202"/>
                    </a:cubicBezTo>
                    <a:cubicBezTo>
                      <a:pt x="439" y="202"/>
                      <a:pt x="439" y="203"/>
                      <a:pt x="439" y="203"/>
                    </a:cubicBezTo>
                    <a:cubicBezTo>
                      <a:pt x="439" y="203"/>
                      <a:pt x="439" y="204"/>
                      <a:pt x="439" y="204"/>
                    </a:cubicBezTo>
                    <a:cubicBezTo>
                      <a:pt x="439" y="204"/>
                      <a:pt x="439" y="204"/>
                      <a:pt x="439" y="205"/>
                    </a:cubicBezTo>
                    <a:cubicBezTo>
                      <a:pt x="439" y="205"/>
                      <a:pt x="440" y="205"/>
                      <a:pt x="440" y="205"/>
                    </a:cubicBezTo>
                    <a:cubicBezTo>
                      <a:pt x="440" y="205"/>
                      <a:pt x="440" y="205"/>
                      <a:pt x="440" y="205"/>
                    </a:cubicBezTo>
                    <a:cubicBezTo>
                      <a:pt x="440" y="205"/>
                      <a:pt x="440" y="205"/>
                      <a:pt x="440" y="205"/>
                    </a:cubicBezTo>
                    <a:cubicBezTo>
                      <a:pt x="441" y="205"/>
                      <a:pt x="441" y="205"/>
                      <a:pt x="441" y="205"/>
                    </a:cubicBezTo>
                    <a:cubicBezTo>
                      <a:pt x="441" y="205"/>
                      <a:pt x="441" y="205"/>
                      <a:pt x="441" y="205"/>
                    </a:cubicBezTo>
                    <a:cubicBezTo>
                      <a:pt x="441" y="205"/>
                      <a:pt x="441" y="205"/>
                      <a:pt x="441" y="206"/>
                    </a:cubicBez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6"/>
                      <a:pt x="442" y="206"/>
                      <a:pt x="442" y="206"/>
                    </a:cubicBezTo>
                    <a:cubicBezTo>
                      <a:pt x="442" y="207"/>
                      <a:pt x="441" y="207"/>
                      <a:pt x="441" y="207"/>
                    </a:cubicBezTo>
                    <a:cubicBezTo>
                      <a:pt x="441" y="207"/>
                      <a:pt x="441" y="207"/>
                      <a:pt x="442" y="207"/>
                    </a:cubicBezTo>
                    <a:cubicBezTo>
                      <a:pt x="441" y="208"/>
                      <a:pt x="441" y="208"/>
                      <a:pt x="441" y="208"/>
                    </a:cubicBezTo>
                    <a:cubicBezTo>
                      <a:pt x="441" y="209"/>
                      <a:pt x="441" y="209"/>
                      <a:pt x="441" y="209"/>
                    </a:cubicBezTo>
                    <a:cubicBezTo>
                      <a:pt x="441" y="209"/>
                      <a:pt x="441" y="210"/>
                      <a:pt x="441" y="210"/>
                    </a:cubicBezTo>
                    <a:cubicBezTo>
                      <a:pt x="441" y="210"/>
                      <a:pt x="442" y="210"/>
                      <a:pt x="442" y="209"/>
                    </a:cubicBezTo>
                    <a:cubicBezTo>
                      <a:pt x="442" y="209"/>
                      <a:pt x="442" y="209"/>
                      <a:pt x="442" y="209"/>
                    </a:cubicBezTo>
                    <a:cubicBezTo>
                      <a:pt x="442" y="209"/>
                      <a:pt x="442" y="208"/>
                      <a:pt x="442" y="208"/>
                    </a:cubicBezTo>
                    <a:cubicBezTo>
                      <a:pt x="442" y="208"/>
                      <a:pt x="442" y="208"/>
                      <a:pt x="442" y="208"/>
                    </a:cubicBezTo>
                    <a:cubicBezTo>
                      <a:pt x="443" y="208"/>
                      <a:pt x="443" y="208"/>
                      <a:pt x="443" y="208"/>
                    </a:cubicBezTo>
                    <a:cubicBezTo>
                      <a:pt x="443" y="208"/>
                      <a:pt x="443" y="208"/>
                      <a:pt x="443" y="208"/>
                    </a:cubicBezTo>
                    <a:cubicBezTo>
                      <a:pt x="443" y="208"/>
                      <a:pt x="443" y="207"/>
                      <a:pt x="443" y="207"/>
                    </a:cubicBezTo>
                    <a:cubicBezTo>
                      <a:pt x="443" y="207"/>
                      <a:pt x="443" y="207"/>
                      <a:pt x="443" y="206"/>
                    </a:cubicBezTo>
                    <a:cubicBezTo>
                      <a:pt x="443" y="206"/>
                      <a:pt x="443" y="205"/>
                      <a:pt x="444" y="205"/>
                    </a:cubicBezTo>
                    <a:cubicBezTo>
                      <a:pt x="444" y="205"/>
                      <a:pt x="444" y="204"/>
                      <a:pt x="445" y="204"/>
                    </a:cubicBezTo>
                    <a:cubicBezTo>
                      <a:pt x="445" y="204"/>
                      <a:pt x="445" y="203"/>
                      <a:pt x="445" y="202"/>
                    </a:cubicBezTo>
                    <a:cubicBezTo>
                      <a:pt x="445" y="202"/>
                      <a:pt x="445" y="202"/>
                      <a:pt x="445" y="202"/>
                    </a:cubicBezTo>
                    <a:cubicBezTo>
                      <a:pt x="445" y="201"/>
                      <a:pt x="444" y="201"/>
                      <a:pt x="444" y="201"/>
                    </a:cubicBezTo>
                    <a:cubicBezTo>
                      <a:pt x="444" y="200"/>
                      <a:pt x="444" y="200"/>
                      <a:pt x="443" y="200"/>
                    </a:cubicBezTo>
                    <a:cubicBezTo>
                      <a:pt x="443" y="200"/>
                      <a:pt x="443" y="200"/>
                      <a:pt x="443" y="199"/>
                    </a:cubicBezTo>
                    <a:cubicBezTo>
                      <a:pt x="443" y="199"/>
                      <a:pt x="443" y="199"/>
                      <a:pt x="442" y="199"/>
                    </a:cubicBezTo>
                    <a:cubicBezTo>
                      <a:pt x="442" y="199"/>
                      <a:pt x="442" y="199"/>
                      <a:pt x="442" y="198"/>
                    </a:cubicBezTo>
                    <a:cubicBezTo>
                      <a:pt x="442" y="198"/>
                      <a:pt x="442" y="198"/>
                      <a:pt x="442" y="198"/>
                    </a:cubicBezTo>
                    <a:cubicBezTo>
                      <a:pt x="443" y="197"/>
                      <a:pt x="443" y="197"/>
                      <a:pt x="443" y="197"/>
                    </a:cubicBezTo>
                    <a:cubicBezTo>
                      <a:pt x="444" y="197"/>
                      <a:pt x="444" y="196"/>
                      <a:pt x="444" y="196"/>
                    </a:cubicBezTo>
                    <a:cubicBezTo>
                      <a:pt x="444" y="197"/>
                      <a:pt x="443" y="197"/>
                      <a:pt x="443" y="198"/>
                    </a:cubicBez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43" y="199"/>
                      <a:pt x="443" y="199"/>
                      <a:pt x="443" y="199"/>
                    </a:cubicBezTo>
                    <a:cubicBezTo>
                      <a:pt x="444" y="199"/>
                      <a:pt x="444" y="199"/>
                      <a:pt x="445" y="199"/>
                    </a:cubicBezTo>
                    <a:cubicBezTo>
                      <a:pt x="445" y="199"/>
                      <a:pt x="445" y="199"/>
                      <a:pt x="445" y="199"/>
                    </a:cubicBezTo>
                    <a:cubicBezTo>
                      <a:pt x="446" y="199"/>
                      <a:pt x="446" y="199"/>
                      <a:pt x="446" y="199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46" y="200"/>
                      <a:pt x="446" y="200"/>
                      <a:pt x="446" y="200"/>
                    </a:cubicBezTo>
                    <a:cubicBezTo>
                      <a:pt x="447" y="200"/>
                      <a:pt x="447" y="199"/>
                      <a:pt x="447" y="199"/>
                    </a:cubicBezTo>
                    <a:cubicBezTo>
                      <a:pt x="447" y="199"/>
                      <a:pt x="447" y="199"/>
                      <a:pt x="447" y="199"/>
                    </a:cubicBezTo>
                    <a:cubicBezTo>
                      <a:pt x="447" y="199"/>
                      <a:pt x="447" y="199"/>
                      <a:pt x="448" y="198"/>
                    </a:cubicBezTo>
                    <a:cubicBezTo>
                      <a:pt x="448" y="198"/>
                      <a:pt x="448" y="198"/>
                      <a:pt x="448" y="198"/>
                    </a:cubicBezTo>
                    <a:cubicBezTo>
                      <a:pt x="448" y="198"/>
                      <a:pt x="448" y="198"/>
                      <a:pt x="449" y="198"/>
                    </a:cubicBezTo>
                    <a:cubicBezTo>
                      <a:pt x="449" y="197"/>
                      <a:pt x="449" y="197"/>
                      <a:pt x="449" y="196"/>
                    </a:cubicBezTo>
                    <a:cubicBezTo>
                      <a:pt x="449" y="196"/>
                      <a:pt x="449" y="196"/>
                      <a:pt x="449" y="196"/>
                    </a:cubicBezTo>
                    <a:cubicBezTo>
                      <a:pt x="449" y="196"/>
                      <a:pt x="449" y="196"/>
                      <a:pt x="450" y="196"/>
                    </a:cubicBezTo>
                    <a:cubicBezTo>
                      <a:pt x="450" y="196"/>
                      <a:pt x="450" y="195"/>
                      <a:pt x="450" y="195"/>
                    </a:cubicBezTo>
                    <a:cubicBezTo>
                      <a:pt x="450" y="195"/>
                      <a:pt x="450" y="195"/>
                      <a:pt x="450" y="194"/>
                    </a:cubicBezTo>
                    <a:cubicBezTo>
                      <a:pt x="450" y="194"/>
                      <a:pt x="450" y="194"/>
                      <a:pt x="450" y="194"/>
                    </a:cubicBezTo>
                    <a:cubicBezTo>
                      <a:pt x="450" y="194"/>
                      <a:pt x="450" y="194"/>
                      <a:pt x="450" y="193"/>
                    </a:cubicBezTo>
                    <a:cubicBezTo>
                      <a:pt x="450" y="193"/>
                      <a:pt x="450" y="193"/>
                      <a:pt x="450" y="193"/>
                    </a:cubicBezTo>
                    <a:cubicBezTo>
                      <a:pt x="450" y="193"/>
                      <a:pt x="450" y="193"/>
                      <a:pt x="450" y="192"/>
                    </a:cubicBezTo>
                    <a:cubicBezTo>
                      <a:pt x="450" y="192"/>
                      <a:pt x="450" y="192"/>
                      <a:pt x="450" y="192"/>
                    </a:cubicBezTo>
                    <a:cubicBezTo>
                      <a:pt x="450" y="192"/>
                      <a:pt x="450" y="192"/>
                      <a:pt x="449" y="192"/>
                    </a:cubicBezTo>
                    <a:cubicBezTo>
                      <a:pt x="449" y="192"/>
                      <a:pt x="449" y="192"/>
                      <a:pt x="449" y="191"/>
                    </a:cubicBezTo>
                    <a:cubicBezTo>
                      <a:pt x="449" y="191"/>
                      <a:pt x="450" y="191"/>
                      <a:pt x="450" y="191"/>
                    </a:cubicBezTo>
                    <a:cubicBezTo>
                      <a:pt x="450" y="190"/>
                      <a:pt x="450" y="190"/>
                      <a:pt x="450" y="190"/>
                    </a:cubicBezTo>
                    <a:cubicBezTo>
                      <a:pt x="450" y="190"/>
                      <a:pt x="451" y="190"/>
                      <a:pt x="451" y="189"/>
                    </a:cubicBezTo>
                    <a:cubicBezTo>
                      <a:pt x="451" y="189"/>
                      <a:pt x="451" y="189"/>
                      <a:pt x="452" y="189"/>
                    </a:cubicBezTo>
                    <a:cubicBezTo>
                      <a:pt x="452" y="189"/>
                      <a:pt x="453" y="188"/>
                      <a:pt x="453" y="188"/>
                    </a:cubicBezTo>
                    <a:cubicBezTo>
                      <a:pt x="454" y="188"/>
                      <a:pt x="454" y="188"/>
                      <a:pt x="454" y="188"/>
                    </a:cubicBezTo>
                    <a:cubicBezTo>
                      <a:pt x="455" y="187"/>
                      <a:pt x="455" y="187"/>
                      <a:pt x="456" y="187"/>
                    </a:cubicBezTo>
                    <a:cubicBezTo>
                      <a:pt x="456" y="186"/>
                      <a:pt x="456" y="186"/>
                      <a:pt x="456" y="186"/>
                    </a:cubicBezTo>
                    <a:cubicBezTo>
                      <a:pt x="457" y="186"/>
                      <a:pt x="457" y="186"/>
                      <a:pt x="457" y="187"/>
                    </a:cubicBezTo>
                    <a:cubicBezTo>
                      <a:pt x="458" y="186"/>
                      <a:pt x="458" y="186"/>
                      <a:pt x="459" y="186"/>
                    </a:cubicBezTo>
                    <a:cubicBezTo>
                      <a:pt x="459" y="186"/>
                      <a:pt x="460" y="186"/>
                      <a:pt x="460" y="186"/>
                    </a:cubicBezTo>
                    <a:cubicBezTo>
                      <a:pt x="460" y="186"/>
                      <a:pt x="461" y="186"/>
                      <a:pt x="461" y="185"/>
                    </a:cubicBezTo>
                    <a:cubicBezTo>
                      <a:pt x="462" y="185"/>
                      <a:pt x="463" y="185"/>
                      <a:pt x="463" y="185"/>
                    </a:cubicBezTo>
                    <a:cubicBezTo>
                      <a:pt x="464" y="185"/>
                      <a:pt x="464" y="185"/>
                      <a:pt x="464" y="184"/>
                    </a:cubicBezTo>
                    <a:cubicBezTo>
                      <a:pt x="464" y="184"/>
                      <a:pt x="464" y="184"/>
                      <a:pt x="463" y="184"/>
                    </a:cubicBezTo>
                    <a:cubicBezTo>
                      <a:pt x="463" y="184"/>
                      <a:pt x="463" y="184"/>
                      <a:pt x="463" y="183"/>
                    </a:cubicBezTo>
                    <a:cubicBezTo>
                      <a:pt x="463" y="183"/>
                      <a:pt x="463" y="183"/>
                      <a:pt x="463" y="182"/>
                    </a:cubicBezTo>
                    <a:cubicBezTo>
                      <a:pt x="464" y="183"/>
                      <a:pt x="464" y="183"/>
                      <a:pt x="464" y="183"/>
                    </a:cubicBezTo>
                    <a:cubicBezTo>
                      <a:pt x="464" y="183"/>
                      <a:pt x="464" y="183"/>
                      <a:pt x="465" y="184"/>
                    </a:cubicBezTo>
                    <a:cubicBezTo>
                      <a:pt x="465" y="184"/>
                      <a:pt x="465" y="184"/>
                      <a:pt x="465" y="184"/>
                    </a:cubicBezTo>
                    <a:cubicBezTo>
                      <a:pt x="465" y="184"/>
                      <a:pt x="465" y="184"/>
                      <a:pt x="465" y="184"/>
                    </a:cubicBezTo>
                    <a:cubicBezTo>
                      <a:pt x="466" y="184"/>
                      <a:pt x="466" y="184"/>
                      <a:pt x="466" y="183"/>
                    </a:cubicBezTo>
                    <a:cubicBezTo>
                      <a:pt x="466" y="183"/>
                      <a:pt x="467" y="182"/>
                      <a:pt x="467" y="182"/>
                    </a:cubicBezTo>
                    <a:cubicBezTo>
                      <a:pt x="467" y="182"/>
                      <a:pt x="467" y="182"/>
                      <a:pt x="467" y="182"/>
                    </a:cubicBezTo>
                    <a:cubicBezTo>
                      <a:pt x="467" y="182"/>
                      <a:pt x="467" y="183"/>
                      <a:pt x="467" y="183"/>
                    </a:cubicBezTo>
                    <a:cubicBezTo>
                      <a:pt x="468" y="183"/>
                      <a:pt x="468" y="183"/>
                      <a:pt x="468" y="183"/>
                    </a:cubicBezTo>
                    <a:cubicBezTo>
                      <a:pt x="469" y="182"/>
                      <a:pt x="470" y="182"/>
                      <a:pt x="470" y="181"/>
                    </a:cubicBezTo>
                    <a:cubicBezTo>
                      <a:pt x="471" y="181"/>
                      <a:pt x="471" y="181"/>
                      <a:pt x="471" y="181"/>
                    </a:cubicBezTo>
                    <a:cubicBezTo>
                      <a:pt x="471" y="180"/>
                      <a:pt x="470" y="180"/>
                      <a:pt x="470" y="179"/>
                    </a:cubicBezTo>
                    <a:cubicBezTo>
                      <a:pt x="470" y="180"/>
                      <a:pt x="470" y="180"/>
                      <a:pt x="470" y="180"/>
                    </a:cubicBezTo>
                    <a:cubicBezTo>
                      <a:pt x="470" y="180"/>
                      <a:pt x="470" y="180"/>
                      <a:pt x="470" y="180"/>
                    </a:cubicBezTo>
                    <a:cubicBezTo>
                      <a:pt x="470" y="181"/>
                      <a:pt x="470" y="181"/>
                      <a:pt x="470" y="181"/>
                    </a:cubicBezTo>
                    <a:cubicBezTo>
                      <a:pt x="469" y="181"/>
                      <a:pt x="469" y="181"/>
                      <a:pt x="468" y="182"/>
                    </a:cubicBezTo>
                    <a:cubicBezTo>
                      <a:pt x="468" y="181"/>
                      <a:pt x="468" y="181"/>
                      <a:pt x="468" y="181"/>
                    </a:cubicBezTo>
                    <a:cubicBezTo>
                      <a:pt x="468" y="181"/>
                      <a:pt x="467" y="180"/>
                      <a:pt x="467" y="180"/>
                    </a:cubicBezTo>
                    <a:cubicBezTo>
                      <a:pt x="467" y="180"/>
                      <a:pt x="466" y="180"/>
                      <a:pt x="466" y="180"/>
                    </a:cubicBezTo>
                    <a:cubicBezTo>
                      <a:pt x="466" y="180"/>
                      <a:pt x="466" y="179"/>
                      <a:pt x="465" y="179"/>
                    </a:cubicBezTo>
                    <a:cubicBezTo>
                      <a:pt x="466" y="179"/>
                      <a:pt x="467" y="178"/>
                      <a:pt x="467" y="178"/>
                    </a:cubicBezTo>
                    <a:cubicBezTo>
                      <a:pt x="467" y="178"/>
                      <a:pt x="467" y="177"/>
                      <a:pt x="467" y="177"/>
                    </a:cubicBezTo>
                    <a:cubicBezTo>
                      <a:pt x="467" y="177"/>
                      <a:pt x="466" y="177"/>
                      <a:pt x="466" y="177"/>
                    </a:cubicBezTo>
                    <a:cubicBezTo>
                      <a:pt x="466" y="177"/>
                      <a:pt x="466" y="177"/>
                      <a:pt x="466" y="177"/>
                    </a:cubicBezTo>
                    <a:cubicBezTo>
                      <a:pt x="466" y="177"/>
                      <a:pt x="466" y="177"/>
                      <a:pt x="467" y="177"/>
                    </a:cubicBezTo>
                    <a:cubicBezTo>
                      <a:pt x="467" y="176"/>
                      <a:pt x="467" y="176"/>
                      <a:pt x="467" y="176"/>
                    </a:cubicBezTo>
                    <a:cubicBezTo>
                      <a:pt x="467" y="176"/>
                      <a:pt x="467" y="176"/>
                      <a:pt x="467" y="175"/>
                    </a:cubicBezTo>
                    <a:cubicBezTo>
                      <a:pt x="467" y="175"/>
                      <a:pt x="468" y="174"/>
                      <a:pt x="468" y="174"/>
                    </a:cubicBezTo>
                    <a:cubicBezTo>
                      <a:pt x="468" y="173"/>
                      <a:pt x="469" y="173"/>
                      <a:pt x="469" y="172"/>
                    </a:cubicBezTo>
                    <a:cubicBezTo>
                      <a:pt x="469" y="172"/>
                      <a:pt x="470" y="172"/>
                      <a:pt x="470" y="171"/>
                    </a:cubicBezTo>
                    <a:cubicBezTo>
                      <a:pt x="470" y="171"/>
                      <a:pt x="470" y="171"/>
                      <a:pt x="470" y="171"/>
                    </a:cubicBezTo>
                    <a:cubicBezTo>
                      <a:pt x="470" y="171"/>
                      <a:pt x="471" y="171"/>
                      <a:pt x="471" y="170"/>
                    </a:cubicBezTo>
                    <a:cubicBezTo>
                      <a:pt x="471" y="171"/>
                      <a:pt x="471" y="171"/>
                      <a:pt x="471" y="171"/>
                    </a:cubicBezTo>
                    <a:cubicBezTo>
                      <a:pt x="471" y="171"/>
                      <a:pt x="471" y="171"/>
                      <a:pt x="472" y="171"/>
                    </a:cubicBezTo>
                    <a:cubicBezTo>
                      <a:pt x="472" y="171"/>
                      <a:pt x="472" y="170"/>
                      <a:pt x="472" y="170"/>
                    </a:cubicBezTo>
                    <a:cubicBezTo>
                      <a:pt x="472" y="170"/>
                      <a:pt x="472" y="170"/>
                      <a:pt x="473" y="169"/>
                    </a:cubicBezTo>
                    <a:cubicBezTo>
                      <a:pt x="473" y="170"/>
                      <a:pt x="473" y="170"/>
                      <a:pt x="473" y="170"/>
                    </a:cubicBezTo>
                    <a:cubicBezTo>
                      <a:pt x="473" y="170"/>
                      <a:pt x="473" y="170"/>
                      <a:pt x="473" y="170"/>
                    </a:cubicBezTo>
                    <a:cubicBezTo>
                      <a:pt x="474" y="170"/>
                      <a:pt x="474" y="169"/>
                      <a:pt x="474" y="169"/>
                    </a:cubicBezTo>
                    <a:cubicBezTo>
                      <a:pt x="474" y="169"/>
                      <a:pt x="474" y="169"/>
                      <a:pt x="474" y="169"/>
                    </a:cubicBezTo>
                    <a:cubicBezTo>
                      <a:pt x="474" y="169"/>
                      <a:pt x="475" y="169"/>
                      <a:pt x="475" y="169"/>
                    </a:cubicBezTo>
                    <a:cubicBezTo>
                      <a:pt x="475" y="168"/>
                      <a:pt x="475" y="168"/>
                      <a:pt x="476" y="168"/>
                    </a:cubicBezTo>
                    <a:cubicBezTo>
                      <a:pt x="476" y="167"/>
                      <a:pt x="476" y="167"/>
                      <a:pt x="477" y="166"/>
                    </a:cubicBezTo>
                    <a:cubicBezTo>
                      <a:pt x="477" y="166"/>
                      <a:pt x="477" y="167"/>
                      <a:pt x="477" y="167"/>
                    </a:cubicBezTo>
                    <a:cubicBezTo>
                      <a:pt x="477" y="167"/>
                      <a:pt x="477" y="167"/>
                      <a:pt x="477" y="167"/>
                    </a:cubicBezTo>
                    <a:cubicBezTo>
                      <a:pt x="477" y="167"/>
                      <a:pt x="478" y="167"/>
                      <a:pt x="478" y="167"/>
                    </a:cubicBezTo>
                    <a:cubicBezTo>
                      <a:pt x="478" y="167"/>
                      <a:pt x="478" y="166"/>
                      <a:pt x="479" y="166"/>
                    </a:cubicBezTo>
                    <a:cubicBezTo>
                      <a:pt x="479" y="166"/>
                      <a:pt x="479" y="166"/>
                      <a:pt x="480" y="166"/>
                    </a:cubicBezTo>
                    <a:cubicBezTo>
                      <a:pt x="480" y="166"/>
                      <a:pt x="480" y="166"/>
                      <a:pt x="480" y="167"/>
                    </a:cubicBezTo>
                    <a:cubicBezTo>
                      <a:pt x="481" y="167"/>
                      <a:pt x="481" y="167"/>
                      <a:pt x="481" y="167"/>
                    </a:cubicBezTo>
                    <a:cubicBezTo>
                      <a:pt x="481" y="166"/>
                      <a:pt x="482" y="166"/>
                      <a:pt x="482" y="166"/>
                    </a:cubicBezTo>
                    <a:cubicBezTo>
                      <a:pt x="482" y="166"/>
                      <a:pt x="482" y="166"/>
                      <a:pt x="483" y="166"/>
                    </a:cubicBezTo>
                    <a:cubicBezTo>
                      <a:pt x="483" y="165"/>
                      <a:pt x="483" y="165"/>
                      <a:pt x="483" y="165"/>
                    </a:cubicBezTo>
                    <a:cubicBezTo>
                      <a:pt x="483" y="165"/>
                      <a:pt x="484" y="165"/>
                      <a:pt x="484" y="165"/>
                    </a:cubicBezTo>
                    <a:cubicBezTo>
                      <a:pt x="484" y="165"/>
                      <a:pt x="485" y="165"/>
                      <a:pt x="485" y="165"/>
                    </a:cubicBezTo>
                    <a:cubicBezTo>
                      <a:pt x="485" y="164"/>
                      <a:pt x="486" y="164"/>
                      <a:pt x="486" y="164"/>
                    </a:cubicBezTo>
                    <a:cubicBezTo>
                      <a:pt x="486" y="164"/>
                      <a:pt x="486" y="164"/>
                      <a:pt x="486" y="164"/>
                    </a:cubicBezTo>
                    <a:cubicBezTo>
                      <a:pt x="487" y="164"/>
                      <a:pt x="487" y="164"/>
                      <a:pt x="487" y="164"/>
                    </a:cubicBezTo>
                    <a:cubicBezTo>
                      <a:pt x="488" y="164"/>
                      <a:pt x="488" y="163"/>
                      <a:pt x="488" y="163"/>
                    </a:cubicBezTo>
                    <a:cubicBezTo>
                      <a:pt x="488" y="163"/>
                      <a:pt x="487" y="163"/>
                      <a:pt x="487" y="163"/>
                    </a:cubicBezTo>
                    <a:cubicBezTo>
                      <a:pt x="487" y="163"/>
                      <a:pt x="487" y="163"/>
                      <a:pt x="487" y="163"/>
                    </a:cubicBezTo>
                    <a:cubicBezTo>
                      <a:pt x="486" y="163"/>
                      <a:pt x="486" y="163"/>
                      <a:pt x="486" y="163"/>
                    </a:cubicBezTo>
                    <a:cubicBezTo>
                      <a:pt x="486" y="163"/>
                      <a:pt x="486" y="162"/>
                      <a:pt x="486" y="162"/>
                    </a:cubicBezTo>
                    <a:cubicBezTo>
                      <a:pt x="485" y="162"/>
                      <a:pt x="484" y="162"/>
                      <a:pt x="484" y="162"/>
                    </a:cubicBezTo>
                    <a:cubicBezTo>
                      <a:pt x="484" y="162"/>
                      <a:pt x="484" y="162"/>
                      <a:pt x="484" y="162"/>
                    </a:cubicBezTo>
                    <a:cubicBezTo>
                      <a:pt x="484" y="162"/>
                      <a:pt x="485" y="162"/>
                      <a:pt x="485" y="162"/>
                    </a:cubicBezTo>
                    <a:cubicBezTo>
                      <a:pt x="486" y="162"/>
                      <a:pt x="486" y="161"/>
                      <a:pt x="486" y="161"/>
                    </a:cubicBezTo>
                    <a:cubicBezTo>
                      <a:pt x="487" y="162"/>
                      <a:pt x="487" y="162"/>
                      <a:pt x="487" y="162"/>
                    </a:cubicBezTo>
                    <a:cubicBezTo>
                      <a:pt x="487" y="162"/>
                      <a:pt x="487" y="162"/>
                      <a:pt x="487" y="162"/>
                    </a:cubicBezTo>
                    <a:cubicBezTo>
                      <a:pt x="488" y="162"/>
                      <a:pt x="488" y="161"/>
                      <a:pt x="488" y="161"/>
                    </a:cubicBezTo>
                    <a:cubicBezTo>
                      <a:pt x="488" y="161"/>
                      <a:pt x="488" y="161"/>
                      <a:pt x="489" y="161"/>
                    </a:cubicBezTo>
                    <a:cubicBezTo>
                      <a:pt x="489" y="161"/>
                      <a:pt x="490" y="161"/>
                      <a:pt x="490" y="161"/>
                    </a:cubicBezTo>
                    <a:cubicBezTo>
                      <a:pt x="490" y="161"/>
                      <a:pt x="490" y="160"/>
                      <a:pt x="490" y="160"/>
                    </a:cubicBezTo>
                    <a:cubicBezTo>
                      <a:pt x="491" y="160"/>
                      <a:pt x="491" y="159"/>
                      <a:pt x="491" y="159"/>
                    </a:cubicBezTo>
                    <a:cubicBezTo>
                      <a:pt x="491" y="159"/>
                      <a:pt x="491" y="160"/>
                      <a:pt x="491" y="160"/>
                    </a:cubicBezTo>
                    <a:cubicBezTo>
                      <a:pt x="491" y="160"/>
                      <a:pt x="491" y="160"/>
                      <a:pt x="491" y="160"/>
                    </a:cubicBezTo>
                    <a:cubicBezTo>
                      <a:pt x="491" y="160"/>
                      <a:pt x="491" y="160"/>
                      <a:pt x="491" y="160"/>
                    </a:cubicBezTo>
                    <a:cubicBezTo>
                      <a:pt x="491" y="160"/>
                      <a:pt x="491" y="160"/>
                      <a:pt x="491" y="161"/>
                    </a:cubicBezTo>
                    <a:cubicBezTo>
                      <a:pt x="492" y="160"/>
                      <a:pt x="493" y="160"/>
                      <a:pt x="494" y="160"/>
                    </a:cubicBezTo>
                    <a:cubicBezTo>
                      <a:pt x="494" y="159"/>
                      <a:pt x="494" y="159"/>
                      <a:pt x="494" y="159"/>
                    </a:cubicBezTo>
                    <a:cubicBezTo>
                      <a:pt x="494" y="159"/>
                      <a:pt x="495" y="159"/>
                      <a:pt x="495" y="159"/>
                    </a:cubicBezTo>
                    <a:cubicBezTo>
                      <a:pt x="496" y="158"/>
                      <a:pt x="496" y="158"/>
                      <a:pt x="496" y="158"/>
                    </a:cubicBezTo>
                    <a:cubicBezTo>
                      <a:pt x="496" y="158"/>
                      <a:pt x="497" y="157"/>
                      <a:pt x="497" y="157"/>
                    </a:cubicBezTo>
                    <a:cubicBezTo>
                      <a:pt x="497" y="157"/>
                      <a:pt x="498" y="156"/>
                      <a:pt x="498" y="156"/>
                    </a:cubicBezTo>
                    <a:cubicBezTo>
                      <a:pt x="498" y="156"/>
                      <a:pt x="498" y="156"/>
                      <a:pt x="498" y="156"/>
                    </a:cubicBezTo>
                    <a:cubicBezTo>
                      <a:pt x="498" y="156"/>
                      <a:pt x="499" y="156"/>
                      <a:pt x="499" y="156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498" y="158"/>
                      <a:pt x="497" y="158"/>
                      <a:pt x="497" y="158"/>
                    </a:cubicBezTo>
                    <a:cubicBezTo>
                      <a:pt x="497" y="158"/>
                      <a:pt x="496" y="159"/>
                      <a:pt x="496" y="159"/>
                    </a:cubicBezTo>
                    <a:cubicBezTo>
                      <a:pt x="496" y="159"/>
                      <a:pt x="497" y="159"/>
                      <a:pt x="497" y="159"/>
                    </a:cubicBezTo>
                    <a:cubicBezTo>
                      <a:pt x="497" y="159"/>
                      <a:pt x="498" y="158"/>
                      <a:pt x="498" y="158"/>
                    </a:cubicBezTo>
                    <a:cubicBezTo>
                      <a:pt x="498" y="158"/>
                      <a:pt x="498" y="158"/>
                      <a:pt x="499" y="158"/>
                    </a:cubicBezTo>
                    <a:cubicBezTo>
                      <a:pt x="499" y="158"/>
                      <a:pt x="499" y="158"/>
                      <a:pt x="500" y="158"/>
                    </a:cubicBezTo>
                    <a:cubicBezTo>
                      <a:pt x="500" y="158"/>
                      <a:pt x="501" y="158"/>
                      <a:pt x="502" y="158"/>
                    </a:cubicBezTo>
                    <a:cubicBezTo>
                      <a:pt x="502" y="158"/>
                      <a:pt x="503" y="158"/>
                      <a:pt x="504" y="157"/>
                    </a:cubicBezTo>
                    <a:cubicBezTo>
                      <a:pt x="503" y="158"/>
                      <a:pt x="503" y="158"/>
                      <a:pt x="502" y="158"/>
                    </a:cubicBezTo>
                    <a:cubicBezTo>
                      <a:pt x="502" y="158"/>
                      <a:pt x="501" y="158"/>
                      <a:pt x="501" y="159"/>
                    </a:cubicBezTo>
                    <a:cubicBezTo>
                      <a:pt x="501" y="159"/>
                      <a:pt x="500" y="159"/>
                      <a:pt x="500" y="159"/>
                    </a:cubicBezTo>
                    <a:cubicBezTo>
                      <a:pt x="500" y="159"/>
                      <a:pt x="500" y="159"/>
                      <a:pt x="500" y="159"/>
                    </a:cubicBezTo>
                    <a:cubicBezTo>
                      <a:pt x="500" y="159"/>
                      <a:pt x="500" y="160"/>
                      <a:pt x="500" y="160"/>
                    </a:cubicBezTo>
                    <a:cubicBezTo>
                      <a:pt x="500" y="160"/>
                      <a:pt x="500" y="159"/>
                      <a:pt x="499" y="159"/>
                    </a:cubicBezTo>
                    <a:cubicBezTo>
                      <a:pt x="499" y="159"/>
                      <a:pt x="499" y="159"/>
                      <a:pt x="499" y="159"/>
                    </a:cubicBezTo>
                    <a:cubicBezTo>
                      <a:pt x="499" y="159"/>
                      <a:pt x="499" y="159"/>
                      <a:pt x="498" y="159"/>
                    </a:cubicBezTo>
                    <a:cubicBezTo>
                      <a:pt x="498" y="159"/>
                      <a:pt x="497" y="159"/>
                      <a:pt x="497" y="159"/>
                    </a:cubicBezTo>
                    <a:cubicBezTo>
                      <a:pt x="496" y="160"/>
                      <a:pt x="496" y="160"/>
                      <a:pt x="495" y="161"/>
                    </a:cubicBezTo>
                    <a:cubicBezTo>
                      <a:pt x="494" y="161"/>
                      <a:pt x="494" y="161"/>
                      <a:pt x="493" y="161"/>
                    </a:cubicBezTo>
                    <a:cubicBezTo>
                      <a:pt x="492" y="162"/>
                      <a:pt x="492" y="162"/>
                      <a:pt x="491" y="163"/>
                    </a:cubicBezTo>
                    <a:cubicBezTo>
                      <a:pt x="491" y="163"/>
                      <a:pt x="491" y="163"/>
                      <a:pt x="491" y="163"/>
                    </a:cubicBezTo>
                    <a:cubicBezTo>
                      <a:pt x="491" y="164"/>
                      <a:pt x="490" y="164"/>
                      <a:pt x="490" y="164"/>
                    </a:cubicBezTo>
                    <a:cubicBezTo>
                      <a:pt x="490" y="165"/>
                      <a:pt x="490" y="165"/>
                      <a:pt x="489" y="165"/>
                    </a:cubicBezTo>
                    <a:cubicBezTo>
                      <a:pt x="489" y="166"/>
                      <a:pt x="489" y="166"/>
                      <a:pt x="490" y="166"/>
                    </a:cubicBezTo>
                    <a:cubicBezTo>
                      <a:pt x="490" y="167"/>
                      <a:pt x="490" y="167"/>
                      <a:pt x="490" y="167"/>
                    </a:cubicBezTo>
                    <a:cubicBezTo>
                      <a:pt x="490" y="167"/>
                      <a:pt x="490" y="167"/>
                      <a:pt x="490" y="168"/>
                    </a:cubicBezTo>
                    <a:cubicBezTo>
                      <a:pt x="490" y="168"/>
                      <a:pt x="491" y="167"/>
                      <a:pt x="491" y="167"/>
                    </a:cubicBezTo>
                    <a:cubicBezTo>
                      <a:pt x="491" y="167"/>
                      <a:pt x="491" y="167"/>
                      <a:pt x="491" y="167"/>
                    </a:cubicBezTo>
                    <a:cubicBezTo>
                      <a:pt x="491" y="168"/>
                      <a:pt x="492" y="168"/>
                      <a:pt x="492" y="168"/>
                    </a:cubicBezTo>
                    <a:cubicBezTo>
                      <a:pt x="492" y="168"/>
                      <a:pt x="492" y="168"/>
                      <a:pt x="493" y="168"/>
                    </a:cubicBezTo>
                    <a:cubicBezTo>
                      <a:pt x="493" y="168"/>
                      <a:pt x="493" y="168"/>
                      <a:pt x="493" y="168"/>
                    </a:cubicBezTo>
                    <a:cubicBezTo>
                      <a:pt x="493" y="168"/>
                      <a:pt x="494" y="168"/>
                      <a:pt x="494" y="168"/>
                    </a:cubicBezTo>
                    <a:cubicBezTo>
                      <a:pt x="494" y="168"/>
                      <a:pt x="494" y="168"/>
                      <a:pt x="494" y="168"/>
                    </a:cubicBezTo>
                    <a:cubicBezTo>
                      <a:pt x="494" y="168"/>
                      <a:pt x="494" y="167"/>
                      <a:pt x="494" y="167"/>
                    </a:cubicBezTo>
                    <a:cubicBezTo>
                      <a:pt x="494" y="167"/>
                      <a:pt x="494" y="167"/>
                      <a:pt x="495" y="167"/>
                    </a:cubicBezTo>
                    <a:cubicBezTo>
                      <a:pt x="495" y="167"/>
                      <a:pt x="495" y="167"/>
                      <a:pt x="495" y="167"/>
                    </a:cubicBezTo>
                    <a:cubicBezTo>
                      <a:pt x="495" y="167"/>
                      <a:pt x="496" y="166"/>
                      <a:pt x="496" y="166"/>
                    </a:cubicBezTo>
                    <a:cubicBezTo>
                      <a:pt x="497" y="166"/>
                      <a:pt x="497" y="166"/>
                      <a:pt x="497" y="166"/>
                    </a:cubicBezTo>
                    <a:cubicBezTo>
                      <a:pt x="498" y="165"/>
                      <a:pt x="498" y="165"/>
                      <a:pt x="498" y="164"/>
                    </a:cubicBezTo>
                    <a:cubicBezTo>
                      <a:pt x="499" y="164"/>
                      <a:pt x="499" y="163"/>
                      <a:pt x="500" y="163"/>
                    </a:cubicBezTo>
                    <a:cubicBezTo>
                      <a:pt x="500" y="163"/>
                      <a:pt x="499" y="163"/>
                      <a:pt x="499" y="163"/>
                    </a:cubicBezTo>
                    <a:cubicBezTo>
                      <a:pt x="499" y="162"/>
                      <a:pt x="500" y="162"/>
                      <a:pt x="500" y="162"/>
                    </a:cubicBezTo>
                    <a:cubicBezTo>
                      <a:pt x="500" y="162"/>
                      <a:pt x="500" y="162"/>
                      <a:pt x="501" y="162"/>
                    </a:cubicBezTo>
                    <a:cubicBezTo>
                      <a:pt x="501" y="161"/>
                      <a:pt x="501" y="161"/>
                      <a:pt x="501" y="161"/>
                    </a:cubicBezTo>
                    <a:cubicBezTo>
                      <a:pt x="501" y="161"/>
                      <a:pt x="501" y="161"/>
                      <a:pt x="501" y="161"/>
                    </a:cubicBezTo>
                    <a:cubicBezTo>
                      <a:pt x="502" y="161"/>
                      <a:pt x="502" y="161"/>
                      <a:pt x="502" y="162"/>
                    </a:cubicBezTo>
                    <a:cubicBezTo>
                      <a:pt x="502" y="162"/>
                      <a:pt x="503" y="162"/>
                      <a:pt x="503" y="161"/>
                    </a:cubicBezTo>
                    <a:cubicBezTo>
                      <a:pt x="503" y="161"/>
                      <a:pt x="503" y="161"/>
                      <a:pt x="503" y="161"/>
                    </a:cubicBezTo>
                    <a:cubicBezTo>
                      <a:pt x="503" y="161"/>
                      <a:pt x="504" y="161"/>
                      <a:pt x="504" y="161"/>
                    </a:cubicBezTo>
                    <a:cubicBezTo>
                      <a:pt x="505" y="161"/>
                      <a:pt x="505" y="160"/>
                      <a:pt x="506" y="160"/>
                    </a:cubicBezTo>
                    <a:cubicBezTo>
                      <a:pt x="506" y="160"/>
                      <a:pt x="507" y="160"/>
                      <a:pt x="507" y="159"/>
                    </a:cubicBezTo>
                    <a:cubicBezTo>
                      <a:pt x="508" y="159"/>
                      <a:pt x="508" y="159"/>
                      <a:pt x="509" y="159"/>
                    </a:cubicBezTo>
                    <a:cubicBezTo>
                      <a:pt x="509" y="159"/>
                      <a:pt x="510" y="159"/>
                      <a:pt x="510" y="159"/>
                    </a:cubicBezTo>
                    <a:cubicBezTo>
                      <a:pt x="511" y="158"/>
                      <a:pt x="511" y="158"/>
                      <a:pt x="512" y="157"/>
                    </a:cubicBezTo>
                    <a:cubicBezTo>
                      <a:pt x="513" y="157"/>
                      <a:pt x="513" y="157"/>
                      <a:pt x="514" y="157"/>
                    </a:cubicBezTo>
                    <a:cubicBezTo>
                      <a:pt x="514" y="156"/>
                      <a:pt x="514" y="156"/>
                      <a:pt x="515" y="156"/>
                    </a:cubicBezTo>
                    <a:cubicBezTo>
                      <a:pt x="515" y="156"/>
                      <a:pt x="515" y="156"/>
                      <a:pt x="515" y="156"/>
                    </a:cubicBezTo>
                    <a:cubicBezTo>
                      <a:pt x="516" y="156"/>
                      <a:pt x="516" y="156"/>
                      <a:pt x="516" y="156"/>
                    </a:cubicBezTo>
                    <a:cubicBezTo>
                      <a:pt x="516" y="156"/>
                      <a:pt x="516" y="156"/>
                      <a:pt x="516" y="156"/>
                    </a:cubicBezTo>
                    <a:cubicBezTo>
                      <a:pt x="515" y="156"/>
                      <a:pt x="515" y="156"/>
                      <a:pt x="514" y="156"/>
                    </a:cubicBezTo>
                    <a:cubicBezTo>
                      <a:pt x="514" y="156"/>
                      <a:pt x="514" y="156"/>
                      <a:pt x="513" y="156"/>
                    </a:cubicBezTo>
                    <a:cubicBezTo>
                      <a:pt x="514" y="156"/>
                      <a:pt x="514" y="156"/>
                      <a:pt x="514" y="155"/>
                    </a:cubicBezTo>
                    <a:cubicBezTo>
                      <a:pt x="514" y="155"/>
                      <a:pt x="514" y="155"/>
                      <a:pt x="515" y="155"/>
                    </a:cubicBezTo>
                    <a:cubicBezTo>
                      <a:pt x="514" y="155"/>
                      <a:pt x="514" y="155"/>
                      <a:pt x="514" y="155"/>
                    </a:cubicBezTo>
                    <a:cubicBezTo>
                      <a:pt x="514" y="155"/>
                      <a:pt x="513" y="155"/>
                      <a:pt x="512" y="155"/>
                    </a:cubicBezTo>
                    <a:cubicBezTo>
                      <a:pt x="512" y="155"/>
                      <a:pt x="512" y="155"/>
                      <a:pt x="511" y="155"/>
                    </a:cubicBezTo>
                    <a:cubicBezTo>
                      <a:pt x="511" y="155"/>
                      <a:pt x="511" y="154"/>
                      <a:pt x="511" y="154"/>
                    </a:cubicBezTo>
                    <a:cubicBezTo>
                      <a:pt x="511" y="154"/>
                      <a:pt x="511" y="154"/>
                      <a:pt x="511" y="154"/>
                    </a:cubicBezTo>
                    <a:cubicBezTo>
                      <a:pt x="511" y="154"/>
                      <a:pt x="510" y="154"/>
                      <a:pt x="510" y="155"/>
                    </a:cubicBezTo>
                    <a:cubicBezTo>
                      <a:pt x="510" y="155"/>
                      <a:pt x="509" y="155"/>
                      <a:pt x="509" y="155"/>
                    </a:cubicBezTo>
                    <a:cubicBezTo>
                      <a:pt x="509" y="155"/>
                      <a:pt x="508" y="155"/>
                      <a:pt x="508" y="155"/>
                    </a:cubicBezTo>
                    <a:cubicBezTo>
                      <a:pt x="507" y="155"/>
                      <a:pt x="507" y="155"/>
                      <a:pt x="507" y="155"/>
                    </a:cubicBezTo>
                    <a:cubicBezTo>
                      <a:pt x="507" y="155"/>
                      <a:pt x="506" y="155"/>
                      <a:pt x="506" y="155"/>
                    </a:cubicBezTo>
                    <a:cubicBezTo>
                      <a:pt x="506" y="155"/>
                      <a:pt x="505" y="155"/>
                      <a:pt x="505" y="155"/>
                    </a:cubicBezTo>
                    <a:cubicBezTo>
                      <a:pt x="505" y="155"/>
                      <a:pt x="505" y="155"/>
                      <a:pt x="504" y="155"/>
                    </a:cubicBezTo>
                    <a:cubicBezTo>
                      <a:pt x="504" y="155"/>
                      <a:pt x="503" y="155"/>
                      <a:pt x="503" y="155"/>
                    </a:cubicBezTo>
                    <a:cubicBezTo>
                      <a:pt x="502" y="155"/>
                      <a:pt x="501" y="155"/>
                      <a:pt x="501" y="155"/>
                    </a:cubicBezTo>
                    <a:cubicBezTo>
                      <a:pt x="501" y="155"/>
                      <a:pt x="502" y="155"/>
                      <a:pt x="502" y="155"/>
                    </a:cubicBezTo>
                    <a:cubicBezTo>
                      <a:pt x="502" y="154"/>
                      <a:pt x="502" y="154"/>
                      <a:pt x="502" y="154"/>
                    </a:cubicBezTo>
                    <a:cubicBezTo>
                      <a:pt x="502" y="154"/>
                      <a:pt x="501" y="154"/>
                      <a:pt x="501" y="154"/>
                    </a:cubicBezTo>
                    <a:cubicBezTo>
                      <a:pt x="500" y="154"/>
                      <a:pt x="500" y="154"/>
                      <a:pt x="500" y="154"/>
                    </a:cubicBezTo>
                    <a:cubicBezTo>
                      <a:pt x="500" y="154"/>
                      <a:pt x="499" y="154"/>
                      <a:pt x="499" y="154"/>
                    </a:cubicBezTo>
                    <a:cubicBezTo>
                      <a:pt x="499" y="154"/>
                      <a:pt x="499" y="154"/>
                      <a:pt x="498" y="154"/>
                    </a:cubicBezTo>
                    <a:cubicBezTo>
                      <a:pt x="498" y="153"/>
                      <a:pt x="498" y="153"/>
                      <a:pt x="498" y="153"/>
                    </a:cubicBezTo>
                    <a:cubicBezTo>
                      <a:pt x="498" y="153"/>
                      <a:pt x="497" y="153"/>
                      <a:pt x="497" y="152"/>
                    </a:cubicBezTo>
                    <a:cubicBezTo>
                      <a:pt x="497" y="152"/>
                      <a:pt x="497" y="152"/>
                      <a:pt x="497" y="152"/>
                    </a:cubicBezTo>
                    <a:cubicBezTo>
                      <a:pt x="497" y="152"/>
                      <a:pt x="497" y="151"/>
                      <a:pt x="497" y="151"/>
                    </a:cubicBezTo>
                    <a:cubicBezTo>
                      <a:pt x="497" y="151"/>
                      <a:pt x="497" y="151"/>
                      <a:pt x="497" y="151"/>
                    </a:cubicBezTo>
                    <a:cubicBezTo>
                      <a:pt x="497" y="150"/>
                      <a:pt x="497" y="150"/>
                      <a:pt x="497" y="150"/>
                    </a:cubicBezTo>
                    <a:cubicBezTo>
                      <a:pt x="496" y="150"/>
                      <a:pt x="496" y="150"/>
                      <a:pt x="495" y="151"/>
                    </a:cubicBezTo>
                    <a:cubicBezTo>
                      <a:pt x="495" y="150"/>
                      <a:pt x="495" y="150"/>
                      <a:pt x="496" y="150"/>
                    </a:cubicBezTo>
                    <a:cubicBezTo>
                      <a:pt x="496" y="150"/>
                      <a:pt x="496" y="150"/>
                      <a:pt x="496" y="150"/>
                    </a:cubicBezTo>
                    <a:cubicBezTo>
                      <a:pt x="496" y="149"/>
                      <a:pt x="497" y="148"/>
                      <a:pt x="497" y="148"/>
                    </a:cubicBezTo>
                    <a:cubicBezTo>
                      <a:pt x="497" y="147"/>
                      <a:pt x="498" y="147"/>
                      <a:pt x="498" y="147"/>
                    </a:cubicBezTo>
                    <a:cubicBezTo>
                      <a:pt x="498" y="147"/>
                      <a:pt x="498" y="147"/>
                      <a:pt x="498" y="146"/>
                    </a:cubicBezTo>
                    <a:cubicBezTo>
                      <a:pt x="497" y="147"/>
                      <a:pt x="497" y="147"/>
                      <a:pt x="497" y="147"/>
                    </a:cubicBezTo>
                    <a:cubicBezTo>
                      <a:pt x="497" y="147"/>
                      <a:pt x="497" y="147"/>
                      <a:pt x="497" y="146"/>
                    </a:cubicBezTo>
                    <a:cubicBezTo>
                      <a:pt x="496" y="147"/>
                      <a:pt x="496" y="147"/>
                      <a:pt x="495" y="147"/>
                    </a:cubicBezTo>
                    <a:cubicBezTo>
                      <a:pt x="495" y="147"/>
                      <a:pt x="495" y="147"/>
                      <a:pt x="495" y="147"/>
                    </a:cubicBezTo>
                    <a:cubicBezTo>
                      <a:pt x="494" y="148"/>
                      <a:pt x="494" y="148"/>
                      <a:pt x="493" y="148"/>
                    </a:cubicBezTo>
                    <a:cubicBezTo>
                      <a:pt x="493" y="148"/>
                      <a:pt x="493" y="148"/>
                      <a:pt x="493" y="148"/>
                    </a:cubicBezTo>
                    <a:cubicBezTo>
                      <a:pt x="493" y="147"/>
                      <a:pt x="493" y="147"/>
                      <a:pt x="492" y="147"/>
                    </a:cubicBezTo>
                    <a:cubicBezTo>
                      <a:pt x="492" y="147"/>
                      <a:pt x="491" y="147"/>
                      <a:pt x="490" y="147"/>
                    </a:cubicBezTo>
                    <a:cubicBezTo>
                      <a:pt x="490" y="147"/>
                      <a:pt x="489" y="147"/>
                      <a:pt x="489" y="147"/>
                    </a:cubicBezTo>
                    <a:cubicBezTo>
                      <a:pt x="488" y="147"/>
                      <a:pt x="488" y="148"/>
                      <a:pt x="487" y="148"/>
                    </a:cubicBezTo>
                    <a:cubicBezTo>
                      <a:pt x="488" y="147"/>
                      <a:pt x="488" y="147"/>
                      <a:pt x="489" y="147"/>
                    </a:cubicBezTo>
                    <a:cubicBezTo>
                      <a:pt x="489" y="147"/>
                      <a:pt x="489" y="147"/>
                      <a:pt x="490" y="147"/>
                    </a:cubicBezTo>
                    <a:cubicBezTo>
                      <a:pt x="490" y="147"/>
                      <a:pt x="491" y="147"/>
                      <a:pt x="491" y="146"/>
                    </a:cubicBezTo>
                    <a:cubicBezTo>
                      <a:pt x="491" y="146"/>
                      <a:pt x="491" y="146"/>
                      <a:pt x="492" y="146"/>
                    </a:cubicBezTo>
                    <a:cubicBezTo>
                      <a:pt x="492" y="146"/>
                      <a:pt x="492" y="146"/>
                      <a:pt x="493" y="146"/>
                    </a:cubicBezTo>
                    <a:cubicBezTo>
                      <a:pt x="493" y="146"/>
                      <a:pt x="494" y="146"/>
                      <a:pt x="494" y="146"/>
                    </a:cubicBezTo>
                    <a:cubicBezTo>
                      <a:pt x="494" y="146"/>
                      <a:pt x="495" y="146"/>
                      <a:pt x="495" y="146"/>
                    </a:cubicBezTo>
                    <a:cubicBezTo>
                      <a:pt x="495" y="146"/>
                      <a:pt x="496" y="145"/>
                      <a:pt x="496" y="145"/>
                    </a:cubicBezTo>
                    <a:cubicBezTo>
                      <a:pt x="497" y="145"/>
                      <a:pt x="497" y="145"/>
                      <a:pt x="497" y="145"/>
                    </a:cubicBezTo>
                    <a:cubicBezTo>
                      <a:pt x="497" y="145"/>
                      <a:pt x="498" y="144"/>
                      <a:pt x="498" y="144"/>
                    </a:cubicBezTo>
                    <a:cubicBezTo>
                      <a:pt x="499" y="144"/>
                      <a:pt x="499" y="144"/>
                      <a:pt x="499" y="144"/>
                    </a:cubicBezTo>
                    <a:cubicBezTo>
                      <a:pt x="499" y="143"/>
                      <a:pt x="500" y="143"/>
                      <a:pt x="500" y="142"/>
                    </a:cubicBezTo>
                    <a:cubicBezTo>
                      <a:pt x="500" y="142"/>
                      <a:pt x="499" y="142"/>
                      <a:pt x="499" y="142"/>
                    </a:cubicBezTo>
                    <a:cubicBezTo>
                      <a:pt x="499" y="142"/>
                      <a:pt x="500" y="142"/>
                      <a:pt x="500" y="142"/>
                    </a:cubicBezTo>
                    <a:cubicBezTo>
                      <a:pt x="500" y="142"/>
                      <a:pt x="500" y="141"/>
                      <a:pt x="499" y="141"/>
                    </a:cubicBezTo>
                    <a:cubicBezTo>
                      <a:pt x="499" y="141"/>
                      <a:pt x="499" y="141"/>
                      <a:pt x="498" y="141"/>
                    </a:cubicBezTo>
                    <a:cubicBezTo>
                      <a:pt x="498" y="141"/>
                      <a:pt x="498" y="141"/>
                      <a:pt x="497" y="142"/>
                    </a:cubicBezTo>
                    <a:cubicBezTo>
                      <a:pt x="497" y="141"/>
                      <a:pt x="497" y="141"/>
                      <a:pt x="497" y="141"/>
                    </a:cubicBezTo>
                    <a:cubicBezTo>
                      <a:pt x="497" y="141"/>
                      <a:pt x="497" y="141"/>
                      <a:pt x="497" y="141"/>
                    </a:cubicBezTo>
                    <a:cubicBezTo>
                      <a:pt x="498" y="141"/>
                      <a:pt x="498" y="141"/>
                      <a:pt x="499" y="141"/>
                    </a:cubicBezTo>
                    <a:cubicBezTo>
                      <a:pt x="499" y="141"/>
                      <a:pt x="499" y="141"/>
                      <a:pt x="499" y="141"/>
                    </a:cubicBezTo>
                    <a:cubicBezTo>
                      <a:pt x="498" y="141"/>
                      <a:pt x="497" y="140"/>
                      <a:pt x="497" y="140"/>
                    </a:cubicBezTo>
                    <a:cubicBezTo>
                      <a:pt x="496" y="140"/>
                      <a:pt x="495" y="140"/>
                      <a:pt x="494" y="140"/>
                    </a:cubicBezTo>
                    <a:cubicBezTo>
                      <a:pt x="493" y="140"/>
                      <a:pt x="492" y="141"/>
                      <a:pt x="491" y="141"/>
                    </a:cubicBezTo>
                    <a:cubicBezTo>
                      <a:pt x="490" y="141"/>
                      <a:pt x="490" y="141"/>
                      <a:pt x="490" y="141"/>
                    </a:cubicBezTo>
                    <a:cubicBezTo>
                      <a:pt x="489" y="142"/>
                      <a:pt x="489" y="142"/>
                      <a:pt x="489" y="142"/>
                    </a:cubicBezTo>
                    <a:cubicBezTo>
                      <a:pt x="488" y="142"/>
                      <a:pt x="487" y="143"/>
                      <a:pt x="485" y="143"/>
                    </a:cubicBezTo>
                    <a:cubicBezTo>
                      <a:pt x="485" y="143"/>
                      <a:pt x="484" y="144"/>
                      <a:pt x="483" y="144"/>
                    </a:cubicBezTo>
                    <a:cubicBezTo>
                      <a:pt x="482" y="144"/>
                      <a:pt x="482" y="145"/>
                      <a:pt x="482" y="145"/>
                    </a:cubicBezTo>
                    <a:cubicBezTo>
                      <a:pt x="481" y="145"/>
                      <a:pt x="481" y="145"/>
                      <a:pt x="480" y="145"/>
                    </a:cubicBezTo>
                    <a:cubicBezTo>
                      <a:pt x="479" y="146"/>
                      <a:pt x="479" y="146"/>
                      <a:pt x="478" y="147"/>
                    </a:cubicBezTo>
                    <a:cubicBezTo>
                      <a:pt x="477" y="148"/>
                      <a:pt x="476" y="149"/>
                      <a:pt x="475" y="149"/>
                    </a:cubicBezTo>
                    <a:cubicBezTo>
                      <a:pt x="474" y="150"/>
                      <a:pt x="473" y="151"/>
                      <a:pt x="472" y="152"/>
                    </a:cubicBezTo>
                    <a:cubicBezTo>
                      <a:pt x="472" y="152"/>
                      <a:pt x="472" y="152"/>
                      <a:pt x="471" y="152"/>
                    </a:cubicBezTo>
                    <a:cubicBezTo>
                      <a:pt x="471" y="152"/>
                      <a:pt x="471" y="153"/>
                      <a:pt x="470" y="153"/>
                    </a:cubicBezTo>
                    <a:cubicBezTo>
                      <a:pt x="470" y="154"/>
                      <a:pt x="470" y="154"/>
                      <a:pt x="469" y="155"/>
                    </a:cubicBezTo>
                    <a:cubicBezTo>
                      <a:pt x="469" y="155"/>
                      <a:pt x="468" y="156"/>
                      <a:pt x="468" y="156"/>
                    </a:cubicBezTo>
                    <a:cubicBezTo>
                      <a:pt x="467" y="156"/>
                      <a:pt x="466" y="157"/>
                      <a:pt x="466" y="157"/>
                    </a:cubicBezTo>
                    <a:cubicBezTo>
                      <a:pt x="465" y="158"/>
                      <a:pt x="464" y="158"/>
                      <a:pt x="463" y="159"/>
                    </a:cubicBezTo>
                    <a:cubicBezTo>
                      <a:pt x="463" y="159"/>
                      <a:pt x="462" y="159"/>
                      <a:pt x="462" y="159"/>
                    </a:cubicBezTo>
                    <a:cubicBezTo>
                      <a:pt x="462" y="159"/>
                      <a:pt x="463" y="158"/>
                      <a:pt x="463" y="158"/>
                    </a:cubicBezTo>
                    <a:cubicBezTo>
                      <a:pt x="464" y="158"/>
                      <a:pt x="465" y="157"/>
                      <a:pt x="466" y="157"/>
                    </a:cubicBezTo>
                    <a:cubicBezTo>
                      <a:pt x="466" y="157"/>
                      <a:pt x="466" y="156"/>
                      <a:pt x="466" y="156"/>
                    </a:cubicBezTo>
                    <a:cubicBezTo>
                      <a:pt x="467" y="156"/>
                      <a:pt x="467" y="155"/>
                      <a:pt x="468" y="155"/>
                    </a:cubicBezTo>
                    <a:cubicBezTo>
                      <a:pt x="468" y="154"/>
                      <a:pt x="468" y="154"/>
                      <a:pt x="469" y="154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69" y="153"/>
                      <a:pt x="469" y="153"/>
                      <a:pt x="470" y="152"/>
                    </a:cubicBezTo>
                    <a:cubicBezTo>
                      <a:pt x="470" y="152"/>
                      <a:pt x="471" y="152"/>
                      <a:pt x="471" y="151"/>
                    </a:cubicBezTo>
                    <a:cubicBezTo>
                      <a:pt x="471" y="151"/>
                      <a:pt x="472" y="151"/>
                      <a:pt x="472" y="150"/>
                    </a:cubicBezTo>
                    <a:cubicBezTo>
                      <a:pt x="472" y="150"/>
                      <a:pt x="472" y="150"/>
                      <a:pt x="472" y="149"/>
                    </a:cubicBezTo>
                    <a:cubicBezTo>
                      <a:pt x="473" y="149"/>
                      <a:pt x="474" y="148"/>
                      <a:pt x="474" y="148"/>
                    </a:cubicBezTo>
                    <a:cubicBezTo>
                      <a:pt x="475" y="147"/>
                      <a:pt x="475" y="147"/>
                      <a:pt x="475" y="146"/>
                    </a:cubicBezTo>
                    <a:cubicBezTo>
                      <a:pt x="476" y="146"/>
                      <a:pt x="476" y="146"/>
                      <a:pt x="476" y="146"/>
                    </a:cubicBezTo>
                    <a:cubicBezTo>
                      <a:pt x="476" y="146"/>
                      <a:pt x="476" y="146"/>
                      <a:pt x="476" y="146"/>
                    </a:cubicBezTo>
                    <a:cubicBezTo>
                      <a:pt x="476" y="145"/>
                      <a:pt x="477" y="145"/>
                      <a:pt x="477" y="145"/>
                    </a:cubicBezTo>
                    <a:cubicBezTo>
                      <a:pt x="477" y="145"/>
                      <a:pt x="478" y="145"/>
                      <a:pt x="478" y="144"/>
                    </a:cubicBezTo>
                    <a:cubicBezTo>
                      <a:pt x="478" y="144"/>
                      <a:pt x="478" y="144"/>
                      <a:pt x="478" y="144"/>
                    </a:cubicBezTo>
                    <a:cubicBezTo>
                      <a:pt x="479" y="143"/>
                      <a:pt x="479" y="143"/>
                      <a:pt x="479" y="143"/>
                    </a:cubicBezTo>
                    <a:cubicBezTo>
                      <a:pt x="479" y="143"/>
                      <a:pt x="480" y="143"/>
                      <a:pt x="480" y="143"/>
                    </a:cubicBezTo>
                    <a:cubicBezTo>
                      <a:pt x="480" y="143"/>
                      <a:pt x="480" y="143"/>
                      <a:pt x="480" y="143"/>
                    </a:cubicBezTo>
                    <a:cubicBezTo>
                      <a:pt x="480" y="143"/>
                      <a:pt x="481" y="142"/>
                      <a:pt x="481" y="142"/>
                    </a:cubicBezTo>
                    <a:cubicBezTo>
                      <a:pt x="482" y="142"/>
                      <a:pt x="482" y="142"/>
                      <a:pt x="483" y="142"/>
                    </a:cubicBezTo>
                    <a:cubicBezTo>
                      <a:pt x="483" y="141"/>
                      <a:pt x="483" y="141"/>
                      <a:pt x="484" y="141"/>
                    </a:cubicBezTo>
                    <a:cubicBezTo>
                      <a:pt x="484" y="141"/>
                      <a:pt x="485" y="141"/>
                      <a:pt x="485" y="141"/>
                    </a:cubicBezTo>
                    <a:cubicBezTo>
                      <a:pt x="485" y="141"/>
                      <a:pt x="486" y="140"/>
                      <a:pt x="486" y="140"/>
                    </a:cubicBezTo>
                    <a:cubicBezTo>
                      <a:pt x="486" y="140"/>
                      <a:pt x="486" y="139"/>
                      <a:pt x="486" y="139"/>
                    </a:cubicBezTo>
                    <a:cubicBezTo>
                      <a:pt x="486" y="139"/>
                      <a:pt x="486" y="139"/>
                      <a:pt x="486" y="139"/>
                    </a:cubicBezTo>
                    <a:cubicBezTo>
                      <a:pt x="486" y="138"/>
                      <a:pt x="486" y="138"/>
                      <a:pt x="486" y="138"/>
                    </a:cubicBezTo>
                    <a:cubicBezTo>
                      <a:pt x="486" y="138"/>
                      <a:pt x="487" y="138"/>
                      <a:pt x="487" y="137"/>
                    </a:cubicBezTo>
                    <a:cubicBezTo>
                      <a:pt x="488" y="137"/>
                      <a:pt x="488" y="136"/>
                      <a:pt x="489" y="136"/>
                    </a:cubicBezTo>
                    <a:cubicBezTo>
                      <a:pt x="489" y="136"/>
                      <a:pt x="490" y="136"/>
                      <a:pt x="490" y="136"/>
                    </a:cubicBezTo>
                    <a:cubicBezTo>
                      <a:pt x="490" y="135"/>
                      <a:pt x="490" y="135"/>
                      <a:pt x="490" y="135"/>
                    </a:cubicBezTo>
                    <a:cubicBezTo>
                      <a:pt x="490" y="135"/>
                      <a:pt x="490" y="135"/>
                      <a:pt x="490" y="135"/>
                    </a:cubicBezTo>
                    <a:cubicBezTo>
                      <a:pt x="490" y="135"/>
                      <a:pt x="490" y="135"/>
                      <a:pt x="490" y="134"/>
                    </a:cubicBezTo>
                    <a:cubicBezTo>
                      <a:pt x="490" y="134"/>
                      <a:pt x="491" y="134"/>
                      <a:pt x="491" y="134"/>
                    </a:cubicBezTo>
                    <a:cubicBezTo>
                      <a:pt x="491" y="134"/>
                      <a:pt x="492" y="134"/>
                      <a:pt x="492" y="134"/>
                    </a:cubicBezTo>
                    <a:cubicBezTo>
                      <a:pt x="492" y="134"/>
                      <a:pt x="493" y="134"/>
                      <a:pt x="493" y="134"/>
                    </a:cubicBezTo>
                    <a:cubicBezTo>
                      <a:pt x="494" y="134"/>
                      <a:pt x="495" y="134"/>
                      <a:pt x="496" y="134"/>
                    </a:cubicBezTo>
                    <a:cubicBezTo>
                      <a:pt x="496" y="134"/>
                      <a:pt x="497" y="134"/>
                      <a:pt x="497" y="134"/>
                    </a:cubicBezTo>
                    <a:cubicBezTo>
                      <a:pt x="498" y="134"/>
                      <a:pt x="498" y="134"/>
                      <a:pt x="498" y="134"/>
                    </a:cubicBezTo>
                    <a:cubicBezTo>
                      <a:pt x="498" y="134"/>
                      <a:pt x="498" y="134"/>
                      <a:pt x="499" y="134"/>
                    </a:cubicBezTo>
                    <a:cubicBezTo>
                      <a:pt x="499" y="133"/>
                      <a:pt x="499" y="133"/>
                      <a:pt x="500" y="133"/>
                    </a:cubicBezTo>
                    <a:cubicBezTo>
                      <a:pt x="500" y="133"/>
                      <a:pt x="500" y="133"/>
                      <a:pt x="501" y="133"/>
                    </a:cubicBezTo>
                    <a:cubicBezTo>
                      <a:pt x="501" y="133"/>
                      <a:pt x="501" y="133"/>
                      <a:pt x="502" y="133"/>
                    </a:cubicBezTo>
                    <a:cubicBezTo>
                      <a:pt x="502" y="133"/>
                      <a:pt x="502" y="133"/>
                      <a:pt x="502" y="132"/>
                    </a:cubicBezTo>
                    <a:cubicBezTo>
                      <a:pt x="503" y="133"/>
                      <a:pt x="503" y="133"/>
                      <a:pt x="504" y="133"/>
                    </a:cubicBezTo>
                    <a:cubicBezTo>
                      <a:pt x="504" y="133"/>
                      <a:pt x="505" y="133"/>
                      <a:pt x="505" y="133"/>
                    </a:cubicBezTo>
                    <a:cubicBezTo>
                      <a:pt x="506" y="132"/>
                      <a:pt x="506" y="132"/>
                      <a:pt x="506" y="132"/>
                    </a:cubicBezTo>
                    <a:cubicBezTo>
                      <a:pt x="506" y="132"/>
                      <a:pt x="506" y="132"/>
                      <a:pt x="507" y="132"/>
                    </a:cubicBezTo>
                    <a:cubicBezTo>
                      <a:pt x="507" y="132"/>
                      <a:pt x="507" y="132"/>
                      <a:pt x="508" y="132"/>
                    </a:cubicBezTo>
                    <a:cubicBezTo>
                      <a:pt x="508" y="132"/>
                      <a:pt x="509" y="132"/>
                      <a:pt x="509" y="132"/>
                    </a:cubicBezTo>
                    <a:cubicBezTo>
                      <a:pt x="509" y="132"/>
                      <a:pt x="509" y="132"/>
                      <a:pt x="509" y="132"/>
                    </a:cubicBezTo>
                    <a:cubicBezTo>
                      <a:pt x="510" y="132"/>
                      <a:pt x="511" y="132"/>
                      <a:pt x="511" y="132"/>
                    </a:cubicBezTo>
                    <a:cubicBezTo>
                      <a:pt x="511" y="132"/>
                      <a:pt x="512" y="132"/>
                      <a:pt x="512" y="132"/>
                    </a:cubicBezTo>
                    <a:cubicBezTo>
                      <a:pt x="512" y="132"/>
                      <a:pt x="513" y="132"/>
                      <a:pt x="513" y="131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1"/>
                      <a:pt x="514" y="132"/>
                      <a:pt x="513" y="132"/>
                    </a:cubicBezTo>
                    <a:cubicBezTo>
                      <a:pt x="514" y="132"/>
                      <a:pt x="514" y="132"/>
                      <a:pt x="515" y="132"/>
                    </a:cubicBezTo>
                    <a:cubicBezTo>
                      <a:pt x="515" y="131"/>
                      <a:pt x="516" y="131"/>
                      <a:pt x="517" y="131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18" y="130"/>
                      <a:pt x="518" y="130"/>
                      <a:pt x="519" y="130"/>
                    </a:cubicBezTo>
                    <a:cubicBezTo>
                      <a:pt x="519" y="130"/>
                      <a:pt x="519" y="130"/>
                      <a:pt x="519" y="130"/>
                    </a:cubicBezTo>
                    <a:cubicBezTo>
                      <a:pt x="520" y="130"/>
                      <a:pt x="520" y="130"/>
                      <a:pt x="521" y="130"/>
                    </a:cubicBezTo>
                    <a:cubicBezTo>
                      <a:pt x="521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3" y="130"/>
                    </a:cubicBezTo>
                    <a:cubicBezTo>
                      <a:pt x="523" y="130"/>
                      <a:pt x="523" y="129"/>
                      <a:pt x="523" y="129"/>
                    </a:cubicBezTo>
                    <a:cubicBezTo>
                      <a:pt x="523" y="129"/>
                      <a:pt x="523" y="129"/>
                      <a:pt x="524" y="129"/>
                    </a:cubicBezTo>
                    <a:cubicBezTo>
                      <a:pt x="524" y="129"/>
                      <a:pt x="524" y="129"/>
                      <a:pt x="524" y="129"/>
                    </a:cubicBezTo>
                    <a:cubicBezTo>
                      <a:pt x="525" y="129"/>
                      <a:pt x="525" y="129"/>
                      <a:pt x="525" y="129"/>
                    </a:cubicBezTo>
                    <a:cubicBezTo>
                      <a:pt x="525" y="128"/>
                      <a:pt x="525" y="128"/>
                      <a:pt x="525" y="128"/>
                    </a:cubicBezTo>
                    <a:cubicBezTo>
                      <a:pt x="526" y="128"/>
                      <a:pt x="526" y="127"/>
                      <a:pt x="526" y="127"/>
                    </a:cubicBezTo>
                    <a:cubicBezTo>
                      <a:pt x="526" y="127"/>
                      <a:pt x="526" y="127"/>
                      <a:pt x="527" y="127"/>
                    </a:cubicBezTo>
                    <a:cubicBezTo>
                      <a:pt x="527" y="127"/>
                      <a:pt x="527" y="127"/>
                      <a:pt x="527" y="127"/>
                    </a:cubicBezTo>
                    <a:cubicBezTo>
                      <a:pt x="528" y="126"/>
                      <a:pt x="528" y="126"/>
                      <a:pt x="528" y="126"/>
                    </a:cubicBezTo>
                    <a:cubicBezTo>
                      <a:pt x="528" y="125"/>
                      <a:pt x="528" y="125"/>
                      <a:pt x="528" y="125"/>
                    </a:cubicBezTo>
                    <a:cubicBezTo>
                      <a:pt x="528" y="125"/>
                      <a:pt x="528" y="125"/>
                      <a:pt x="529" y="125"/>
                    </a:cubicBezTo>
                    <a:cubicBezTo>
                      <a:pt x="529" y="125"/>
                      <a:pt x="529" y="125"/>
                      <a:pt x="529" y="124"/>
                    </a:cubicBezTo>
                    <a:cubicBezTo>
                      <a:pt x="529" y="124"/>
                      <a:pt x="529" y="124"/>
                      <a:pt x="529" y="124"/>
                    </a:cubicBezTo>
                    <a:cubicBezTo>
                      <a:pt x="529" y="124"/>
                      <a:pt x="529" y="124"/>
                      <a:pt x="529" y="124"/>
                    </a:cubicBezTo>
                    <a:cubicBezTo>
                      <a:pt x="529" y="124"/>
                      <a:pt x="529" y="124"/>
                      <a:pt x="529" y="124"/>
                    </a:cubicBezTo>
                    <a:cubicBezTo>
                      <a:pt x="529" y="123"/>
                      <a:pt x="530" y="123"/>
                      <a:pt x="530" y="123"/>
                    </a:cubicBezTo>
                    <a:cubicBezTo>
                      <a:pt x="531" y="123"/>
                      <a:pt x="531" y="123"/>
                      <a:pt x="531" y="123"/>
                    </a:cubicBezTo>
                    <a:cubicBezTo>
                      <a:pt x="531" y="123"/>
                      <a:pt x="531" y="123"/>
                      <a:pt x="531" y="123"/>
                    </a:cubicBezTo>
                    <a:cubicBezTo>
                      <a:pt x="531" y="123"/>
                      <a:pt x="531" y="122"/>
                      <a:pt x="531" y="122"/>
                    </a:cubicBezTo>
                    <a:cubicBezTo>
                      <a:pt x="532" y="122"/>
                      <a:pt x="532" y="123"/>
                      <a:pt x="532" y="123"/>
                    </a:cubicBezTo>
                    <a:cubicBezTo>
                      <a:pt x="532" y="123"/>
                      <a:pt x="533" y="123"/>
                      <a:pt x="533" y="123"/>
                    </a:cubicBezTo>
                    <a:cubicBezTo>
                      <a:pt x="534" y="122"/>
                      <a:pt x="534" y="122"/>
                      <a:pt x="534" y="122"/>
                    </a:cubicBezTo>
                    <a:cubicBezTo>
                      <a:pt x="534" y="122"/>
                      <a:pt x="534" y="122"/>
                      <a:pt x="535" y="122"/>
                    </a:cubicBezTo>
                    <a:cubicBezTo>
                      <a:pt x="535" y="122"/>
                      <a:pt x="535" y="122"/>
                      <a:pt x="535" y="122"/>
                    </a:cubicBezTo>
                    <a:cubicBezTo>
                      <a:pt x="536" y="122"/>
                      <a:pt x="536" y="122"/>
                      <a:pt x="536" y="122"/>
                    </a:cubicBezTo>
                    <a:cubicBezTo>
                      <a:pt x="536" y="122"/>
                      <a:pt x="537" y="122"/>
                      <a:pt x="537" y="122"/>
                    </a:cubicBezTo>
                    <a:cubicBezTo>
                      <a:pt x="537" y="122"/>
                      <a:pt x="537" y="122"/>
                      <a:pt x="538" y="122"/>
                    </a:cubicBezTo>
                    <a:cubicBezTo>
                      <a:pt x="538" y="121"/>
                      <a:pt x="538" y="121"/>
                      <a:pt x="538" y="121"/>
                    </a:cubicBezTo>
                    <a:cubicBezTo>
                      <a:pt x="538" y="121"/>
                      <a:pt x="538" y="121"/>
                      <a:pt x="538" y="121"/>
                    </a:cubicBezTo>
                    <a:cubicBezTo>
                      <a:pt x="539" y="121"/>
                      <a:pt x="539" y="121"/>
                      <a:pt x="539" y="120"/>
                    </a:cubicBezTo>
                    <a:cubicBezTo>
                      <a:pt x="539" y="120"/>
                      <a:pt x="540" y="120"/>
                      <a:pt x="540" y="120"/>
                    </a:cubicBezTo>
                    <a:cubicBezTo>
                      <a:pt x="540" y="120"/>
                      <a:pt x="540" y="120"/>
                      <a:pt x="541" y="119"/>
                    </a:cubicBezTo>
                    <a:cubicBezTo>
                      <a:pt x="541" y="119"/>
                      <a:pt x="541" y="119"/>
                      <a:pt x="542" y="119"/>
                    </a:cubicBezTo>
                    <a:cubicBezTo>
                      <a:pt x="542" y="119"/>
                      <a:pt x="543" y="119"/>
                      <a:pt x="543" y="118"/>
                    </a:cubicBezTo>
                    <a:cubicBezTo>
                      <a:pt x="543" y="118"/>
                      <a:pt x="543" y="118"/>
                      <a:pt x="543" y="118"/>
                    </a:cubicBezTo>
                    <a:cubicBezTo>
                      <a:pt x="544" y="118"/>
                      <a:pt x="544" y="117"/>
                      <a:pt x="544" y="117"/>
                    </a:cubicBezTo>
                    <a:cubicBezTo>
                      <a:pt x="544" y="117"/>
                      <a:pt x="544" y="117"/>
                      <a:pt x="544" y="117"/>
                    </a:cubicBezTo>
                    <a:cubicBezTo>
                      <a:pt x="544" y="116"/>
                      <a:pt x="545" y="116"/>
                      <a:pt x="545" y="116"/>
                    </a:cubicBezTo>
                    <a:cubicBezTo>
                      <a:pt x="544" y="116"/>
                      <a:pt x="544" y="116"/>
                      <a:pt x="544" y="116"/>
                    </a:cubicBezTo>
                    <a:cubicBezTo>
                      <a:pt x="544" y="116"/>
                      <a:pt x="543" y="116"/>
                      <a:pt x="543" y="116"/>
                    </a:cubicBezTo>
                    <a:cubicBezTo>
                      <a:pt x="543" y="116"/>
                      <a:pt x="543" y="116"/>
                      <a:pt x="542" y="116"/>
                    </a:cubicBezTo>
                    <a:cubicBezTo>
                      <a:pt x="542" y="116"/>
                      <a:pt x="543" y="116"/>
                      <a:pt x="543" y="116"/>
                    </a:cubicBezTo>
                    <a:cubicBezTo>
                      <a:pt x="543" y="116"/>
                      <a:pt x="544" y="116"/>
                      <a:pt x="544" y="116"/>
                    </a:cubicBezTo>
                    <a:cubicBezTo>
                      <a:pt x="544" y="116"/>
                      <a:pt x="544" y="115"/>
                      <a:pt x="545" y="115"/>
                    </a:cubicBezTo>
                    <a:cubicBezTo>
                      <a:pt x="544" y="115"/>
                      <a:pt x="544" y="115"/>
                      <a:pt x="544" y="115"/>
                    </a:cubicBezTo>
                    <a:cubicBezTo>
                      <a:pt x="543" y="115"/>
                      <a:pt x="543" y="115"/>
                      <a:pt x="543" y="115"/>
                    </a:cubicBezTo>
                    <a:cubicBezTo>
                      <a:pt x="542" y="115"/>
                      <a:pt x="542" y="115"/>
                      <a:pt x="541" y="115"/>
                    </a:cubicBezTo>
                    <a:cubicBezTo>
                      <a:pt x="541" y="115"/>
                      <a:pt x="541" y="115"/>
                      <a:pt x="541" y="114"/>
                    </a:cubicBezTo>
                    <a:cubicBezTo>
                      <a:pt x="541" y="115"/>
                      <a:pt x="542" y="115"/>
                      <a:pt x="542" y="115"/>
                    </a:cubicBezTo>
                    <a:cubicBezTo>
                      <a:pt x="542" y="115"/>
                      <a:pt x="543" y="115"/>
                      <a:pt x="543" y="114"/>
                    </a:cubicBezTo>
                    <a:cubicBezTo>
                      <a:pt x="543" y="114"/>
                      <a:pt x="543" y="114"/>
                      <a:pt x="543" y="114"/>
                    </a:cubicBezTo>
                    <a:cubicBezTo>
                      <a:pt x="543" y="114"/>
                      <a:pt x="543" y="113"/>
                      <a:pt x="544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3" y="113"/>
                      <a:pt x="543" y="113"/>
                      <a:pt x="542" y="113"/>
                    </a:cubicBezTo>
                    <a:cubicBezTo>
                      <a:pt x="543" y="112"/>
                      <a:pt x="543" y="112"/>
                      <a:pt x="543" y="112"/>
                    </a:cubicBezTo>
                    <a:cubicBezTo>
                      <a:pt x="543" y="112"/>
                      <a:pt x="544" y="112"/>
                      <a:pt x="544" y="112"/>
                    </a:cubicBezTo>
                    <a:cubicBezTo>
                      <a:pt x="544" y="112"/>
                      <a:pt x="545" y="112"/>
                      <a:pt x="545" y="111"/>
                    </a:cubicBezTo>
                    <a:cubicBezTo>
                      <a:pt x="545" y="111"/>
                      <a:pt x="545" y="111"/>
                      <a:pt x="544" y="111"/>
                    </a:cubicBezTo>
                    <a:cubicBezTo>
                      <a:pt x="544" y="111"/>
                      <a:pt x="543" y="111"/>
                      <a:pt x="543" y="111"/>
                    </a:cubicBezTo>
                    <a:cubicBezTo>
                      <a:pt x="543" y="110"/>
                      <a:pt x="543" y="110"/>
                      <a:pt x="542" y="110"/>
                    </a:cubicBezTo>
                    <a:cubicBezTo>
                      <a:pt x="543" y="110"/>
                      <a:pt x="543" y="110"/>
                      <a:pt x="543" y="110"/>
                    </a:cubicBezTo>
                    <a:cubicBezTo>
                      <a:pt x="543" y="110"/>
                      <a:pt x="544" y="110"/>
                      <a:pt x="544" y="110"/>
                    </a:cubicBezTo>
                    <a:cubicBezTo>
                      <a:pt x="544" y="110"/>
                      <a:pt x="544" y="110"/>
                      <a:pt x="544" y="110"/>
                    </a:cubicBezTo>
                    <a:cubicBezTo>
                      <a:pt x="543" y="110"/>
                      <a:pt x="543" y="110"/>
                      <a:pt x="542" y="109"/>
                    </a:cubicBezTo>
                    <a:cubicBezTo>
                      <a:pt x="542" y="110"/>
                      <a:pt x="541" y="110"/>
                      <a:pt x="541" y="110"/>
                    </a:cubicBezTo>
                    <a:cubicBezTo>
                      <a:pt x="541" y="110"/>
                      <a:pt x="541" y="109"/>
                      <a:pt x="541" y="109"/>
                    </a:cubicBezTo>
                    <a:cubicBezTo>
                      <a:pt x="541" y="109"/>
                      <a:pt x="541" y="109"/>
                      <a:pt x="541" y="109"/>
                    </a:cubicBezTo>
                    <a:cubicBezTo>
                      <a:pt x="541" y="109"/>
                      <a:pt x="541" y="109"/>
                      <a:pt x="541" y="109"/>
                    </a:cubicBezTo>
                    <a:cubicBezTo>
                      <a:pt x="540" y="109"/>
                      <a:pt x="540" y="109"/>
                      <a:pt x="540" y="109"/>
                    </a:cubicBezTo>
                    <a:cubicBezTo>
                      <a:pt x="539" y="109"/>
                      <a:pt x="539" y="110"/>
                      <a:pt x="538" y="110"/>
                    </a:cubicBezTo>
                    <a:cubicBezTo>
                      <a:pt x="538" y="110"/>
                      <a:pt x="538" y="110"/>
                      <a:pt x="538" y="110"/>
                    </a:cubicBezTo>
                    <a:cubicBezTo>
                      <a:pt x="538" y="111"/>
                      <a:pt x="538" y="111"/>
                      <a:pt x="537" y="111"/>
                    </a:cubicBezTo>
                    <a:cubicBezTo>
                      <a:pt x="537" y="111"/>
                      <a:pt x="537" y="111"/>
                      <a:pt x="537" y="110"/>
                    </a:cubicBezTo>
                    <a:cubicBezTo>
                      <a:pt x="537" y="110"/>
                      <a:pt x="536" y="111"/>
                      <a:pt x="536" y="111"/>
                    </a:cubicBezTo>
                    <a:cubicBezTo>
                      <a:pt x="536" y="110"/>
                      <a:pt x="536" y="110"/>
                      <a:pt x="536" y="110"/>
                    </a:cubicBezTo>
                    <a:cubicBezTo>
                      <a:pt x="536" y="110"/>
                      <a:pt x="537" y="110"/>
                      <a:pt x="537" y="110"/>
                    </a:cubicBezTo>
                    <a:cubicBezTo>
                      <a:pt x="537" y="109"/>
                      <a:pt x="538" y="109"/>
                      <a:pt x="538" y="109"/>
                    </a:cubicBezTo>
                    <a:cubicBezTo>
                      <a:pt x="538" y="109"/>
                      <a:pt x="538" y="108"/>
                      <a:pt x="538" y="108"/>
                    </a:cubicBezTo>
                    <a:cubicBezTo>
                      <a:pt x="538" y="108"/>
                      <a:pt x="537" y="107"/>
                      <a:pt x="537" y="107"/>
                    </a:cubicBezTo>
                    <a:cubicBezTo>
                      <a:pt x="536" y="107"/>
                      <a:pt x="536" y="107"/>
                      <a:pt x="535" y="107"/>
                    </a:cubicBezTo>
                    <a:cubicBezTo>
                      <a:pt x="534" y="107"/>
                      <a:pt x="534" y="108"/>
                      <a:pt x="533" y="108"/>
                    </a:cubicBezTo>
                    <a:cubicBezTo>
                      <a:pt x="533" y="108"/>
                      <a:pt x="532" y="108"/>
                      <a:pt x="532" y="108"/>
                    </a:cubicBezTo>
                    <a:cubicBezTo>
                      <a:pt x="532" y="108"/>
                      <a:pt x="532" y="108"/>
                      <a:pt x="532" y="108"/>
                    </a:cubicBezTo>
                    <a:cubicBezTo>
                      <a:pt x="533" y="108"/>
                      <a:pt x="533" y="108"/>
                      <a:pt x="534" y="108"/>
                    </a:cubicBezTo>
                    <a:cubicBezTo>
                      <a:pt x="534" y="108"/>
                      <a:pt x="534" y="108"/>
                      <a:pt x="534" y="108"/>
                    </a:cubicBezTo>
                    <a:cubicBezTo>
                      <a:pt x="534" y="108"/>
                      <a:pt x="533" y="108"/>
                      <a:pt x="533" y="108"/>
                    </a:cubicBezTo>
                    <a:cubicBezTo>
                      <a:pt x="533" y="108"/>
                      <a:pt x="532" y="108"/>
                      <a:pt x="532" y="109"/>
                    </a:cubicBezTo>
                    <a:cubicBezTo>
                      <a:pt x="531" y="109"/>
                      <a:pt x="531" y="109"/>
                      <a:pt x="530" y="109"/>
                    </a:cubicBezTo>
                    <a:cubicBezTo>
                      <a:pt x="530" y="109"/>
                      <a:pt x="529" y="110"/>
                      <a:pt x="529" y="110"/>
                    </a:cubicBezTo>
                    <a:cubicBezTo>
                      <a:pt x="528" y="110"/>
                      <a:pt x="528" y="110"/>
                      <a:pt x="528" y="111"/>
                    </a:cubicBezTo>
                    <a:cubicBezTo>
                      <a:pt x="528" y="111"/>
                      <a:pt x="528" y="111"/>
                      <a:pt x="528" y="111"/>
                    </a:cubicBezTo>
                    <a:cubicBezTo>
                      <a:pt x="527" y="111"/>
                      <a:pt x="527" y="112"/>
                      <a:pt x="527" y="112"/>
                    </a:cubicBezTo>
                    <a:cubicBezTo>
                      <a:pt x="526" y="112"/>
                      <a:pt x="526" y="112"/>
                      <a:pt x="526" y="112"/>
                    </a:cubicBezTo>
                    <a:cubicBezTo>
                      <a:pt x="525" y="113"/>
                      <a:pt x="525" y="113"/>
                      <a:pt x="524" y="113"/>
                    </a:cubicBezTo>
                    <a:cubicBezTo>
                      <a:pt x="524" y="113"/>
                      <a:pt x="524" y="114"/>
                      <a:pt x="523" y="114"/>
                    </a:cubicBezTo>
                    <a:cubicBezTo>
                      <a:pt x="523" y="114"/>
                      <a:pt x="523" y="114"/>
                      <a:pt x="523" y="114"/>
                    </a:cubicBezTo>
                    <a:cubicBezTo>
                      <a:pt x="523" y="114"/>
                      <a:pt x="522" y="114"/>
                      <a:pt x="522" y="115"/>
                    </a:cubicBezTo>
                    <a:cubicBezTo>
                      <a:pt x="522" y="115"/>
                      <a:pt x="522" y="115"/>
                      <a:pt x="522" y="115"/>
                    </a:cubicBezTo>
                    <a:cubicBezTo>
                      <a:pt x="522" y="114"/>
                      <a:pt x="521" y="114"/>
                      <a:pt x="521" y="114"/>
                    </a:cubicBezTo>
                    <a:cubicBezTo>
                      <a:pt x="521" y="114"/>
                      <a:pt x="522" y="114"/>
                      <a:pt x="522" y="114"/>
                    </a:cubicBezTo>
                    <a:cubicBezTo>
                      <a:pt x="522" y="114"/>
                      <a:pt x="522" y="114"/>
                      <a:pt x="523" y="114"/>
                    </a:cubicBezTo>
                    <a:cubicBezTo>
                      <a:pt x="523" y="113"/>
                      <a:pt x="523" y="113"/>
                      <a:pt x="523" y="113"/>
                    </a:cubicBezTo>
                    <a:cubicBezTo>
                      <a:pt x="522" y="113"/>
                      <a:pt x="521" y="113"/>
                      <a:pt x="520" y="112"/>
                    </a:cubicBezTo>
                    <a:cubicBezTo>
                      <a:pt x="520" y="112"/>
                      <a:pt x="520" y="112"/>
                      <a:pt x="520" y="112"/>
                    </a:cubicBezTo>
                    <a:cubicBezTo>
                      <a:pt x="520" y="112"/>
                      <a:pt x="520" y="112"/>
                      <a:pt x="519" y="112"/>
                    </a:cubicBezTo>
                    <a:cubicBezTo>
                      <a:pt x="519" y="112"/>
                      <a:pt x="519" y="112"/>
                      <a:pt x="519" y="112"/>
                    </a:cubicBezTo>
                    <a:cubicBezTo>
                      <a:pt x="519" y="111"/>
                      <a:pt x="519" y="111"/>
                      <a:pt x="519" y="111"/>
                    </a:cubicBezTo>
                    <a:cubicBezTo>
                      <a:pt x="520" y="111"/>
                      <a:pt x="520" y="112"/>
                      <a:pt x="521" y="112"/>
                    </a:cubicBezTo>
                    <a:cubicBezTo>
                      <a:pt x="521" y="112"/>
                      <a:pt x="522" y="112"/>
                      <a:pt x="523" y="113"/>
                    </a:cubicBezTo>
                    <a:cubicBezTo>
                      <a:pt x="523" y="112"/>
                      <a:pt x="523" y="112"/>
                      <a:pt x="523" y="112"/>
                    </a:cubicBezTo>
                    <a:cubicBezTo>
                      <a:pt x="523" y="112"/>
                      <a:pt x="523" y="112"/>
                      <a:pt x="523" y="111"/>
                    </a:cubicBezTo>
                    <a:cubicBezTo>
                      <a:pt x="524" y="111"/>
                      <a:pt x="524" y="111"/>
                      <a:pt x="524" y="111"/>
                    </a:cubicBezTo>
                    <a:cubicBezTo>
                      <a:pt x="525" y="111"/>
                      <a:pt x="525" y="111"/>
                      <a:pt x="525" y="111"/>
                    </a:cubicBezTo>
                    <a:cubicBezTo>
                      <a:pt x="526" y="110"/>
                      <a:pt x="526" y="110"/>
                      <a:pt x="527" y="110"/>
                    </a:cubicBezTo>
                    <a:cubicBezTo>
                      <a:pt x="527" y="109"/>
                      <a:pt x="528" y="109"/>
                      <a:pt x="529" y="109"/>
                    </a:cubicBezTo>
                    <a:cubicBezTo>
                      <a:pt x="529" y="109"/>
                      <a:pt x="530" y="109"/>
                      <a:pt x="531" y="108"/>
                    </a:cubicBezTo>
                    <a:cubicBezTo>
                      <a:pt x="531" y="108"/>
                      <a:pt x="531" y="108"/>
                      <a:pt x="531" y="108"/>
                    </a:cubicBezTo>
                    <a:cubicBezTo>
                      <a:pt x="530" y="108"/>
                      <a:pt x="530" y="108"/>
                      <a:pt x="530" y="108"/>
                    </a:cubicBezTo>
                    <a:cubicBezTo>
                      <a:pt x="529" y="108"/>
                      <a:pt x="528" y="109"/>
                      <a:pt x="528" y="109"/>
                    </a:cubicBezTo>
                    <a:cubicBezTo>
                      <a:pt x="527" y="109"/>
                      <a:pt x="526" y="109"/>
                      <a:pt x="526" y="110"/>
                    </a:cubicBezTo>
                    <a:cubicBezTo>
                      <a:pt x="526" y="109"/>
                      <a:pt x="526" y="109"/>
                      <a:pt x="526" y="109"/>
                    </a:cubicBezTo>
                    <a:cubicBezTo>
                      <a:pt x="527" y="109"/>
                      <a:pt x="528" y="109"/>
                      <a:pt x="529" y="108"/>
                    </a:cubicBezTo>
                    <a:cubicBezTo>
                      <a:pt x="529" y="108"/>
                      <a:pt x="530" y="108"/>
                      <a:pt x="531" y="108"/>
                    </a:cubicBezTo>
                    <a:cubicBezTo>
                      <a:pt x="531" y="108"/>
                      <a:pt x="531" y="107"/>
                      <a:pt x="531" y="107"/>
                    </a:cubicBezTo>
                    <a:cubicBezTo>
                      <a:pt x="532" y="107"/>
                      <a:pt x="533" y="107"/>
                      <a:pt x="533" y="106"/>
                    </a:cubicBezTo>
                    <a:cubicBezTo>
                      <a:pt x="533" y="106"/>
                      <a:pt x="533" y="106"/>
                      <a:pt x="534" y="106"/>
                    </a:cubicBezTo>
                    <a:cubicBezTo>
                      <a:pt x="534" y="106"/>
                      <a:pt x="535" y="106"/>
                      <a:pt x="536" y="106"/>
                    </a:cubicBezTo>
                    <a:cubicBezTo>
                      <a:pt x="536" y="106"/>
                      <a:pt x="536" y="106"/>
                      <a:pt x="536" y="106"/>
                    </a:cubicBezTo>
                    <a:cubicBezTo>
                      <a:pt x="536" y="105"/>
                      <a:pt x="537" y="105"/>
                      <a:pt x="537" y="105"/>
                    </a:cubicBezTo>
                    <a:cubicBezTo>
                      <a:pt x="537" y="105"/>
                      <a:pt x="537" y="105"/>
                      <a:pt x="536" y="105"/>
                    </a:cubicBezTo>
                    <a:cubicBezTo>
                      <a:pt x="535" y="105"/>
                      <a:pt x="534" y="105"/>
                      <a:pt x="533" y="105"/>
                    </a:cubicBezTo>
                    <a:cubicBezTo>
                      <a:pt x="534" y="104"/>
                      <a:pt x="534" y="104"/>
                      <a:pt x="534" y="104"/>
                    </a:cubicBezTo>
                    <a:cubicBezTo>
                      <a:pt x="534" y="104"/>
                      <a:pt x="534" y="104"/>
                      <a:pt x="534" y="104"/>
                    </a:cubicBezTo>
                    <a:cubicBezTo>
                      <a:pt x="535" y="104"/>
                      <a:pt x="535" y="104"/>
                      <a:pt x="535" y="103"/>
                    </a:cubicBezTo>
                    <a:cubicBezTo>
                      <a:pt x="535" y="103"/>
                      <a:pt x="534" y="103"/>
                      <a:pt x="534" y="103"/>
                    </a:cubicBezTo>
                    <a:cubicBezTo>
                      <a:pt x="534" y="103"/>
                      <a:pt x="533" y="104"/>
                      <a:pt x="533" y="104"/>
                    </a:cubicBezTo>
                    <a:cubicBezTo>
                      <a:pt x="532" y="104"/>
                      <a:pt x="532" y="104"/>
                      <a:pt x="532" y="105"/>
                    </a:cubicBezTo>
                    <a:cubicBezTo>
                      <a:pt x="531" y="105"/>
                      <a:pt x="531" y="104"/>
                      <a:pt x="531" y="104"/>
                    </a:cubicBezTo>
                    <a:cubicBezTo>
                      <a:pt x="530" y="104"/>
                      <a:pt x="530" y="105"/>
                      <a:pt x="529" y="105"/>
                    </a:cubicBezTo>
                    <a:cubicBezTo>
                      <a:pt x="529" y="105"/>
                      <a:pt x="529" y="104"/>
                      <a:pt x="529" y="104"/>
                    </a:cubicBezTo>
                    <a:cubicBezTo>
                      <a:pt x="529" y="104"/>
                      <a:pt x="530" y="104"/>
                      <a:pt x="530" y="104"/>
                    </a:cubicBezTo>
                    <a:cubicBezTo>
                      <a:pt x="530" y="104"/>
                      <a:pt x="530" y="103"/>
                      <a:pt x="530" y="103"/>
                    </a:cubicBezTo>
                    <a:cubicBezTo>
                      <a:pt x="530" y="103"/>
                      <a:pt x="530" y="103"/>
                      <a:pt x="530" y="102"/>
                    </a:cubicBezTo>
                    <a:cubicBezTo>
                      <a:pt x="529" y="103"/>
                      <a:pt x="529" y="103"/>
                      <a:pt x="528" y="103"/>
                    </a:cubicBezTo>
                    <a:cubicBezTo>
                      <a:pt x="528" y="103"/>
                      <a:pt x="528" y="103"/>
                      <a:pt x="528" y="103"/>
                    </a:cubicBezTo>
                    <a:cubicBezTo>
                      <a:pt x="528" y="103"/>
                      <a:pt x="529" y="103"/>
                      <a:pt x="529" y="103"/>
                    </a:cubicBezTo>
                    <a:cubicBezTo>
                      <a:pt x="529" y="103"/>
                      <a:pt x="529" y="103"/>
                      <a:pt x="528" y="103"/>
                    </a:cubicBezTo>
                    <a:cubicBezTo>
                      <a:pt x="528" y="103"/>
                      <a:pt x="527" y="104"/>
                      <a:pt x="527" y="104"/>
                    </a:cubicBezTo>
                    <a:cubicBezTo>
                      <a:pt x="526" y="104"/>
                      <a:pt x="526" y="105"/>
                      <a:pt x="526" y="105"/>
                    </a:cubicBezTo>
                    <a:cubicBezTo>
                      <a:pt x="526" y="105"/>
                      <a:pt x="525" y="105"/>
                      <a:pt x="525" y="105"/>
                    </a:cubicBezTo>
                    <a:cubicBezTo>
                      <a:pt x="525" y="105"/>
                      <a:pt x="526" y="104"/>
                      <a:pt x="526" y="104"/>
                    </a:cubicBezTo>
                    <a:cubicBezTo>
                      <a:pt x="526" y="104"/>
                      <a:pt x="527" y="103"/>
                      <a:pt x="527" y="103"/>
                    </a:cubicBezTo>
                    <a:cubicBezTo>
                      <a:pt x="527" y="103"/>
                      <a:pt x="527" y="103"/>
                      <a:pt x="527" y="103"/>
                    </a:cubicBezTo>
                    <a:cubicBezTo>
                      <a:pt x="526" y="103"/>
                      <a:pt x="526" y="103"/>
                      <a:pt x="525" y="104"/>
                    </a:cubicBezTo>
                    <a:cubicBezTo>
                      <a:pt x="525" y="103"/>
                      <a:pt x="525" y="103"/>
                      <a:pt x="525" y="103"/>
                    </a:cubicBezTo>
                    <a:cubicBezTo>
                      <a:pt x="525" y="103"/>
                      <a:pt x="525" y="103"/>
                      <a:pt x="525" y="103"/>
                    </a:cubicBezTo>
                    <a:cubicBezTo>
                      <a:pt x="526" y="103"/>
                      <a:pt x="526" y="103"/>
                      <a:pt x="526" y="103"/>
                    </a:cubicBezTo>
                    <a:cubicBezTo>
                      <a:pt x="526" y="102"/>
                      <a:pt x="526" y="102"/>
                      <a:pt x="526" y="102"/>
                    </a:cubicBezTo>
                    <a:cubicBezTo>
                      <a:pt x="526" y="102"/>
                      <a:pt x="525" y="102"/>
                      <a:pt x="525" y="103"/>
                    </a:cubicBezTo>
                    <a:cubicBezTo>
                      <a:pt x="525" y="103"/>
                      <a:pt x="524" y="103"/>
                      <a:pt x="524" y="104"/>
                    </a:cubicBezTo>
                    <a:cubicBezTo>
                      <a:pt x="524" y="104"/>
                      <a:pt x="523" y="104"/>
                      <a:pt x="523" y="105"/>
                    </a:cubicBezTo>
                    <a:cubicBezTo>
                      <a:pt x="523" y="105"/>
                      <a:pt x="523" y="105"/>
                      <a:pt x="523" y="105"/>
                    </a:cubicBezTo>
                    <a:cubicBezTo>
                      <a:pt x="523" y="104"/>
                      <a:pt x="523" y="104"/>
                      <a:pt x="523" y="104"/>
                    </a:cubicBezTo>
                    <a:cubicBezTo>
                      <a:pt x="523" y="104"/>
                      <a:pt x="524" y="103"/>
                      <a:pt x="524" y="103"/>
                    </a:cubicBezTo>
                    <a:cubicBezTo>
                      <a:pt x="524" y="103"/>
                      <a:pt x="524" y="103"/>
                      <a:pt x="524" y="103"/>
                    </a:cubicBezTo>
                    <a:cubicBezTo>
                      <a:pt x="523" y="103"/>
                      <a:pt x="523" y="103"/>
                      <a:pt x="523" y="103"/>
                    </a:cubicBezTo>
                    <a:cubicBezTo>
                      <a:pt x="522" y="103"/>
                      <a:pt x="522" y="104"/>
                      <a:pt x="521" y="105"/>
                    </a:cubicBezTo>
                    <a:cubicBezTo>
                      <a:pt x="521" y="105"/>
                      <a:pt x="520" y="105"/>
                      <a:pt x="520" y="105"/>
                    </a:cubicBezTo>
                    <a:cubicBezTo>
                      <a:pt x="520" y="105"/>
                      <a:pt x="519" y="105"/>
                      <a:pt x="519" y="105"/>
                    </a:cubicBezTo>
                    <a:cubicBezTo>
                      <a:pt x="519" y="105"/>
                      <a:pt x="520" y="105"/>
                      <a:pt x="520" y="105"/>
                    </a:cubicBezTo>
                    <a:cubicBezTo>
                      <a:pt x="521" y="104"/>
                      <a:pt x="521" y="104"/>
                      <a:pt x="521" y="104"/>
                    </a:cubicBezTo>
                    <a:cubicBezTo>
                      <a:pt x="522" y="103"/>
                      <a:pt x="522" y="103"/>
                      <a:pt x="522" y="102"/>
                    </a:cubicBezTo>
                    <a:cubicBezTo>
                      <a:pt x="523" y="102"/>
                      <a:pt x="523" y="102"/>
                      <a:pt x="524" y="101"/>
                    </a:cubicBezTo>
                    <a:cubicBezTo>
                      <a:pt x="523" y="101"/>
                      <a:pt x="523" y="101"/>
                      <a:pt x="523" y="101"/>
                    </a:cubicBezTo>
                    <a:cubicBezTo>
                      <a:pt x="523" y="101"/>
                      <a:pt x="523" y="101"/>
                      <a:pt x="523" y="101"/>
                    </a:cubicBezTo>
                    <a:cubicBezTo>
                      <a:pt x="523" y="100"/>
                      <a:pt x="523" y="100"/>
                      <a:pt x="523" y="100"/>
                    </a:cubicBezTo>
                    <a:cubicBezTo>
                      <a:pt x="522" y="101"/>
                      <a:pt x="522" y="101"/>
                      <a:pt x="522" y="102"/>
                    </a:cubicBezTo>
                    <a:cubicBezTo>
                      <a:pt x="522" y="102"/>
                      <a:pt x="521" y="102"/>
                      <a:pt x="521" y="102"/>
                    </a:cubicBezTo>
                    <a:cubicBezTo>
                      <a:pt x="521" y="102"/>
                      <a:pt x="521" y="102"/>
                      <a:pt x="521" y="101"/>
                    </a:cubicBezTo>
                    <a:cubicBezTo>
                      <a:pt x="521" y="101"/>
                      <a:pt x="521" y="101"/>
                      <a:pt x="522" y="101"/>
                    </a:cubicBezTo>
                    <a:cubicBezTo>
                      <a:pt x="522" y="101"/>
                      <a:pt x="522" y="100"/>
                      <a:pt x="521" y="100"/>
                    </a:cubicBezTo>
                    <a:cubicBezTo>
                      <a:pt x="521" y="100"/>
                      <a:pt x="521" y="100"/>
                      <a:pt x="521" y="100"/>
                    </a:cubicBezTo>
                    <a:cubicBezTo>
                      <a:pt x="521" y="100"/>
                      <a:pt x="520" y="100"/>
                      <a:pt x="520" y="100"/>
                    </a:cubicBezTo>
                    <a:cubicBezTo>
                      <a:pt x="520" y="100"/>
                      <a:pt x="520" y="100"/>
                      <a:pt x="519" y="101"/>
                    </a:cubicBezTo>
                    <a:cubicBezTo>
                      <a:pt x="519" y="101"/>
                      <a:pt x="519" y="100"/>
                      <a:pt x="519" y="100"/>
                    </a:cubicBezTo>
                    <a:cubicBezTo>
                      <a:pt x="519" y="100"/>
                      <a:pt x="519" y="100"/>
                      <a:pt x="519" y="100"/>
                    </a:cubicBezTo>
                    <a:cubicBezTo>
                      <a:pt x="519" y="100"/>
                      <a:pt x="519" y="100"/>
                      <a:pt x="519" y="100"/>
                    </a:cubicBezTo>
                    <a:cubicBezTo>
                      <a:pt x="519" y="100"/>
                      <a:pt x="518" y="100"/>
                      <a:pt x="518" y="100"/>
                    </a:cubicBezTo>
                    <a:cubicBezTo>
                      <a:pt x="518" y="100"/>
                      <a:pt x="518" y="99"/>
                      <a:pt x="519" y="99"/>
                    </a:cubicBezTo>
                    <a:cubicBezTo>
                      <a:pt x="518" y="99"/>
                      <a:pt x="518" y="99"/>
                      <a:pt x="518" y="99"/>
                    </a:cubicBezTo>
                    <a:cubicBezTo>
                      <a:pt x="518" y="99"/>
                      <a:pt x="518" y="99"/>
                      <a:pt x="518" y="99"/>
                    </a:cubicBezTo>
                    <a:cubicBezTo>
                      <a:pt x="518" y="99"/>
                      <a:pt x="518" y="99"/>
                      <a:pt x="517" y="99"/>
                    </a:cubicBezTo>
                    <a:cubicBezTo>
                      <a:pt x="517" y="99"/>
                      <a:pt x="516" y="99"/>
                      <a:pt x="516" y="99"/>
                    </a:cubicBezTo>
                    <a:cubicBezTo>
                      <a:pt x="516" y="99"/>
                      <a:pt x="516" y="99"/>
                      <a:pt x="516" y="99"/>
                    </a:cubicBezTo>
                    <a:cubicBezTo>
                      <a:pt x="516" y="99"/>
                      <a:pt x="515" y="99"/>
                      <a:pt x="515" y="100"/>
                    </a:cubicBezTo>
                    <a:cubicBezTo>
                      <a:pt x="515" y="100"/>
                      <a:pt x="514" y="100"/>
                      <a:pt x="513" y="100"/>
                    </a:cubicBezTo>
                    <a:cubicBezTo>
                      <a:pt x="514" y="99"/>
                      <a:pt x="514" y="99"/>
                      <a:pt x="515" y="99"/>
                    </a:cubicBezTo>
                    <a:cubicBezTo>
                      <a:pt x="515" y="99"/>
                      <a:pt x="515" y="99"/>
                      <a:pt x="515" y="99"/>
                    </a:cubicBezTo>
                    <a:cubicBezTo>
                      <a:pt x="515" y="99"/>
                      <a:pt x="516" y="99"/>
                      <a:pt x="516" y="99"/>
                    </a:cubicBezTo>
                    <a:cubicBezTo>
                      <a:pt x="516" y="98"/>
                      <a:pt x="516" y="98"/>
                      <a:pt x="516" y="98"/>
                    </a:cubicBezTo>
                    <a:cubicBezTo>
                      <a:pt x="516" y="98"/>
                      <a:pt x="516" y="98"/>
                      <a:pt x="516" y="98"/>
                    </a:cubicBezTo>
                    <a:cubicBezTo>
                      <a:pt x="515" y="98"/>
                      <a:pt x="515" y="98"/>
                      <a:pt x="515" y="97"/>
                    </a:cubicBezTo>
                    <a:cubicBezTo>
                      <a:pt x="514" y="97"/>
                      <a:pt x="514" y="97"/>
                      <a:pt x="514" y="97"/>
                    </a:cubicBezTo>
                    <a:cubicBezTo>
                      <a:pt x="514" y="97"/>
                      <a:pt x="513" y="97"/>
                      <a:pt x="513" y="96"/>
                    </a:cubicBezTo>
                    <a:cubicBezTo>
                      <a:pt x="513" y="96"/>
                      <a:pt x="514" y="96"/>
                      <a:pt x="514" y="96"/>
                    </a:cubicBezTo>
                    <a:cubicBezTo>
                      <a:pt x="515" y="96"/>
                      <a:pt x="515" y="96"/>
                      <a:pt x="516" y="96"/>
                    </a:cubicBezTo>
                    <a:cubicBezTo>
                      <a:pt x="516" y="96"/>
                      <a:pt x="517" y="96"/>
                      <a:pt x="517" y="96"/>
                    </a:cubicBezTo>
                    <a:cubicBezTo>
                      <a:pt x="517" y="96"/>
                      <a:pt x="517" y="96"/>
                      <a:pt x="517" y="96"/>
                    </a:cubicBezTo>
                    <a:cubicBezTo>
                      <a:pt x="517" y="96"/>
                      <a:pt x="516" y="96"/>
                      <a:pt x="516" y="96"/>
                    </a:cubicBezTo>
                    <a:cubicBezTo>
                      <a:pt x="516" y="95"/>
                      <a:pt x="516" y="95"/>
                      <a:pt x="516" y="95"/>
                    </a:cubicBezTo>
                    <a:cubicBezTo>
                      <a:pt x="516" y="95"/>
                      <a:pt x="517" y="95"/>
                      <a:pt x="517" y="95"/>
                    </a:cubicBezTo>
                    <a:cubicBezTo>
                      <a:pt x="517" y="95"/>
                      <a:pt x="518" y="95"/>
                      <a:pt x="518" y="94"/>
                    </a:cubicBezTo>
                    <a:cubicBezTo>
                      <a:pt x="518" y="94"/>
                      <a:pt x="519" y="94"/>
                      <a:pt x="519" y="94"/>
                    </a:cubicBezTo>
                    <a:cubicBezTo>
                      <a:pt x="519" y="94"/>
                      <a:pt x="519" y="93"/>
                      <a:pt x="519" y="93"/>
                    </a:cubicBezTo>
                    <a:cubicBezTo>
                      <a:pt x="519" y="93"/>
                      <a:pt x="518" y="93"/>
                      <a:pt x="518" y="93"/>
                    </a:cubicBezTo>
                    <a:cubicBezTo>
                      <a:pt x="518" y="93"/>
                      <a:pt x="517" y="93"/>
                      <a:pt x="517" y="93"/>
                    </a:cubicBezTo>
                    <a:cubicBezTo>
                      <a:pt x="517" y="93"/>
                      <a:pt x="516" y="93"/>
                      <a:pt x="516" y="93"/>
                    </a:cubicBezTo>
                    <a:cubicBezTo>
                      <a:pt x="516" y="93"/>
                      <a:pt x="517" y="93"/>
                      <a:pt x="517" y="92"/>
                    </a:cubicBezTo>
                    <a:cubicBezTo>
                      <a:pt x="517" y="92"/>
                      <a:pt x="517" y="92"/>
                      <a:pt x="517" y="92"/>
                    </a:cubicBezTo>
                    <a:cubicBezTo>
                      <a:pt x="517" y="92"/>
                      <a:pt x="517" y="92"/>
                      <a:pt x="516" y="92"/>
                    </a:cubicBezTo>
                    <a:cubicBezTo>
                      <a:pt x="516" y="92"/>
                      <a:pt x="516" y="92"/>
                      <a:pt x="515" y="92"/>
                    </a:cubicBezTo>
                    <a:cubicBezTo>
                      <a:pt x="515" y="92"/>
                      <a:pt x="515" y="92"/>
                      <a:pt x="515" y="92"/>
                    </a:cubicBezTo>
                    <a:cubicBezTo>
                      <a:pt x="514" y="92"/>
                      <a:pt x="514" y="92"/>
                      <a:pt x="514" y="92"/>
                    </a:cubicBezTo>
                    <a:cubicBezTo>
                      <a:pt x="514" y="92"/>
                      <a:pt x="513" y="92"/>
                      <a:pt x="513" y="92"/>
                    </a:cubicBezTo>
                    <a:cubicBezTo>
                      <a:pt x="513" y="92"/>
                      <a:pt x="514" y="91"/>
                      <a:pt x="514" y="91"/>
                    </a:cubicBezTo>
                    <a:cubicBezTo>
                      <a:pt x="514" y="91"/>
                      <a:pt x="515" y="91"/>
                      <a:pt x="515" y="91"/>
                    </a:cubicBezTo>
                    <a:cubicBezTo>
                      <a:pt x="515" y="91"/>
                      <a:pt x="515" y="91"/>
                      <a:pt x="515" y="91"/>
                    </a:cubicBezTo>
                    <a:cubicBezTo>
                      <a:pt x="516" y="91"/>
                      <a:pt x="516" y="90"/>
                      <a:pt x="516" y="90"/>
                    </a:cubicBezTo>
                    <a:cubicBezTo>
                      <a:pt x="516" y="90"/>
                      <a:pt x="516" y="89"/>
                      <a:pt x="516" y="89"/>
                    </a:cubicBezTo>
                    <a:cubicBezTo>
                      <a:pt x="515" y="89"/>
                      <a:pt x="515" y="89"/>
                      <a:pt x="515" y="89"/>
                    </a:cubicBezTo>
                    <a:cubicBezTo>
                      <a:pt x="514" y="89"/>
                      <a:pt x="514" y="89"/>
                      <a:pt x="514" y="89"/>
                    </a:cubicBezTo>
                    <a:cubicBezTo>
                      <a:pt x="514" y="89"/>
                      <a:pt x="513" y="89"/>
                      <a:pt x="513" y="89"/>
                    </a:cubicBezTo>
                    <a:cubicBezTo>
                      <a:pt x="513" y="89"/>
                      <a:pt x="513" y="90"/>
                      <a:pt x="512" y="90"/>
                    </a:cubicBezTo>
                    <a:cubicBezTo>
                      <a:pt x="512" y="90"/>
                      <a:pt x="512" y="89"/>
                      <a:pt x="513" y="89"/>
                    </a:cubicBezTo>
                    <a:cubicBezTo>
                      <a:pt x="513" y="89"/>
                      <a:pt x="513" y="89"/>
                      <a:pt x="514" y="88"/>
                    </a:cubicBezTo>
                    <a:cubicBezTo>
                      <a:pt x="514" y="88"/>
                      <a:pt x="514" y="88"/>
                      <a:pt x="514" y="88"/>
                    </a:cubicBezTo>
                    <a:cubicBezTo>
                      <a:pt x="514" y="88"/>
                      <a:pt x="514" y="88"/>
                      <a:pt x="514" y="87"/>
                    </a:cubicBezTo>
                    <a:cubicBezTo>
                      <a:pt x="514" y="87"/>
                      <a:pt x="514" y="87"/>
                      <a:pt x="513" y="87"/>
                    </a:cubicBezTo>
                    <a:cubicBezTo>
                      <a:pt x="513" y="88"/>
                      <a:pt x="513" y="88"/>
                      <a:pt x="513" y="88"/>
                    </a:cubicBezTo>
                    <a:cubicBezTo>
                      <a:pt x="512" y="88"/>
                      <a:pt x="512" y="88"/>
                      <a:pt x="511" y="88"/>
                    </a:cubicBezTo>
                    <a:cubicBezTo>
                      <a:pt x="511" y="88"/>
                      <a:pt x="510" y="89"/>
                      <a:pt x="510" y="89"/>
                    </a:cubicBezTo>
                    <a:cubicBezTo>
                      <a:pt x="510" y="88"/>
                      <a:pt x="511" y="88"/>
                      <a:pt x="511" y="87"/>
                    </a:cubicBezTo>
                    <a:cubicBezTo>
                      <a:pt x="511" y="87"/>
                      <a:pt x="512" y="87"/>
                      <a:pt x="512" y="87"/>
                    </a:cubicBezTo>
                    <a:cubicBezTo>
                      <a:pt x="512" y="87"/>
                      <a:pt x="513" y="87"/>
                      <a:pt x="513" y="87"/>
                    </a:cubicBezTo>
                    <a:cubicBezTo>
                      <a:pt x="513" y="86"/>
                      <a:pt x="513" y="86"/>
                      <a:pt x="513" y="86"/>
                    </a:cubicBezTo>
                    <a:cubicBezTo>
                      <a:pt x="513" y="86"/>
                      <a:pt x="513" y="86"/>
                      <a:pt x="513" y="86"/>
                    </a:cubicBezTo>
                    <a:cubicBezTo>
                      <a:pt x="513" y="86"/>
                      <a:pt x="513" y="85"/>
                      <a:pt x="513" y="85"/>
                    </a:cubicBezTo>
                    <a:cubicBezTo>
                      <a:pt x="513" y="86"/>
                      <a:pt x="512" y="86"/>
                      <a:pt x="512" y="86"/>
                    </a:cubicBezTo>
                    <a:cubicBezTo>
                      <a:pt x="511" y="86"/>
                      <a:pt x="511" y="86"/>
                      <a:pt x="510" y="86"/>
                    </a:cubicBezTo>
                    <a:cubicBezTo>
                      <a:pt x="510" y="87"/>
                      <a:pt x="509" y="87"/>
                      <a:pt x="509" y="87"/>
                    </a:cubicBezTo>
                    <a:cubicBezTo>
                      <a:pt x="509" y="87"/>
                      <a:pt x="509" y="87"/>
                      <a:pt x="509" y="86"/>
                    </a:cubicBezTo>
                    <a:cubicBezTo>
                      <a:pt x="509" y="86"/>
                      <a:pt x="509" y="86"/>
                      <a:pt x="509" y="86"/>
                    </a:cubicBezTo>
                    <a:cubicBezTo>
                      <a:pt x="509" y="86"/>
                      <a:pt x="509" y="86"/>
                      <a:pt x="509" y="85"/>
                    </a:cubicBezTo>
                    <a:cubicBezTo>
                      <a:pt x="509" y="85"/>
                      <a:pt x="510" y="86"/>
                      <a:pt x="510" y="86"/>
                    </a:cubicBezTo>
                    <a:cubicBezTo>
                      <a:pt x="511" y="85"/>
                      <a:pt x="511" y="85"/>
                      <a:pt x="512" y="85"/>
                    </a:cubicBezTo>
                    <a:cubicBezTo>
                      <a:pt x="512" y="85"/>
                      <a:pt x="512" y="85"/>
                      <a:pt x="512" y="84"/>
                    </a:cubicBezTo>
                    <a:cubicBezTo>
                      <a:pt x="512" y="84"/>
                      <a:pt x="512" y="84"/>
                      <a:pt x="512" y="83"/>
                    </a:cubicBezTo>
                    <a:cubicBezTo>
                      <a:pt x="512" y="84"/>
                      <a:pt x="512" y="84"/>
                      <a:pt x="511" y="84"/>
                    </a:cubicBezTo>
                    <a:cubicBezTo>
                      <a:pt x="511" y="84"/>
                      <a:pt x="511" y="84"/>
                      <a:pt x="511" y="84"/>
                    </a:cubicBezTo>
                    <a:cubicBezTo>
                      <a:pt x="511" y="84"/>
                      <a:pt x="511" y="83"/>
                      <a:pt x="511" y="83"/>
                    </a:cubicBezTo>
                    <a:cubicBezTo>
                      <a:pt x="511" y="83"/>
                      <a:pt x="511" y="82"/>
                      <a:pt x="512" y="82"/>
                    </a:cubicBezTo>
                    <a:cubicBezTo>
                      <a:pt x="511" y="82"/>
                      <a:pt x="511" y="82"/>
                      <a:pt x="511" y="82"/>
                    </a:cubicBezTo>
                    <a:cubicBezTo>
                      <a:pt x="510" y="83"/>
                      <a:pt x="509" y="83"/>
                      <a:pt x="508" y="83"/>
                    </a:cubicBezTo>
                    <a:cubicBezTo>
                      <a:pt x="508" y="83"/>
                      <a:pt x="508" y="83"/>
                      <a:pt x="507" y="83"/>
                    </a:cubicBezTo>
                    <a:cubicBezTo>
                      <a:pt x="507" y="83"/>
                      <a:pt x="508" y="83"/>
                      <a:pt x="508" y="83"/>
                    </a:cubicBezTo>
                    <a:cubicBezTo>
                      <a:pt x="508" y="82"/>
                      <a:pt x="509" y="82"/>
                      <a:pt x="509" y="82"/>
                    </a:cubicBezTo>
                    <a:cubicBezTo>
                      <a:pt x="509" y="82"/>
                      <a:pt x="510" y="82"/>
                      <a:pt x="510" y="82"/>
                    </a:cubicBezTo>
                    <a:cubicBezTo>
                      <a:pt x="510" y="82"/>
                      <a:pt x="510" y="81"/>
                      <a:pt x="511" y="81"/>
                    </a:cubicBezTo>
                    <a:cubicBezTo>
                      <a:pt x="510" y="81"/>
                      <a:pt x="510" y="81"/>
                      <a:pt x="510" y="81"/>
                    </a:cubicBezTo>
                    <a:cubicBezTo>
                      <a:pt x="510" y="81"/>
                      <a:pt x="510" y="81"/>
                      <a:pt x="510" y="80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9" y="81"/>
                      <a:pt x="508" y="81"/>
                    </a:cubicBezTo>
                    <a:cubicBezTo>
                      <a:pt x="508" y="81"/>
                      <a:pt x="508" y="81"/>
                      <a:pt x="508" y="81"/>
                    </a:cubicBezTo>
                    <a:cubicBezTo>
                      <a:pt x="508" y="81"/>
                      <a:pt x="508" y="80"/>
                      <a:pt x="507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9" y="80"/>
                    </a:cubicBezTo>
                    <a:cubicBezTo>
                      <a:pt x="509" y="80"/>
                      <a:pt x="509" y="80"/>
                      <a:pt x="509" y="80"/>
                    </a:cubicBezTo>
                    <a:cubicBezTo>
                      <a:pt x="509" y="80"/>
                      <a:pt x="509" y="79"/>
                      <a:pt x="509" y="79"/>
                    </a:cubicBezTo>
                    <a:cubicBezTo>
                      <a:pt x="508" y="79"/>
                      <a:pt x="508" y="79"/>
                      <a:pt x="508" y="79"/>
                    </a:cubicBezTo>
                    <a:cubicBezTo>
                      <a:pt x="507" y="78"/>
                      <a:pt x="507" y="78"/>
                      <a:pt x="507" y="78"/>
                    </a:cubicBezTo>
                    <a:cubicBezTo>
                      <a:pt x="507" y="78"/>
                      <a:pt x="508" y="78"/>
                      <a:pt x="508" y="77"/>
                    </a:cubicBezTo>
                    <a:cubicBezTo>
                      <a:pt x="508" y="77"/>
                      <a:pt x="508" y="77"/>
                      <a:pt x="508" y="77"/>
                    </a:cubicBezTo>
                    <a:cubicBezTo>
                      <a:pt x="507" y="77"/>
                      <a:pt x="507" y="77"/>
                      <a:pt x="507" y="77"/>
                    </a:cubicBezTo>
                    <a:cubicBezTo>
                      <a:pt x="507" y="77"/>
                      <a:pt x="507" y="77"/>
                      <a:pt x="507" y="77"/>
                    </a:cubicBezTo>
                    <a:cubicBezTo>
                      <a:pt x="507" y="76"/>
                      <a:pt x="507" y="76"/>
                      <a:pt x="507" y="76"/>
                    </a:cubicBezTo>
                    <a:cubicBezTo>
                      <a:pt x="507" y="76"/>
                      <a:pt x="507" y="76"/>
                      <a:pt x="507" y="76"/>
                    </a:cubicBezTo>
                    <a:cubicBezTo>
                      <a:pt x="506" y="76"/>
                      <a:pt x="506" y="76"/>
                      <a:pt x="506" y="76"/>
                    </a:cubicBezTo>
                    <a:cubicBezTo>
                      <a:pt x="506" y="76"/>
                      <a:pt x="506" y="76"/>
                      <a:pt x="506" y="76"/>
                    </a:cubicBezTo>
                    <a:cubicBezTo>
                      <a:pt x="506" y="76"/>
                      <a:pt x="506" y="76"/>
                      <a:pt x="506" y="76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7" y="75"/>
                      <a:pt x="506" y="75"/>
                      <a:pt x="506" y="75"/>
                    </a:cubicBezTo>
                    <a:cubicBezTo>
                      <a:pt x="506" y="75"/>
                      <a:pt x="506" y="75"/>
                      <a:pt x="506" y="74"/>
                    </a:cubicBezTo>
                    <a:cubicBezTo>
                      <a:pt x="506" y="74"/>
                      <a:pt x="507" y="74"/>
                      <a:pt x="507" y="74"/>
                    </a:cubicBezTo>
                    <a:cubicBezTo>
                      <a:pt x="507" y="74"/>
                      <a:pt x="507" y="74"/>
                      <a:pt x="506" y="74"/>
                    </a:cubicBezTo>
                    <a:cubicBezTo>
                      <a:pt x="506" y="74"/>
                      <a:pt x="506" y="74"/>
                      <a:pt x="505" y="74"/>
                    </a:cubicBezTo>
                    <a:cubicBezTo>
                      <a:pt x="506" y="74"/>
                      <a:pt x="506" y="74"/>
                      <a:pt x="506" y="73"/>
                    </a:cubicBezTo>
                    <a:cubicBezTo>
                      <a:pt x="506" y="73"/>
                      <a:pt x="506" y="73"/>
                      <a:pt x="506" y="73"/>
                    </a:cubicBezTo>
                    <a:cubicBezTo>
                      <a:pt x="505" y="73"/>
                      <a:pt x="505" y="74"/>
                      <a:pt x="505" y="74"/>
                    </a:cubicBezTo>
                    <a:cubicBezTo>
                      <a:pt x="504" y="74"/>
                      <a:pt x="504" y="74"/>
                      <a:pt x="504" y="75"/>
                    </a:cubicBezTo>
                    <a:cubicBezTo>
                      <a:pt x="504" y="75"/>
                      <a:pt x="504" y="75"/>
                      <a:pt x="504" y="75"/>
                    </a:cubicBezTo>
                    <a:cubicBezTo>
                      <a:pt x="504" y="75"/>
                      <a:pt x="504" y="76"/>
                      <a:pt x="504" y="76"/>
                    </a:cubicBezTo>
                    <a:cubicBezTo>
                      <a:pt x="503" y="76"/>
                      <a:pt x="503" y="77"/>
                      <a:pt x="503" y="77"/>
                    </a:cubicBezTo>
                    <a:cubicBezTo>
                      <a:pt x="503" y="77"/>
                      <a:pt x="503" y="77"/>
                      <a:pt x="503" y="78"/>
                    </a:cubicBezTo>
                    <a:cubicBezTo>
                      <a:pt x="503" y="78"/>
                      <a:pt x="502" y="78"/>
                      <a:pt x="502" y="78"/>
                    </a:cubicBezTo>
                    <a:cubicBezTo>
                      <a:pt x="502" y="78"/>
                      <a:pt x="502" y="78"/>
                      <a:pt x="502" y="79"/>
                    </a:cubicBezTo>
                    <a:cubicBezTo>
                      <a:pt x="502" y="79"/>
                      <a:pt x="502" y="78"/>
                      <a:pt x="502" y="78"/>
                    </a:cubicBezTo>
                    <a:cubicBezTo>
                      <a:pt x="501" y="78"/>
                      <a:pt x="501" y="78"/>
                      <a:pt x="501" y="79"/>
                    </a:cubicBezTo>
                    <a:cubicBezTo>
                      <a:pt x="501" y="79"/>
                      <a:pt x="501" y="79"/>
                      <a:pt x="501" y="80"/>
                    </a:cubicBezTo>
                    <a:cubicBezTo>
                      <a:pt x="501" y="80"/>
                      <a:pt x="501" y="80"/>
                      <a:pt x="501" y="80"/>
                    </a:cubicBezTo>
                    <a:cubicBezTo>
                      <a:pt x="501" y="80"/>
                      <a:pt x="501" y="80"/>
                      <a:pt x="502" y="80"/>
                    </a:cubicBezTo>
                    <a:cubicBezTo>
                      <a:pt x="502" y="80"/>
                      <a:pt x="502" y="80"/>
                      <a:pt x="502" y="81"/>
                    </a:cubicBezTo>
                    <a:cubicBezTo>
                      <a:pt x="502" y="81"/>
                      <a:pt x="502" y="81"/>
                      <a:pt x="502" y="81"/>
                    </a:cubicBezTo>
                    <a:cubicBezTo>
                      <a:pt x="502" y="81"/>
                      <a:pt x="502" y="81"/>
                      <a:pt x="501" y="81"/>
                    </a:cubicBezTo>
                    <a:cubicBezTo>
                      <a:pt x="501" y="81"/>
                      <a:pt x="501" y="81"/>
                      <a:pt x="501" y="81"/>
                    </a:cubicBezTo>
                    <a:cubicBezTo>
                      <a:pt x="501" y="81"/>
                      <a:pt x="501" y="81"/>
                      <a:pt x="500" y="81"/>
                    </a:cubicBezTo>
                    <a:cubicBezTo>
                      <a:pt x="500" y="82"/>
                      <a:pt x="500" y="82"/>
                      <a:pt x="500" y="82"/>
                    </a:cubicBezTo>
                    <a:cubicBezTo>
                      <a:pt x="500" y="82"/>
                      <a:pt x="499" y="82"/>
                      <a:pt x="499" y="83"/>
                    </a:cubicBezTo>
                    <a:cubicBezTo>
                      <a:pt x="499" y="83"/>
                      <a:pt x="499" y="83"/>
                      <a:pt x="499" y="84"/>
                    </a:cubicBezTo>
                    <a:cubicBezTo>
                      <a:pt x="499" y="84"/>
                      <a:pt x="498" y="84"/>
                      <a:pt x="498" y="84"/>
                    </a:cubicBezTo>
                    <a:cubicBezTo>
                      <a:pt x="498" y="84"/>
                      <a:pt x="498" y="84"/>
                      <a:pt x="498" y="85"/>
                    </a:cubicBezTo>
                    <a:cubicBezTo>
                      <a:pt x="498" y="85"/>
                      <a:pt x="498" y="85"/>
                      <a:pt x="498" y="85"/>
                    </a:cubicBezTo>
                    <a:cubicBezTo>
                      <a:pt x="498" y="85"/>
                      <a:pt x="498" y="85"/>
                      <a:pt x="497" y="85"/>
                    </a:cubicBezTo>
                    <a:cubicBezTo>
                      <a:pt x="497" y="86"/>
                      <a:pt x="498" y="86"/>
                      <a:pt x="498" y="86"/>
                    </a:cubicBezTo>
                    <a:cubicBezTo>
                      <a:pt x="497" y="87"/>
                      <a:pt x="497" y="87"/>
                      <a:pt x="497" y="87"/>
                    </a:cubicBezTo>
                    <a:cubicBezTo>
                      <a:pt x="497" y="87"/>
                      <a:pt x="497" y="87"/>
                      <a:pt x="497" y="87"/>
                    </a:cubicBezTo>
                    <a:cubicBezTo>
                      <a:pt x="497" y="86"/>
                      <a:pt x="497" y="86"/>
                      <a:pt x="497" y="86"/>
                    </a:cubicBezTo>
                    <a:cubicBezTo>
                      <a:pt x="496" y="86"/>
                      <a:pt x="496" y="85"/>
                      <a:pt x="496" y="85"/>
                    </a:cubicBezTo>
                    <a:cubicBezTo>
                      <a:pt x="495" y="86"/>
                      <a:pt x="495" y="86"/>
                      <a:pt x="494" y="86"/>
                    </a:cubicBezTo>
                    <a:cubicBezTo>
                      <a:pt x="494" y="87"/>
                      <a:pt x="494" y="87"/>
                      <a:pt x="494" y="87"/>
                    </a:cubicBezTo>
                    <a:cubicBezTo>
                      <a:pt x="494" y="87"/>
                      <a:pt x="494" y="88"/>
                      <a:pt x="494" y="88"/>
                    </a:cubicBezTo>
                    <a:cubicBezTo>
                      <a:pt x="494" y="88"/>
                      <a:pt x="493" y="88"/>
                      <a:pt x="493" y="88"/>
                    </a:cubicBezTo>
                    <a:cubicBezTo>
                      <a:pt x="493" y="88"/>
                      <a:pt x="493" y="88"/>
                      <a:pt x="492" y="89"/>
                    </a:cubicBezTo>
                    <a:cubicBezTo>
                      <a:pt x="492" y="89"/>
                      <a:pt x="492" y="88"/>
                      <a:pt x="492" y="88"/>
                    </a:cubicBezTo>
                    <a:cubicBezTo>
                      <a:pt x="492" y="88"/>
                      <a:pt x="492" y="88"/>
                      <a:pt x="491" y="88"/>
                    </a:cubicBezTo>
                    <a:cubicBezTo>
                      <a:pt x="491" y="89"/>
                      <a:pt x="491" y="89"/>
                      <a:pt x="491" y="89"/>
                    </a:cubicBezTo>
                    <a:cubicBezTo>
                      <a:pt x="490" y="89"/>
                      <a:pt x="490" y="89"/>
                      <a:pt x="490" y="89"/>
                    </a:cubicBezTo>
                    <a:cubicBezTo>
                      <a:pt x="489" y="90"/>
                      <a:pt x="489" y="90"/>
                      <a:pt x="489" y="90"/>
                    </a:cubicBezTo>
                    <a:cubicBezTo>
                      <a:pt x="489" y="91"/>
                      <a:pt x="489" y="91"/>
                      <a:pt x="489" y="91"/>
                    </a:cubicBezTo>
                    <a:cubicBezTo>
                      <a:pt x="488" y="92"/>
                      <a:pt x="488" y="92"/>
                      <a:pt x="488" y="92"/>
                    </a:cubicBezTo>
                    <a:cubicBezTo>
                      <a:pt x="488" y="92"/>
                      <a:pt x="488" y="92"/>
                      <a:pt x="488" y="92"/>
                    </a:cubicBezTo>
                    <a:cubicBezTo>
                      <a:pt x="488" y="91"/>
                      <a:pt x="488" y="91"/>
                      <a:pt x="488" y="91"/>
                    </a:cubicBezTo>
                    <a:cubicBezTo>
                      <a:pt x="488" y="91"/>
                      <a:pt x="488" y="91"/>
                      <a:pt x="488" y="91"/>
                    </a:cubicBezTo>
                    <a:cubicBezTo>
                      <a:pt x="488" y="90"/>
                      <a:pt x="488" y="90"/>
                      <a:pt x="487" y="89"/>
                    </a:cubicBezTo>
                    <a:cubicBezTo>
                      <a:pt x="487" y="89"/>
                      <a:pt x="487" y="89"/>
                      <a:pt x="487" y="88"/>
                    </a:cubicBezTo>
                    <a:cubicBezTo>
                      <a:pt x="487" y="88"/>
                      <a:pt x="487" y="88"/>
                      <a:pt x="487" y="88"/>
                    </a:cubicBezTo>
                    <a:cubicBezTo>
                      <a:pt x="487" y="89"/>
                      <a:pt x="486" y="89"/>
                      <a:pt x="486" y="90"/>
                    </a:cubicBezTo>
                    <a:cubicBezTo>
                      <a:pt x="486" y="90"/>
                      <a:pt x="485" y="91"/>
                      <a:pt x="485" y="92"/>
                    </a:cubicBezTo>
                    <a:cubicBezTo>
                      <a:pt x="484" y="92"/>
                      <a:pt x="484" y="92"/>
                      <a:pt x="484" y="92"/>
                    </a:cubicBezTo>
                    <a:cubicBezTo>
                      <a:pt x="484" y="92"/>
                      <a:pt x="484" y="92"/>
                      <a:pt x="484" y="92"/>
                    </a:cubicBezTo>
                    <a:cubicBezTo>
                      <a:pt x="484" y="91"/>
                      <a:pt x="484" y="91"/>
                      <a:pt x="484" y="91"/>
                    </a:cubicBezTo>
                    <a:cubicBezTo>
                      <a:pt x="485" y="90"/>
                      <a:pt x="485" y="90"/>
                      <a:pt x="485" y="89"/>
                    </a:cubicBezTo>
                    <a:cubicBezTo>
                      <a:pt x="485" y="89"/>
                      <a:pt x="485" y="89"/>
                      <a:pt x="485" y="89"/>
                    </a:cubicBezTo>
                    <a:cubicBezTo>
                      <a:pt x="485" y="88"/>
                      <a:pt x="485" y="88"/>
                      <a:pt x="485" y="88"/>
                    </a:cubicBezTo>
                    <a:cubicBezTo>
                      <a:pt x="485" y="88"/>
                      <a:pt x="485" y="87"/>
                      <a:pt x="484" y="87"/>
                    </a:cubicBezTo>
                    <a:cubicBezTo>
                      <a:pt x="484" y="87"/>
                      <a:pt x="484" y="87"/>
                      <a:pt x="483" y="87"/>
                    </a:cubicBezTo>
                    <a:cubicBezTo>
                      <a:pt x="483" y="87"/>
                      <a:pt x="483" y="87"/>
                      <a:pt x="482" y="87"/>
                    </a:cubicBezTo>
                    <a:cubicBezTo>
                      <a:pt x="482" y="87"/>
                      <a:pt x="483" y="87"/>
                      <a:pt x="483" y="88"/>
                    </a:cubicBezTo>
                    <a:cubicBezTo>
                      <a:pt x="483" y="88"/>
                      <a:pt x="483" y="88"/>
                      <a:pt x="482" y="88"/>
                    </a:cubicBezTo>
                    <a:cubicBezTo>
                      <a:pt x="482" y="88"/>
                      <a:pt x="482" y="88"/>
                      <a:pt x="481" y="87"/>
                    </a:cubicBezTo>
                    <a:cubicBezTo>
                      <a:pt x="481" y="87"/>
                      <a:pt x="480" y="87"/>
                      <a:pt x="480" y="86"/>
                    </a:cubicBezTo>
                    <a:cubicBezTo>
                      <a:pt x="480" y="87"/>
                      <a:pt x="481" y="87"/>
                      <a:pt x="482" y="87"/>
                    </a:cubicBezTo>
                    <a:cubicBezTo>
                      <a:pt x="482" y="87"/>
                      <a:pt x="482" y="86"/>
                      <a:pt x="482" y="86"/>
                    </a:cubicBezTo>
                    <a:cubicBezTo>
                      <a:pt x="482" y="86"/>
                      <a:pt x="482" y="86"/>
                      <a:pt x="481" y="86"/>
                    </a:cubicBezTo>
                    <a:cubicBezTo>
                      <a:pt x="481" y="86"/>
                      <a:pt x="480" y="86"/>
                      <a:pt x="480" y="85"/>
                    </a:cubicBezTo>
                    <a:cubicBezTo>
                      <a:pt x="480" y="85"/>
                      <a:pt x="479" y="85"/>
                      <a:pt x="479" y="85"/>
                    </a:cubicBezTo>
                    <a:cubicBezTo>
                      <a:pt x="480" y="85"/>
                      <a:pt x="480" y="84"/>
                      <a:pt x="480" y="84"/>
                    </a:cubicBezTo>
                    <a:cubicBezTo>
                      <a:pt x="480" y="84"/>
                      <a:pt x="480" y="84"/>
                      <a:pt x="480" y="84"/>
                    </a:cubicBezTo>
                    <a:cubicBezTo>
                      <a:pt x="481" y="83"/>
                      <a:pt x="481" y="83"/>
                      <a:pt x="481" y="82"/>
                    </a:cubicBezTo>
                    <a:cubicBezTo>
                      <a:pt x="481" y="82"/>
                      <a:pt x="481" y="82"/>
                      <a:pt x="481" y="81"/>
                    </a:cubicBezTo>
                    <a:cubicBezTo>
                      <a:pt x="480" y="81"/>
                      <a:pt x="480" y="81"/>
                      <a:pt x="479" y="81"/>
                    </a:cubicBezTo>
                    <a:cubicBezTo>
                      <a:pt x="479" y="81"/>
                      <a:pt x="478" y="81"/>
                      <a:pt x="477" y="81"/>
                    </a:cubicBezTo>
                    <a:cubicBezTo>
                      <a:pt x="476" y="81"/>
                      <a:pt x="475" y="81"/>
                      <a:pt x="474" y="80"/>
                    </a:cubicBezTo>
                    <a:cubicBezTo>
                      <a:pt x="475" y="80"/>
                      <a:pt x="476" y="80"/>
                      <a:pt x="477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80" y="80"/>
                      <a:pt x="480" y="79"/>
                      <a:pt x="480" y="79"/>
                    </a:cubicBezTo>
                    <a:cubicBezTo>
                      <a:pt x="480" y="79"/>
                      <a:pt x="480" y="79"/>
                      <a:pt x="480" y="78"/>
                    </a:cubicBezTo>
                    <a:cubicBezTo>
                      <a:pt x="480" y="79"/>
                      <a:pt x="481" y="79"/>
                      <a:pt x="481" y="79"/>
                    </a:cubicBezTo>
                    <a:cubicBezTo>
                      <a:pt x="481" y="79"/>
                      <a:pt x="481" y="79"/>
                      <a:pt x="481" y="79"/>
                    </a:cubicBezTo>
                    <a:cubicBezTo>
                      <a:pt x="481" y="78"/>
                      <a:pt x="481" y="77"/>
                      <a:pt x="480" y="77"/>
                    </a:cubicBezTo>
                    <a:cubicBezTo>
                      <a:pt x="481" y="76"/>
                      <a:pt x="481" y="76"/>
                      <a:pt x="481" y="76"/>
                    </a:cubicBezTo>
                    <a:cubicBezTo>
                      <a:pt x="482" y="75"/>
                      <a:pt x="482" y="75"/>
                      <a:pt x="483" y="75"/>
                    </a:cubicBezTo>
                    <a:cubicBezTo>
                      <a:pt x="483" y="75"/>
                      <a:pt x="483" y="74"/>
                      <a:pt x="483" y="74"/>
                    </a:cubicBezTo>
                    <a:cubicBezTo>
                      <a:pt x="483" y="73"/>
                      <a:pt x="483" y="73"/>
                      <a:pt x="482" y="73"/>
                    </a:cubicBezTo>
                    <a:cubicBezTo>
                      <a:pt x="482" y="73"/>
                      <a:pt x="482" y="73"/>
                      <a:pt x="482" y="73"/>
                    </a:cubicBezTo>
                    <a:cubicBezTo>
                      <a:pt x="482" y="73"/>
                      <a:pt x="482" y="74"/>
                      <a:pt x="482" y="74"/>
                    </a:cubicBezTo>
                    <a:cubicBezTo>
                      <a:pt x="481" y="74"/>
                      <a:pt x="481" y="75"/>
                      <a:pt x="480" y="75"/>
                    </a:cubicBezTo>
                    <a:cubicBezTo>
                      <a:pt x="480" y="75"/>
                      <a:pt x="480" y="75"/>
                      <a:pt x="480" y="74"/>
                    </a:cubicBezTo>
                    <a:cubicBezTo>
                      <a:pt x="480" y="74"/>
                      <a:pt x="480" y="74"/>
                      <a:pt x="480" y="73"/>
                    </a:cubicBezTo>
                    <a:cubicBezTo>
                      <a:pt x="479" y="73"/>
                      <a:pt x="479" y="73"/>
                      <a:pt x="478" y="73"/>
                    </a:cubicBezTo>
                    <a:cubicBezTo>
                      <a:pt x="478" y="73"/>
                      <a:pt x="477" y="73"/>
                      <a:pt x="477" y="74"/>
                    </a:cubicBezTo>
                    <a:cubicBezTo>
                      <a:pt x="477" y="74"/>
                      <a:pt x="477" y="74"/>
                      <a:pt x="476" y="73"/>
                    </a:cubicBezTo>
                    <a:cubicBezTo>
                      <a:pt x="476" y="74"/>
                      <a:pt x="476" y="74"/>
                      <a:pt x="476" y="74"/>
                    </a:cubicBezTo>
                    <a:cubicBezTo>
                      <a:pt x="475" y="73"/>
                      <a:pt x="475" y="73"/>
                      <a:pt x="474" y="73"/>
                    </a:cubicBezTo>
                    <a:cubicBezTo>
                      <a:pt x="474" y="73"/>
                      <a:pt x="473" y="73"/>
                      <a:pt x="473" y="74"/>
                    </a:cubicBezTo>
                    <a:cubicBezTo>
                      <a:pt x="473" y="73"/>
                      <a:pt x="473" y="73"/>
                      <a:pt x="473" y="73"/>
                    </a:cubicBezTo>
                    <a:cubicBezTo>
                      <a:pt x="473" y="73"/>
                      <a:pt x="472" y="74"/>
                      <a:pt x="472" y="74"/>
                    </a:cubicBezTo>
                    <a:cubicBezTo>
                      <a:pt x="472" y="74"/>
                      <a:pt x="472" y="73"/>
                      <a:pt x="472" y="73"/>
                    </a:cubicBezTo>
                    <a:cubicBezTo>
                      <a:pt x="471" y="73"/>
                      <a:pt x="471" y="73"/>
                      <a:pt x="470" y="73"/>
                    </a:cubicBezTo>
                    <a:cubicBezTo>
                      <a:pt x="471" y="72"/>
                      <a:pt x="471" y="72"/>
                      <a:pt x="471" y="72"/>
                    </a:cubicBezTo>
                    <a:cubicBezTo>
                      <a:pt x="471" y="72"/>
                      <a:pt x="472" y="72"/>
                      <a:pt x="472" y="72"/>
                    </a:cubicBezTo>
                    <a:cubicBezTo>
                      <a:pt x="472" y="72"/>
                      <a:pt x="472" y="72"/>
                      <a:pt x="473" y="72"/>
                    </a:cubicBezTo>
                    <a:cubicBezTo>
                      <a:pt x="473" y="72"/>
                      <a:pt x="473" y="72"/>
                      <a:pt x="473" y="71"/>
                    </a:cubicBezTo>
                    <a:cubicBezTo>
                      <a:pt x="472" y="71"/>
                      <a:pt x="472" y="71"/>
                      <a:pt x="472" y="71"/>
                    </a:cubicBezTo>
                    <a:cubicBezTo>
                      <a:pt x="471" y="71"/>
                      <a:pt x="471" y="71"/>
                      <a:pt x="471" y="71"/>
                    </a:cubicBezTo>
                    <a:cubicBezTo>
                      <a:pt x="471" y="71"/>
                      <a:pt x="470" y="71"/>
                      <a:pt x="470" y="71"/>
                    </a:cubicBezTo>
                    <a:cubicBezTo>
                      <a:pt x="470" y="71"/>
                      <a:pt x="470" y="71"/>
                      <a:pt x="471" y="71"/>
                    </a:cubicBezTo>
                    <a:cubicBezTo>
                      <a:pt x="470" y="70"/>
                      <a:pt x="470" y="70"/>
                      <a:pt x="470" y="70"/>
                    </a:cubicBezTo>
                    <a:cubicBezTo>
                      <a:pt x="470" y="70"/>
                      <a:pt x="469" y="70"/>
                      <a:pt x="469" y="70"/>
                    </a:cubicBezTo>
                    <a:cubicBezTo>
                      <a:pt x="468" y="70"/>
                      <a:pt x="468" y="70"/>
                      <a:pt x="468" y="70"/>
                    </a:cubicBezTo>
                    <a:cubicBezTo>
                      <a:pt x="468" y="70"/>
                      <a:pt x="468" y="70"/>
                      <a:pt x="468" y="70"/>
                    </a:cubicBezTo>
                    <a:cubicBezTo>
                      <a:pt x="468" y="69"/>
                      <a:pt x="468" y="69"/>
                      <a:pt x="468" y="69"/>
                    </a:cubicBezTo>
                    <a:cubicBezTo>
                      <a:pt x="468" y="68"/>
                      <a:pt x="468" y="68"/>
                      <a:pt x="468" y="68"/>
                    </a:cubicBezTo>
                    <a:cubicBezTo>
                      <a:pt x="468" y="68"/>
                      <a:pt x="467" y="68"/>
                      <a:pt x="467" y="68"/>
                    </a:cubicBezTo>
                    <a:cubicBezTo>
                      <a:pt x="467" y="68"/>
                      <a:pt x="466" y="68"/>
                      <a:pt x="466" y="67"/>
                    </a:cubicBezTo>
                    <a:cubicBezTo>
                      <a:pt x="466" y="67"/>
                      <a:pt x="466" y="67"/>
                      <a:pt x="465" y="67"/>
                    </a:cubicBezTo>
                    <a:cubicBezTo>
                      <a:pt x="465" y="67"/>
                      <a:pt x="464" y="66"/>
                      <a:pt x="463" y="66"/>
                    </a:cubicBezTo>
                    <a:cubicBezTo>
                      <a:pt x="463" y="66"/>
                      <a:pt x="462" y="67"/>
                      <a:pt x="462" y="67"/>
                    </a:cubicBezTo>
                    <a:cubicBezTo>
                      <a:pt x="462" y="67"/>
                      <a:pt x="461" y="67"/>
                      <a:pt x="461" y="67"/>
                    </a:cubicBezTo>
                    <a:cubicBezTo>
                      <a:pt x="461" y="67"/>
                      <a:pt x="461" y="68"/>
                      <a:pt x="461" y="68"/>
                    </a:cubicBezTo>
                    <a:cubicBezTo>
                      <a:pt x="460" y="68"/>
                      <a:pt x="460" y="68"/>
                      <a:pt x="459" y="68"/>
                    </a:cubicBezTo>
                    <a:cubicBezTo>
                      <a:pt x="459" y="68"/>
                      <a:pt x="459" y="68"/>
                      <a:pt x="459" y="69"/>
                    </a:cubicBezTo>
                    <a:cubicBezTo>
                      <a:pt x="459" y="68"/>
                      <a:pt x="459" y="68"/>
                      <a:pt x="458" y="68"/>
                    </a:cubicBezTo>
                    <a:cubicBezTo>
                      <a:pt x="458" y="68"/>
                      <a:pt x="458" y="68"/>
                      <a:pt x="458" y="68"/>
                    </a:cubicBezTo>
                    <a:cubicBezTo>
                      <a:pt x="457" y="68"/>
                      <a:pt x="457" y="68"/>
                      <a:pt x="457" y="68"/>
                    </a:cubicBezTo>
                    <a:cubicBezTo>
                      <a:pt x="457" y="68"/>
                      <a:pt x="456" y="68"/>
                      <a:pt x="456" y="68"/>
                    </a:cubicBezTo>
                    <a:cubicBezTo>
                      <a:pt x="455" y="68"/>
                      <a:pt x="455" y="69"/>
                      <a:pt x="455" y="69"/>
                    </a:cubicBezTo>
                    <a:cubicBezTo>
                      <a:pt x="454" y="69"/>
                      <a:pt x="453" y="69"/>
                      <a:pt x="453" y="70"/>
                    </a:cubicBezTo>
                    <a:cubicBezTo>
                      <a:pt x="453" y="69"/>
                      <a:pt x="454" y="69"/>
                      <a:pt x="454" y="69"/>
                    </a:cubicBezTo>
                    <a:cubicBezTo>
                      <a:pt x="454" y="69"/>
                      <a:pt x="454" y="68"/>
                      <a:pt x="454" y="68"/>
                    </a:cubicBezTo>
                    <a:cubicBezTo>
                      <a:pt x="454" y="68"/>
                      <a:pt x="453" y="68"/>
                      <a:pt x="453" y="68"/>
                    </a:cubicBezTo>
                    <a:cubicBezTo>
                      <a:pt x="452" y="68"/>
                      <a:pt x="451" y="68"/>
                      <a:pt x="450" y="68"/>
                    </a:cubicBezTo>
                    <a:cubicBezTo>
                      <a:pt x="449" y="68"/>
                      <a:pt x="449" y="68"/>
                      <a:pt x="448" y="68"/>
                    </a:cubicBezTo>
                    <a:cubicBezTo>
                      <a:pt x="447" y="68"/>
                      <a:pt x="447" y="68"/>
                      <a:pt x="446" y="68"/>
                    </a:cubicBezTo>
                    <a:cubicBezTo>
                      <a:pt x="446" y="68"/>
                      <a:pt x="446" y="68"/>
                      <a:pt x="445" y="68"/>
                    </a:cubicBezTo>
                    <a:cubicBezTo>
                      <a:pt x="445" y="68"/>
                      <a:pt x="445" y="68"/>
                      <a:pt x="445" y="68"/>
                    </a:cubicBezTo>
                    <a:cubicBezTo>
                      <a:pt x="445" y="68"/>
                      <a:pt x="444" y="68"/>
                      <a:pt x="444" y="69"/>
                    </a:cubicBezTo>
                    <a:cubicBezTo>
                      <a:pt x="444" y="69"/>
                      <a:pt x="444" y="69"/>
                      <a:pt x="443" y="69"/>
                    </a:cubicBezTo>
                    <a:cubicBezTo>
                      <a:pt x="443" y="69"/>
                      <a:pt x="443" y="69"/>
                      <a:pt x="444" y="70"/>
                    </a:cubicBezTo>
                    <a:cubicBezTo>
                      <a:pt x="443" y="70"/>
                      <a:pt x="443" y="70"/>
                      <a:pt x="443" y="70"/>
                    </a:cubicBezTo>
                    <a:cubicBezTo>
                      <a:pt x="443" y="70"/>
                      <a:pt x="443" y="70"/>
                      <a:pt x="442" y="70"/>
                    </a:cubicBezTo>
                    <a:cubicBezTo>
                      <a:pt x="442" y="70"/>
                      <a:pt x="442" y="70"/>
                      <a:pt x="442" y="70"/>
                    </a:cubicBezTo>
                    <a:cubicBezTo>
                      <a:pt x="442" y="71"/>
                      <a:pt x="442" y="71"/>
                      <a:pt x="442" y="71"/>
                    </a:cubicBezTo>
                    <a:cubicBezTo>
                      <a:pt x="442" y="72"/>
                      <a:pt x="441" y="72"/>
                      <a:pt x="441" y="72"/>
                    </a:cubicBezTo>
                    <a:cubicBezTo>
                      <a:pt x="441" y="73"/>
                      <a:pt x="441" y="73"/>
                      <a:pt x="442" y="74"/>
                    </a:cubicBezTo>
                    <a:cubicBezTo>
                      <a:pt x="442" y="74"/>
                      <a:pt x="442" y="74"/>
                      <a:pt x="442" y="74"/>
                    </a:cubicBezTo>
                    <a:cubicBezTo>
                      <a:pt x="443" y="74"/>
                      <a:pt x="443" y="74"/>
                      <a:pt x="443" y="74"/>
                    </a:cubicBezTo>
                    <a:cubicBezTo>
                      <a:pt x="443" y="74"/>
                      <a:pt x="443" y="74"/>
                      <a:pt x="443" y="75"/>
                    </a:cubicBezTo>
                    <a:cubicBezTo>
                      <a:pt x="443" y="75"/>
                      <a:pt x="444" y="75"/>
                      <a:pt x="444" y="75"/>
                    </a:cubicBezTo>
                    <a:cubicBezTo>
                      <a:pt x="444" y="75"/>
                      <a:pt x="444" y="75"/>
                      <a:pt x="444" y="75"/>
                    </a:cubicBezTo>
                    <a:cubicBezTo>
                      <a:pt x="444" y="76"/>
                      <a:pt x="444" y="76"/>
                      <a:pt x="444" y="76"/>
                    </a:cubicBezTo>
                    <a:cubicBezTo>
                      <a:pt x="443" y="76"/>
                      <a:pt x="443" y="76"/>
                      <a:pt x="443" y="76"/>
                    </a:cubicBezTo>
                    <a:cubicBezTo>
                      <a:pt x="443" y="76"/>
                      <a:pt x="443" y="77"/>
                      <a:pt x="443" y="77"/>
                    </a:cubicBezTo>
                    <a:cubicBezTo>
                      <a:pt x="442" y="77"/>
                      <a:pt x="442" y="78"/>
                      <a:pt x="442" y="79"/>
                    </a:cubicBezTo>
                    <a:cubicBezTo>
                      <a:pt x="441" y="79"/>
                      <a:pt x="440" y="80"/>
                      <a:pt x="440" y="80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1" y="81"/>
                      <a:pt x="441" y="81"/>
                      <a:pt x="442" y="80"/>
                    </a:cubicBezTo>
                    <a:cubicBezTo>
                      <a:pt x="442" y="80"/>
                      <a:pt x="442" y="80"/>
                      <a:pt x="443" y="80"/>
                    </a:cubicBezTo>
                    <a:cubicBezTo>
                      <a:pt x="442" y="81"/>
                      <a:pt x="442" y="81"/>
                      <a:pt x="442" y="81"/>
                    </a:cubicBezTo>
                    <a:cubicBezTo>
                      <a:pt x="442" y="81"/>
                      <a:pt x="442" y="82"/>
                      <a:pt x="442" y="82"/>
                    </a:cubicBezTo>
                    <a:cubicBezTo>
                      <a:pt x="442" y="82"/>
                      <a:pt x="442" y="82"/>
                      <a:pt x="442" y="82"/>
                    </a:cubicBezTo>
                    <a:cubicBezTo>
                      <a:pt x="442" y="82"/>
                      <a:pt x="443" y="82"/>
                      <a:pt x="443" y="82"/>
                    </a:cubicBezTo>
                    <a:cubicBezTo>
                      <a:pt x="443" y="82"/>
                      <a:pt x="442" y="83"/>
                      <a:pt x="442" y="83"/>
                    </a:cubicBezTo>
                    <a:cubicBezTo>
                      <a:pt x="442" y="83"/>
                      <a:pt x="442" y="83"/>
                      <a:pt x="441" y="83"/>
                    </a:cubicBezTo>
                    <a:cubicBezTo>
                      <a:pt x="442" y="84"/>
                      <a:pt x="442" y="84"/>
                      <a:pt x="442" y="84"/>
                    </a:cubicBezTo>
                    <a:cubicBezTo>
                      <a:pt x="442" y="84"/>
                      <a:pt x="442" y="84"/>
                      <a:pt x="443" y="84"/>
                    </a:cubicBezTo>
                    <a:cubicBezTo>
                      <a:pt x="442" y="84"/>
                      <a:pt x="442" y="85"/>
                      <a:pt x="442" y="85"/>
                    </a:cubicBezTo>
                    <a:cubicBezTo>
                      <a:pt x="442" y="85"/>
                      <a:pt x="442" y="85"/>
                      <a:pt x="442" y="85"/>
                    </a:cubicBezTo>
                    <a:cubicBezTo>
                      <a:pt x="442" y="85"/>
                      <a:pt x="443" y="85"/>
                      <a:pt x="443" y="85"/>
                    </a:cubicBezTo>
                    <a:cubicBezTo>
                      <a:pt x="444" y="85"/>
                      <a:pt x="444" y="85"/>
                      <a:pt x="444" y="85"/>
                    </a:cubicBezTo>
                    <a:cubicBezTo>
                      <a:pt x="444" y="86"/>
                      <a:pt x="443" y="87"/>
                      <a:pt x="443" y="87"/>
                    </a:cubicBezTo>
                    <a:cubicBezTo>
                      <a:pt x="443" y="87"/>
                      <a:pt x="442" y="88"/>
                      <a:pt x="442" y="88"/>
                    </a:cubicBezTo>
                    <a:cubicBezTo>
                      <a:pt x="442" y="88"/>
                      <a:pt x="442" y="88"/>
                      <a:pt x="442" y="89"/>
                    </a:cubicBezTo>
                    <a:cubicBezTo>
                      <a:pt x="442" y="89"/>
                      <a:pt x="442" y="89"/>
                      <a:pt x="442" y="89"/>
                    </a:cubicBezTo>
                    <a:cubicBezTo>
                      <a:pt x="442" y="89"/>
                      <a:pt x="442" y="89"/>
                      <a:pt x="442" y="89"/>
                    </a:cubicBezTo>
                    <a:cubicBezTo>
                      <a:pt x="441" y="89"/>
                      <a:pt x="441" y="88"/>
                      <a:pt x="441" y="88"/>
                    </a:cubicBezTo>
                    <a:cubicBezTo>
                      <a:pt x="441" y="88"/>
                      <a:pt x="440" y="88"/>
                      <a:pt x="440" y="88"/>
                    </a:cubicBezTo>
                    <a:cubicBezTo>
                      <a:pt x="440" y="89"/>
                      <a:pt x="440" y="89"/>
                      <a:pt x="439" y="89"/>
                    </a:cubicBezTo>
                    <a:cubicBezTo>
                      <a:pt x="439" y="90"/>
                      <a:pt x="439" y="90"/>
                      <a:pt x="439" y="90"/>
                    </a:cubicBezTo>
                    <a:cubicBezTo>
                      <a:pt x="440" y="90"/>
                      <a:pt x="440" y="90"/>
                      <a:pt x="440" y="90"/>
                    </a:cubicBezTo>
                    <a:cubicBezTo>
                      <a:pt x="440" y="90"/>
                      <a:pt x="440" y="90"/>
                      <a:pt x="440" y="90"/>
                    </a:cubicBezTo>
                    <a:cubicBezTo>
                      <a:pt x="440" y="91"/>
                      <a:pt x="440" y="91"/>
                      <a:pt x="439" y="91"/>
                    </a:cubicBezTo>
                    <a:cubicBezTo>
                      <a:pt x="439" y="91"/>
                      <a:pt x="439" y="91"/>
                      <a:pt x="438" y="91"/>
                    </a:cubicBezTo>
                    <a:cubicBezTo>
                      <a:pt x="438" y="92"/>
                      <a:pt x="437" y="93"/>
                      <a:pt x="436" y="94"/>
                    </a:cubicBezTo>
                    <a:cubicBezTo>
                      <a:pt x="436" y="94"/>
                      <a:pt x="435" y="94"/>
                      <a:pt x="435" y="94"/>
                    </a:cubicBezTo>
                    <a:cubicBezTo>
                      <a:pt x="435" y="95"/>
                      <a:pt x="435" y="96"/>
                      <a:pt x="435" y="96"/>
                    </a:cubicBezTo>
                    <a:cubicBezTo>
                      <a:pt x="435" y="96"/>
                      <a:pt x="435" y="96"/>
                      <a:pt x="435" y="97"/>
                    </a:cubicBezTo>
                    <a:cubicBezTo>
                      <a:pt x="436" y="97"/>
                      <a:pt x="436" y="97"/>
                      <a:pt x="436" y="96"/>
                    </a:cubicBezTo>
                    <a:cubicBezTo>
                      <a:pt x="437" y="97"/>
                      <a:pt x="437" y="97"/>
                      <a:pt x="437" y="97"/>
                    </a:cubicBezTo>
                    <a:cubicBezTo>
                      <a:pt x="437" y="97"/>
                      <a:pt x="438" y="97"/>
                      <a:pt x="438" y="97"/>
                    </a:cubicBezTo>
                    <a:cubicBezTo>
                      <a:pt x="439" y="98"/>
                      <a:pt x="440" y="98"/>
                      <a:pt x="440" y="99"/>
                    </a:cubicBezTo>
                    <a:cubicBezTo>
                      <a:pt x="441" y="99"/>
                      <a:pt x="441" y="100"/>
                      <a:pt x="441" y="101"/>
                    </a:cubicBezTo>
                    <a:cubicBezTo>
                      <a:pt x="441" y="101"/>
                      <a:pt x="441" y="102"/>
                      <a:pt x="441" y="103"/>
                    </a:cubicBezTo>
                    <a:cubicBezTo>
                      <a:pt x="442" y="103"/>
                      <a:pt x="442" y="103"/>
                      <a:pt x="443" y="104"/>
                    </a:cubicBezTo>
                    <a:cubicBezTo>
                      <a:pt x="443" y="104"/>
                      <a:pt x="443" y="104"/>
                      <a:pt x="443" y="105"/>
                    </a:cubicBezTo>
                    <a:cubicBezTo>
                      <a:pt x="443" y="105"/>
                      <a:pt x="443" y="105"/>
                      <a:pt x="443" y="106"/>
                    </a:cubicBezTo>
                    <a:cubicBezTo>
                      <a:pt x="443" y="106"/>
                      <a:pt x="443" y="106"/>
                      <a:pt x="443" y="106"/>
                    </a:cubicBezTo>
                    <a:cubicBezTo>
                      <a:pt x="442" y="107"/>
                      <a:pt x="442" y="108"/>
                      <a:pt x="442" y="108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2" y="109"/>
                      <a:pt x="442" y="108"/>
                      <a:pt x="442" y="108"/>
                    </a:cubicBezTo>
                    <a:cubicBezTo>
                      <a:pt x="443" y="108"/>
                      <a:pt x="443" y="108"/>
                      <a:pt x="443" y="108"/>
                    </a:cubicBezTo>
                    <a:cubicBezTo>
                      <a:pt x="443" y="108"/>
                      <a:pt x="443" y="108"/>
                      <a:pt x="443" y="109"/>
                    </a:cubicBezTo>
                    <a:cubicBezTo>
                      <a:pt x="444" y="109"/>
                      <a:pt x="444" y="109"/>
                      <a:pt x="445" y="109"/>
                    </a:cubicBezTo>
                    <a:cubicBezTo>
                      <a:pt x="444" y="109"/>
                      <a:pt x="444" y="110"/>
                      <a:pt x="444" y="110"/>
                    </a:cubicBezTo>
                    <a:cubicBezTo>
                      <a:pt x="443" y="110"/>
                      <a:pt x="443" y="110"/>
                      <a:pt x="443" y="110"/>
                    </a:cubicBezTo>
                    <a:cubicBezTo>
                      <a:pt x="443" y="110"/>
                      <a:pt x="442" y="110"/>
                      <a:pt x="442" y="110"/>
                    </a:cubicBezTo>
                    <a:cubicBezTo>
                      <a:pt x="442" y="110"/>
                      <a:pt x="442" y="110"/>
                      <a:pt x="441" y="110"/>
                    </a:cubicBezTo>
                    <a:cubicBezTo>
                      <a:pt x="441" y="111"/>
                      <a:pt x="441" y="111"/>
                      <a:pt x="440" y="112"/>
                    </a:cubicBezTo>
                    <a:cubicBezTo>
                      <a:pt x="440" y="112"/>
                      <a:pt x="440" y="113"/>
                      <a:pt x="439" y="113"/>
                    </a:cubicBezTo>
                    <a:cubicBezTo>
                      <a:pt x="439" y="113"/>
                      <a:pt x="439" y="113"/>
                      <a:pt x="439" y="113"/>
                    </a:cubicBezTo>
                    <a:cubicBezTo>
                      <a:pt x="438" y="114"/>
                      <a:pt x="438" y="114"/>
                      <a:pt x="437" y="115"/>
                    </a:cubicBezTo>
                    <a:cubicBezTo>
                      <a:pt x="437" y="115"/>
                      <a:pt x="436" y="115"/>
                      <a:pt x="436" y="115"/>
                    </a:cubicBezTo>
                    <a:cubicBezTo>
                      <a:pt x="436" y="115"/>
                      <a:pt x="436" y="115"/>
                      <a:pt x="436" y="116"/>
                    </a:cubicBezTo>
                    <a:cubicBezTo>
                      <a:pt x="435" y="116"/>
                      <a:pt x="434" y="117"/>
                      <a:pt x="433" y="117"/>
                    </a:cubicBezTo>
                    <a:cubicBezTo>
                      <a:pt x="432" y="118"/>
                      <a:pt x="432" y="118"/>
                      <a:pt x="431" y="118"/>
                    </a:cubicBezTo>
                    <a:cubicBezTo>
                      <a:pt x="431" y="119"/>
                      <a:pt x="431" y="119"/>
                      <a:pt x="431" y="119"/>
                    </a:cubicBezTo>
                    <a:cubicBezTo>
                      <a:pt x="430" y="119"/>
                      <a:pt x="430" y="119"/>
                      <a:pt x="429" y="119"/>
                    </a:cubicBezTo>
                    <a:cubicBezTo>
                      <a:pt x="429" y="119"/>
                      <a:pt x="429" y="120"/>
                      <a:pt x="428" y="120"/>
                    </a:cubicBezTo>
                    <a:cubicBezTo>
                      <a:pt x="428" y="120"/>
                      <a:pt x="427" y="120"/>
                      <a:pt x="426" y="121"/>
                    </a:cubicBezTo>
                    <a:cubicBezTo>
                      <a:pt x="426" y="121"/>
                      <a:pt x="425" y="121"/>
                      <a:pt x="425" y="121"/>
                    </a:cubicBezTo>
                    <a:cubicBezTo>
                      <a:pt x="425" y="122"/>
                      <a:pt x="425" y="122"/>
                      <a:pt x="425" y="122"/>
                    </a:cubicBezTo>
                    <a:cubicBezTo>
                      <a:pt x="425" y="122"/>
                      <a:pt x="426" y="122"/>
                      <a:pt x="426" y="122"/>
                    </a:cubicBezTo>
                    <a:cubicBezTo>
                      <a:pt x="426" y="123"/>
                      <a:pt x="426" y="123"/>
                      <a:pt x="426" y="123"/>
                    </a:cubicBezTo>
                    <a:cubicBezTo>
                      <a:pt x="426" y="123"/>
                      <a:pt x="426" y="123"/>
                      <a:pt x="426" y="124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7" y="124"/>
                      <a:pt x="427" y="124"/>
                      <a:pt x="426" y="124"/>
                    </a:cubicBezTo>
                    <a:cubicBezTo>
                      <a:pt x="427" y="124"/>
                      <a:pt x="427" y="125"/>
                      <a:pt x="427" y="125"/>
                    </a:cubicBezTo>
                    <a:cubicBezTo>
                      <a:pt x="427" y="125"/>
                      <a:pt x="427" y="125"/>
                      <a:pt x="428" y="125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27" y="125"/>
                      <a:pt x="427" y="125"/>
                      <a:pt x="428" y="126"/>
                    </a:cubicBezTo>
                    <a:cubicBezTo>
                      <a:pt x="427" y="126"/>
                      <a:pt x="427" y="126"/>
                      <a:pt x="427" y="126"/>
                    </a:cubicBezTo>
                    <a:cubicBezTo>
                      <a:pt x="427" y="126"/>
                      <a:pt x="427" y="126"/>
                      <a:pt x="427" y="127"/>
                    </a:cubicBezTo>
                    <a:cubicBezTo>
                      <a:pt x="427" y="127"/>
                      <a:pt x="427" y="127"/>
                      <a:pt x="427" y="127"/>
                    </a:cubicBezTo>
                    <a:cubicBezTo>
                      <a:pt x="427" y="128"/>
                      <a:pt x="427" y="128"/>
                      <a:pt x="427" y="128"/>
                    </a:cubicBezTo>
                    <a:cubicBezTo>
                      <a:pt x="427" y="129"/>
                      <a:pt x="427" y="129"/>
                      <a:pt x="427" y="129"/>
                    </a:cubicBezTo>
                    <a:cubicBezTo>
                      <a:pt x="427" y="130"/>
                      <a:pt x="427" y="130"/>
                      <a:pt x="427" y="131"/>
                    </a:cubicBezTo>
                    <a:cubicBezTo>
                      <a:pt x="427" y="131"/>
                      <a:pt x="427" y="131"/>
                      <a:pt x="427" y="131"/>
                    </a:cubicBezTo>
                    <a:cubicBezTo>
                      <a:pt x="428" y="131"/>
                      <a:pt x="428" y="131"/>
                      <a:pt x="428" y="131"/>
                    </a:cubicBezTo>
                    <a:cubicBezTo>
                      <a:pt x="428" y="132"/>
                      <a:pt x="428" y="132"/>
                      <a:pt x="428" y="132"/>
                    </a:cubicBezTo>
                    <a:cubicBezTo>
                      <a:pt x="428" y="132"/>
                      <a:pt x="428" y="132"/>
                      <a:pt x="429" y="132"/>
                    </a:cubicBezTo>
                    <a:cubicBezTo>
                      <a:pt x="428" y="132"/>
                      <a:pt x="428" y="133"/>
                      <a:pt x="428" y="133"/>
                    </a:cubicBezTo>
                    <a:cubicBezTo>
                      <a:pt x="428" y="133"/>
                      <a:pt x="428" y="134"/>
                      <a:pt x="428" y="134"/>
                    </a:cubicBezTo>
                    <a:cubicBezTo>
                      <a:pt x="428" y="134"/>
                      <a:pt x="428" y="134"/>
                      <a:pt x="429" y="134"/>
                    </a:cubicBezTo>
                    <a:cubicBezTo>
                      <a:pt x="429" y="134"/>
                      <a:pt x="429" y="135"/>
                      <a:pt x="429" y="135"/>
                    </a:cubicBezTo>
                    <a:cubicBezTo>
                      <a:pt x="429" y="135"/>
                      <a:pt x="429" y="135"/>
                      <a:pt x="429" y="135"/>
                    </a:cubicBezTo>
                    <a:cubicBezTo>
                      <a:pt x="429" y="136"/>
                      <a:pt x="429" y="136"/>
                      <a:pt x="428" y="136"/>
                    </a:cubicBezTo>
                    <a:cubicBezTo>
                      <a:pt x="428" y="137"/>
                      <a:pt x="428" y="137"/>
                      <a:pt x="428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427" y="138"/>
                      <a:pt x="427" y="138"/>
                      <a:pt x="427" y="138"/>
                    </a:cubicBezTo>
                    <a:cubicBezTo>
                      <a:pt x="427" y="138"/>
                      <a:pt x="427" y="138"/>
                      <a:pt x="427" y="138"/>
                    </a:cubicBezTo>
                    <a:cubicBezTo>
                      <a:pt x="428" y="139"/>
                      <a:pt x="428" y="139"/>
                      <a:pt x="428" y="139"/>
                    </a:cubicBezTo>
                    <a:cubicBezTo>
                      <a:pt x="428" y="139"/>
                      <a:pt x="428" y="139"/>
                      <a:pt x="428" y="139"/>
                    </a:cubicBezTo>
                    <a:cubicBezTo>
                      <a:pt x="428" y="140"/>
                      <a:pt x="428" y="140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2"/>
                      <a:pt x="429" y="142"/>
                      <a:pt x="429" y="142"/>
                    </a:cubicBezTo>
                    <a:cubicBezTo>
                      <a:pt x="430" y="142"/>
                      <a:pt x="430" y="142"/>
                      <a:pt x="430" y="142"/>
                    </a:cubicBezTo>
                    <a:cubicBezTo>
                      <a:pt x="430" y="142"/>
                      <a:pt x="429" y="142"/>
                      <a:pt x="429" y="142"/>
                    </a:cubicBezTo>
                    <a:cubicBezTo>
                      <a:pt x="428" y="142"/>
                      <a:pt x="428" y="142"/>
                      <a:pt x="427" y="142"/>
                    </a:cubicBezTo>
                    <a:cubicBezTo>
                      <a:pt x="427" y="142"/>
                      <a:pt x="427" y="141"/>
                      <a:pt x="427" y="141"/>
                    </a:cubicBezTo>
                    <a:cubicBezTo>
                      <a:pt x="427" y="140"/>
                      <a:pt x="427" y="140"/>
                      <a:pt x="426" y="140"/>
                    </a:cubicBezTo>
                    <a:cubicBezTo>
                      <a:pt x="426" y="140"/>
                      <a:pt x="426" y="140"/>
                      <a:pt x="426" y="140"/>
                    </a:cubicBezTo>
                    <a:cubicBezTo>
                      <a:pt x="426" y="140"/>
                      <a:pt x="426" y="140"/>
                      <a:pt x="425" y="139"/>
                    </a:cubicBezTo>
                    <a:cubicBezTo>
                      <a:pt x="425" y="139"/>
                      <a:pt x="426" y="139"/>
                      <a:pt x="426" y="139"/>
                    </a:cubicBezTo>
                    <a:cubicBezTo>
                      <a:pt x="425" y="139"/>
                      <a:pt x="425" y="139"/>
                      <a:pt x="425" y="139"/>
                    </a:cubicBezTo>
                    <a:cubicBezTo>
                      <a:pt x="425" y="140"/>
                      <a:pt x="424" y="140"/>
                      <a:pt x="424" y="141"/>
                    </a:cubicBezTo>
                    <a:cubicBezTo>
                      <a:pt x="424" y="141"/>
                      <a:pt x="424" y="141"/>
                      <a:pt x="424" y="141"/>
                    </a:cubicBezTo>
                    <a:cubicBezTo>
                      <a:pt x="424" y="142"/>
                      <a:pt x="424" y="142"/>
                      <a:pt x="424" y="142"/>
                    </a:cubicBezTo>
                    <a:cubicBezTo>
                      <a:pt x="423" y="142"/>
                      <a:pt x="423" y="142"/>
                      <a:pt x="423" y="142"/>
                    </a:cubicBezTo>
                    <a:cubicBezTo>
                      <a:pt x="422" y="142"/>
                      <a:pt x="422" y="142"/>
                      <a:pt x="422" y="142"/>
                    </a:cubicBezTo>
                    <a:cubicBezTo>
                      <a:pt x="421" y="142"/>
                      <a:pt x="421" y="142"/>
                      <a:pt x="420" y="142"/>
                    </a:cubicBezTo>
                    <a:cubicBezTo>
                      <a:pt x="420" y="142"/>
                      <a:pt x="419" y="143"/>
                      <a:pt x="419" y="143"/>
                    </a:cubicBezTo>
                    <a:cubicBezTo>
                      <a:pt x="419" y="143"/>
                      <a:pt x="418" y="143"/>
                      <a:pt x="418" y="144"/>
                    </a:cubicBezTo>
                    <a:cubicBezTo>
                      <a:pt x="418" y="143"/>
                      <a:pt x="419" y="143"/>
                      <a:pt x="419" y="142"/>
                    </a:cubicBezTo>
                    <a:cubicBezTo>
                      <a:pt x="419" y="142"/>
                      <a:pt x="419" y="141"/>
                      <a:pt x="419" y="141"/>
                    </a:cubicBezTo>
                    <a:cubicBezTo>
                      <a:pt x="419" y="141"/>
                      <a:pt x="419" y="141"/>
                      <a:pt x="419" y="141"/>
                    </a:cubicBezTo>
                    <a:cubicBezTo>
                      <a:pt x="419" y="140"/>
                      <a:pt x="419" y="140"/>
                      <a:pt x="419" y="139"/>
                    </a:cubicBezTo>
                    <a:cubicBezTo>
                      <a:pt x="418" y="139"/>
                      <a:pt x="418" y="139"/>
                      <a:pt x="418" y="139"/>
                    </a:cubicBezTo>
                    <a:cubicBezTo>
                      <a:pt x="418" y="139"/>
                      <a:pt x="418" y="139"/>
                      <a:pt x="417" y="139"/>
                    </a:cubicBezTo>
                    <a:cubicBezTo>
                      <a:pt x="417" y="139"/>
                      <a:pt x="417" y="139"/>
                      <a:pt x="417" y="139"/>
                    </a:cubicBezTo>
                    <a:cubicBezTo>
                      <a:pt x="417" y="139"/>
                      <a:pt x="416" y="139"/>
                      <a:pt x="416" y="139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5" y="138"/>
                      <a:pt x="415" y="138"/>
                      <a:pt x="414" y="138"/>
                    </a:cubicBezTo>
                    <a:cubicBezTo>
                      <a:pt x="414" y="138"/>
                      <a:pt x="414" y="137"/>
                      <a:pt x="415" y="137"/>
                    </a:cubicBezTo>
                    <a:cubicBezTo>
                      <a:pt x="414" y="137"/>
                      <a:pt x="414" y="137"/>
                      <a:pt x="414" y="137"/>
                    </a:cubicBezTo>
                    <a:cubicBezTo>
                      <a:pt x="413" y="137"/>
                      <a:pt x="413" y="137"/>
                      <a:pt x="413" y="137"/>
                    </a:cubicBezTo>
                    <a:cubicBezTo>
                      <a:pt x="413" y="136"/>
                      <a:pt x="413" y="136"/>
                      <a:pt x="413" y="136"/>
                    </a:cubicBezTo>
                    <a:cubicBezTo>
                      <a:pt x="412" y="136"/>
                      <a:pt x="412" y="135"/>
                      <a:pt x="411" y="135"/>
                    </a:cubicBezTo>
                    <a:cubicBezTo>
                      <a:pt x="411" y="135"/>
                      <a:pt x="411" y="135"/>
                      <a:pt x="411" y="135"/>
                    </a:cubicBezTo>
                    <a:cubicBezTo>
                      <a:pt x="411" y="134"/>
                      <a:pt x="411" y="134"/>
                      <a:pt x="411" y="133"/>
                    </a:cubicBezTo>
                    <a:cubicBezTo>
                      <a:pt x="411" y="133"/>
                      <a:pt x="412" y="133"/>
                      <a:pt x="412" y="132"/>
                    </a:cubicBezTo>
                    <a:cubicBezTo>
                      <a:pt x="412" y="132"/>
                      <a:pt x="412" y="132"/>
                      <a:pt x="412" y="131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12" y="130"/>
                      <a:pt x="413" y="130"/>
                      <a:pt x="413" y="129"/>
                    </a:cubicBezTo>
                    <a:cubicBezTo>
                      <a:pt x="413" y="129"/>
                      <a:pt x="413" y="128"/>
                      <a:pt x="412" y="127"/>
                    </a:cubicBezTo>
                    <a:cubicBezTo>
                      <a:pt x="412" y="127"/>
                      <a:pt x="412" y="127"/>
                      <a:pt x="412" y="127"/>
                    </a:cubicBezTo>
                    <a:cubicBezTo>
                      <a:pt x="412" y="127"/>
                      <a:pt x="412" y="127"/>
                      <a:pt x="412" y="127"/>
                    </a:cubicBezTo>
                    <a:cubicBezTo>
                      <a:pt x="412" y="126"/>
                      <a:pt x="412" y="126"/>
                      <a:pt x="412" y="125"/>
                    </a:cubicBezTo>
                    <a:cubicBezTo>
                      <a:pt x="412" y="125"/>
                      <a:pt x="412" y="125"/>
                      <a:pt x="413" y="125"/>
                    </a:cubicBezTo>
                    <a:cubicBezTo>
                      <a:pt x="413" y="124"/>
                      <a:pt x="413" y="124"/>
                      <a:pt x="413" y="124"/>
                    </a:cubicBezTo>
                    <a:cubicBezTo>
                      <a:pt x="413" y="123"/>
                      <a:pt x="413" y="123"/>
                      <a:pt x="414" y="122"/>
                    </a:cubicBezTo>
                    <a:cubicBezTo>
                      <a:pt x="413" y="122"/>
                      <a:pt x="413" y="121"/>
                      <a:pt x="413" y="121"/>
                    </a:cubicBezTo>
                    <a:cubicBezTo>
                      <a:pt x="413" y="121"/>
                      <a:pt x="413" y="121"/>
                      <a:pt x="413" y="121"/>
                    </a:cubicBezTo>
                    <a:cubicBezTo>
                      <a:pt x="412" y="121"/>
                      <a:pt x="412" y="121"/>
                      <a:pt x="412" y="121"/>
                    </a:cubicBezTo>
                    <a:cubicBezTo>
                      <a:pt x="412" y="121"/>
                      <a:pt x="412" y="121"/>
                      <a:pt x="412" y="121"/>
                    </a:cubicBezTo>
                    <a:cubicBezTo>
                      <a:pt x="412" y="121"/>
                      <a:pt x="412" y="121"/>
                      <a:pt x="411" y="121"/>
                    </a:cubicBezTo>
                    <a:cubicBezTo>
                      <a:pt x="411" y="121"/>
                      <a:pt x="411" y="122"/>
                      <a:pt x="410" y="122"/>
                    </a:cubicBezTo>
                    <a:cubicBezTo>
                      <a:pt x="409" y="122"/>
                      <a:pt x="409" y="122"/>
                      <a:pt x="408" y="122"/>
                    </a:cubicBezTo>
                    <a:cubicBezTo>
                      <a:pt x="408" y="122"/>
                      <a:pt x="407" y="122"/>
                      <a:pt x="406" y="122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6" y="122"/>
                      <a:pt x="406" y="122"/>
                      <a:pt x="405" y="122"/>
                    </a:cubicBezTo>
                    <a:cubicBezTo>
                      <a:pt x="405" y="122"/>
                      <a:pt x="404" y="122"/>
                      <a:pt x="403" y="123"/>
                    </a:cubicBezTo>
                    <a:cubicBezTo>
                      <a:pt x="403" y="123"/>
                      <a:pt x="402" y="123"/>
                      <a:pt x="402" y="123"/>
                    </a:cubicBezTo>
                    <a:cubicBezTo>
                      <a:pt x="402" y="123"/>
                      <a:pt x="401" y="123"/>
                      <a:pt x="401" y="123"/>
                    </a:cubicBezTo>
                    <a:cubicBezTo>
                      <a:pt x="401" y="123"/>
                      <a:pt x="400" y="123"/>
                      <a:pt x="400" y="123"/>
                    </a:cubicBezTo>
                    <a:cubicBezTo>
                      <a:pt x="399" y="123"/>
                      <a:pt x="399" y="123"/>
                      <a:pt x="399" y="123"/>
                    </a:cubicBezTo>
                    <a:cubicBezTo>
                      <a:pt x="399" y="123"/>
                      <a:pt x="399" y="123"/>
                      <a:pt x="399" y="123"/>
                    </a:cubicBezTo>
                    <a:cubicBezTo>
                      <a:pt x="399" y="123"/>
                      <a:pt x="398" y="123"/>
                      <a:pt x="398" y="122"/>
                    </a:cubicBez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97" y="122"/>
                      <a:pt x="396" y="121"/>
                      <a:pt x="395" y="121"/>
                    </a:cubicBezTo>
                    <a:cubicBezTo>
                      <a:pt x="395" y="121"/>
                      <a:pt x="395" y="121"/>
                      <a:pt x="394" y="121"/>
                    </a:cubicBezTo>
                    <a:cubicBezTo>
                      <a:pt x="394" y="121"/>
                      <a:pt x="393" y="121"/>
                      <a:pt x="392" y="121"/>
                    </a:cubicBezTo>
                    <a:cubicBezTo>
                      <a:pt x="392" y="121"/>
                      <a:pt x="392" y="121"/>
                      <a:pt x="392" y="121"/>
                    </a:cubicBezTo>
                    <a:cubicBezTo>
                      <a:pt x="391" y="121"/>
                      <a:pt x="390" y="121"/>
                      <a:pt x="389" y="121"/>
                    </a:cubicBezTo>
                    <a:cubicBezTo>
                      <a:pt x="389" y="121"/>
                      <a:pt x="389" y="120"/>
                      <a:pt x="388" y="120"/>
                    </a:cubicBezTo>
                    <a:cubicBezTo>
                      <a:pt x="388" y="121"/>
                      <a:pt x="388" y="121"/>
                      <a:pt x="388" y="121"/>
                    </a:cubicBezTo>
                    <a:cubicBezTo>
                      <a:pt x="388" y="121"/>
                      <a:pt x="388" y="121"/>
                      <a:pt x="388" y="120"/>
                    </a:cubicBezTo>
                    <a:cubicBezTo>
                      <a:pt x="387" y="120"/>
                      <a:pt x="387" y="120"/>
                      <a:pt x="387" y="119"/>
                    </a:cubicBezTo>
                    <a:cubicBezTo>
                      <a:pt x="386" y="119"/>
                      <a:pt x="386" y="119"/>
                      <a:pt x="386" y="119"/>
                    </a:cubicBezTo>
                    <a:cubicBezTo>
                      <a:pt x="386" y="119"/>
                      <a:pt x="386" y="119"/>
                      <a:pt x="386" y="118"/>
                    </a:cubicBezTo>
                    <a:cubicBezTo>
                      <a:pt x="385" y="118"/>
                      <a:pt x="385" y="118"/>
                      <a:pt x="385" y="118"/>
                    </a:cubicBezTo>
                    <a:cubicBezTo>
                      <a:pt x="384" y="118"/>
                      <a:pt x="384" y="118"/>
                      <a:pt x="383" y="118"/>
                    </a:cubicBezTo>
                    <a:cubicBezTo>
                      <a:pt x="383" y="117"/>
                      <a:pt x="383" y="117"/>
                      <a:pt x="382" y="117"/>
                    </a:cubicBezTo>
                    <a:cubicBezTo>
                      <a:pt x="382" y="117"/>
                      <a:pt x="381" y="117"/>
                      <a:pt x="380" y="117"/>
                    </a:cubicBezTo>
                    <a:cubicBezTo>
                      <a:pt x="380" y="117"/>
                      <a:pt x="380" y="117"/>
                      <a:pt x="379" y="117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8" y="117"/>
                      <a:pt x="377" y="117"/>
                      <a:pt x="376" y="117"/>
                    </a:cubicBezTo>
                    <a:cubicBezTo>
                      <a:pt x="375" y="117"/>
                      <a:pt x="375" y="117"/>
                      <a:pt x="374" y="116"/>
                    </a:cubicBezTo>
                    <a:cubicBezTo>
                      <a:pt x="373" y="116"/>
                      <a:pt x="372" y="116"/>
                      <a:pt x="371" y="116"/>
                    </a:cubicBezTo>
                    <a:cubicBezTo>
                      <a:pt x="371" y="116"/>
                      <a:pt x="370" y="116"/>
                      <a:pt x="369" y="117"/>
                    </a:cubicBezTo>
                    <a:cubicBezTo>
                      <a:pt x="368" y="117"/>
                      <a:pt x="367" y="118"/>
                      <a:pt x="366" y="119"/>
                    </a:cubicBezTo>
                    <a:cubicBezTo>
                      <a:pt x="365" y="119"/>
                      <a:pt x="363" y="120"/>
                      <a:pt x="362" y="120"/>
                    </a:cubicBezTo>
                    <a:cubicBezTo>
                      <a:pt x="362" y="121"/>
                      <a:pt x="361" y="121"/>
                      <a:pt x="360" y="121"/>
                    </a:cubicBezTo>
                    <a:cubicBezTo>
                      <a:pt x="360" y="121"/>
                      <a:pt x="360" y="121"/>
                      <a:pt x="359" y="121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61" y="120"/>
                      <a:pt x="361" y="120"/>
                      <a:pt x="362" y="120"/>
                    </a:cubicBezTo>
                    <a:cubicBezTo>
                      <a:pt x="363" y="119"/>
                      <a:pt x="364" y="118"/>
                      <a:pt x="365" y="117"/>
                    </a:cubicBezTo>
                    <a:cubicBezTo>
                      <a:pt x="365" y="117"/>
                      <a:pt x="365" y="116"/>
                      <a:pt x="365" y="116"/>
                    </a:cubicBezTo>
                    <a:cubicBezTo>
                      <a:pt x="365" y="116"/>
                      <a:pt x="364" y="115"/>
                      <a:pt x="364" y="115"/>
                    </a:cubicBezTo>
                    <a:cubicBezTo>
                      <a:pt x="364" y="115"/>
                      <a:pt x="363" y="114"/>
                      <a:pt x="363" y="114"/>
                    </a:cubicBezTo>
                    <a:cubicBezTo>
                      <a:pt x="363" y="114"/>
                      <a:pt x="363" y="113"/>
                      <a:pt x="364" y="113"/>
                    </a:cubicBezTo>
                    <a:cubicBezTo>
                      <a:pt x="363" y="112"/>
                      <a:pt x="363" y="112"/>
                      <a:pt x="363" y="111"/>
                    </a:cubicBezTo>
                    <a:cubicBezTo>
                      <a:pt x="363" y="111"/>
                      <a:pt x="363" y="111"/>
                      <a:pt x="362" y="110"/>
                    </a:cubicBezTo>
                    <a:cubicBezTo>
                      <a:pt x="362" y="110"/>
                      <a:pt x="362" y="110"/>
                      <a:pt x="362" y="110"/>
                    </a:cubicBezTo>
                    <a:cubicBezTo>
                      <a:pt x="362" y="109"/>
                      <a:pt x="362" y="109"/>
                      <a:pt x="362" y="109"/>
                    </a:cubicBezTo>
                    <a:cubicBezTo>
                      <a:pt x="362" y="108"/>
                      <a:pt x="362" y="108"/>
                      <a:pt x="362" y="108"/>
                    </a:cubicBezTo>
                    <a:cubicBezTo>
                      <a:pt x="362" y="108"/>
                      <a:pt x="361" y="108"/>
                      <a:pt x="361" y="108"/>
                    </a:cubicBezTo>
                    <a:cubicBezTo>
                      <a:pt x="360" y="108"/>
                      <a:pt x="359" y="109"/>
                      <a:pt x="358" y="109"/>
                    </a:cubicBezTo>
                    <a:cubicBezTo>
                      <a:pt x="358" y="110"/>
                      <a:pt x="357" y="110"/>
                      <a:pt x="357" y="111"/>
                    </a:cubicBezTo>
                    <a:cubicBezTo>
                      <a:pt x="357" y="112"/>
                      <a:pt x="356" y="112"/>
                      <a:pt x="356" y="113"/>
                    </a:cubicBezTo>
                    <a:cubicBezTo>
                      <a:pt x="355" y="113"/>
                      <a:pt x="354" y="114"/>
                      <a:pt x="353" y="114"/>
                    </a:cubicBezTo>
                    <a:cubicBezTo>
                      <a:pt x="353" y="114"/>
                      <a:pt x="352" y="115"/>
                      <a:pt x="352" y="115"/>
                    </a:cubicBezTo>
                    <a:cubicBezTo>
                      <a:pt x="352" y="115"/>
                      <a:pt x="352" y="115"/>
                      <a:pt x="352" y="114"/>
                    </a:cubicBezTo>
                    <a:cubicBezTo>
                      <a:pt x="353" y="114"/>
                      <a:pt x="354" y="114"/>
                      <a:pt x="355" y="113"/>
                    </a:cubicBezTo>
                    <a:cubicBezTo>
                      <a:pt x="355" y="113"/>
                      <a:pt x="356" y="112"/>
                      <a:pt x="356" y="112"/>
                    </a:cubicBezTo>
                    <a:cubicBezTo>
                      <a:pt x="356" y="111"/>
                      <a:pt x="356" y="111"/>
                      <a:pt x="357" y="110"/>
                    </a:cubicBezTo>
                    <a:cubicBezTo>
                      <a:pt x="356" y="110"/>
                      <a:pt x="356" y="110"/>
                      <a:pt x="356" y="110"/>
                    </a:cubicBezTo>
                    <a:cubicBezTo>
                      <a:pt x="356" y="110"/>
                      <a:pt x="356" y="109"/>
                      <a:pt x="356" y="109"/>
                    </a:cubicBezTo>
                    <a:cubicBezTo>
                      <a:pt x="356" y="109"/>
                      <a:pt x="355" y="109"/>
                      <a:pt x="355" y="109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5" y="108"/>
                      <a:pt x="355" y="107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107"/>
                      <a:pt x="355" y="107"/>
                      <a:pt x="355" y="107"/>
                    </a:cubicBezTo>
                    <a:cubicBezTo>
                      <a:pt x="355" y="106"/>
                      <a:pt x="355" y="106"/>
                      <a:pt x="355" y="106"/>
                    </a:cubicBezTo>
                    <a:cubicBezTo>
                      <a:pt x="355" y="106"/>
                      <a:pt x="356" y="105"/>
                      <a:pt x="356" y="105"/>
                    </a:cubicBezTo>
                    <a:cubicBezTo>
                      <a:pt x="356" y="104"/>
                      <a:pt x="356" y="104"/>
                      <a:pt x="356" y="104"/>
                    </a:cubicBezTo>
                    <a:cubicBezTo>
                      <a:pt x="355" y="104"/>
                      <a:pt x="355" y="103"/>
                      <a:pt x="355" y="103"/>
                    </a:cubicBezTo>
                    <a:cubicBezTo>
                      <a:pt x="355" y="103"/>
                      <a:pt x="355" y="102"/>
                      <a:pt x="355" y="102"/>
                    </a:cubicBezTo>
                    <a:cubicBezTo>
                      <a:pt x="356" y="102"/>
                      <a:pt x="356" y="101"/>
                      <a:pt x="356" y="101"/>
                    </a:cubicBezTo>
                    <a:cubicBezTo>
                      <a:pt x="356" y="101"/>
                      <a:pt x="356" y="100"/>
                      <a:pt x="356" y="100"/>
                    </a:cubicBezTo>
                    <a:cubicBezTo>
                      <a:pt x="357" y="100"/>
                      <a:pt x="357" y="100"/>
                      <a:pt x="357" y="99"/>
                    </a:cubicBezTo>
                    <a:cubicBezTo>
                      <a:pt x="357" y="99"/>
                      <a:pt x="357" y="98"/>
                      <a:pt x="357" y="98"/>
                    </a:cubicBezTo>
                    <a:cubicBezTo>
                      <a:pt x="357" y="98"/>
                      <a:pt x="357" y="97"/>
                      <a:pt x="358" y="97"/>
                    </a:cubicBezTo>
                    <a:cubicBezTo>
                      <a:pt x="357" y="97"/>
                      <a:pt x="357" y="96"/>
                      <a:pt x="357" y="96"/>
                    </a:cubicBezTo>
                    <a:cubicBezTo>
                      <a:pt x="357" y="96"/>
                      <a:pt x="357" y="96"/>
                      <a:pt x="357" y="96"/>
                    </a:cubicBezTo>
                    <a:cubicBezTo>
                      <a:pt x="357" y="96"/>
                      <a:pt x="358" y="96"/>
                      <a:pt x="358" y="96"/>
                    </a:cubicBezTo>
                    <a:cubicBezTo>
                      <a:pt x="359" y="96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4"/>
                    </a:cubicBezTo>
                    <a:cubicBezTo>
                      <a:pt x="359" y="94"/>
                      <a:pt x="360" y="94"/>
                      <a:pt x="360" y="94"/>
                    </a:cubicBezTo>
                    <a:cubicBezTo>
                      <a:pt x="361" y="93"/>
                      <a:pt x="361" y="93"/>
                      <a:pt x="362" y="92"/>
                    </a:cubicBezTo>
                    <a:cubicBezTo>
                      <a:pt x="362" y="92"/>
                      <a:pt x="362" y="92"/>
                      <a:pt x="362" y="92"/>
                    </a:cubicBezTo>
                    <a:cubicBezTo>
                      <a:pt x="362" y="92"/>
                      <a:pt x="362" y="91"/>
                      <a:pt x="362" y="91"/>
                    </a:cubicBezTo>
                    <a:cubicBezTo>
                      <a:pt x="362" y="91"/>
                      <a:pt x="362" y="91"/>
                      <a:pt x="363" y="91"/>
                    </a:cubicBezTo>
                    <a:cubicBezTo>
                      <a:pt x="363" y="90"/>
                      <a:pt x="363" y="90"/>
                      <a:pt x="363" y="90"/>
                    </a:cubicBezTo>
                    <a:cubicBezTo>
                      <a:pt x="363" y="90"/>
                      <a:pt x="363" y="90"/>
                      <a:pt x="363" y="90"/>
                    </a:cubicBezTo>
                    <a:cubicBezTo>
                      <a:pt x="363" y="90"/>
                      <a:pt x="363" y="90"/>
                      <a:pt x="363" y="90"/>
                    </a:cubicBezTo>
                    <a:cubicBezTo>
                      <a:pt x="363" y="89"/>
                      <a:pt x="364" y="89"/>
                      <a:pt x="364" y="89"/>
                    </a:cubicBezTo>
                    <a:cubicBezTo>
                      <a:pt x="364" y="88"/>
                      <a:pt x="364" y="88"/>
                      <a:pt x="365" y="88"/>
                    </a:cubicBezTo>
                    <a:cubicBezTo>
                      <a:pt x="365" y="87"/>
                      <a:pt x="365" y="87"/>
                      <a:pt x="366" y="87"/>
                    </a:cubicBezTo>
                    <a:cubicBezTo>
                      <a:pt x="366" y="87"/>
                      <a:pt x="366" y="87"/>
                      <a:pt x="366" y="87"/>
                    </a:cubicBezTo>
                    <a:cubicBezTo>
                      <a:pt x="366" y="87"/>
                      <a:pt x="366" y="87"/>
                      <a:pt x="366" y="86"/>
                    </a:cubicBezTo>
                    <a:cubicBezTo>
                      <a:pt x="365" y="86"/>
                      <a:pt x="365" y="86"/>
                      <a:pt x="364" y="86"/>
                    </a:cubicBezTo>
                    <a:cubicBezTo>
                      <a:pt x="365" y="86"/>
                      <a:pt x="365" y="86"/>
                      <a:pt x="365" y="86"/>
                    </a:cubicBezTo>
                    <a:cubicBezTo>
                      <a:pt x="365" y="86"/>
                      <a:pt x="365" y="85"/>
                      <a:pt x="365" y="85"/>
                    </a:cubicBezTo>
                    <a:cubicBezTo>
                      <a:pt x="365" y="85"/>
                      <a:pt x="365" y="85"/>
                      <a:pt x="366" y="85"/>
                    </a:cubicBezTo>
                    <a:cubicBezTo>
                      <a:pt x="366" y="85"/>
                      <a:pt x="367" y="85"/>
                      <a:pt x="367" y="85"/>
                    </a:cubicBezTo>
                    <a:cubicBezTo>
                      <a:pt x="367" y="85"/>
                      <a:pt x="367" y="86"/>
                      <a:pt x="367" y="86"/>
                    </a:cubicBezTo>
                    <a:cubicBezTo>
                      <a:pt x="368" y="86"/>
                      <a:pt x="368" y="85"/>
                      <a:pt x="368" y="85"/>
                    </a:cubicBezTo>
                    <a:cubicBezTo>
                      <a:pt x="368" y="85"/>
                      <a:pt x="368" y="85"/>
                      <a:pt x="368" y="85"/>
                    </a:cubicBezTo>
                    <a:cubicBezTo>
                      <a:pt x="367" y="85"/>
                      <a:pt x="367" y="85"/>
                      <a:pt x="367" y="85"/>
                    </a:cubicBezTo>
                    <a:cubicBezTo>
                      <a:pt x="367" y="85"/>
                      <a:pt x="368" y="84"/>
                      <a:pt x="368" y="84"/>
                    </a:cubicBezTo>
                    <a:cubicBezTo>
                      <a:pt x="368" y="84"/>
                      <a:pt x="368" y="84"/>
                      <a:pt x="368" y="83"/>
                    </a:cubicBezTo>
                    <a:cubicBezTo>
                      <a:pt x="369" y="83"/>
                      <a:pt x="369" y="83"/>
                      <a:pt x="370" y="83"/>
                    </a:cubicBezTo>
                    <a:cubicBezTo>
                      <a:pt x="370" y="83"/>
                      <a:pt x="370" y="83"/>
                      <a:pt x="370" y="83"/>
                    </a:cubicBezTo>
                    <a:cubicBezTo>
                      <a:pt x="370" y="83"/>
                      <a:pt x="370" y="83"/>
                      <a:pt x="370" y="83"/>
                    </a:cubicBezTo>
                    <a:cubicBezTo>
                      <a:pt x="370" y="83"/>
                      <a:pt x="370" y="82"/>
                      <a:pt x="370" y="82"/>
                    </a:cubicBezTo>
                    <a:cubicBezTo>
                      <a:pt x="370" y="82"/>
                      <a:pt x="370" y="82"/>
                      <a:pt x="371" y="82"/>
                    </a:cubicBezTo>
                    <a:cubicBezTo>
                      <a:pt x="371" y="83"/>
                      <a:pt x="371" y="83"/>
                      <a:pt x="371" y="83"/>
                    </a:cubicBezTo>
                    <a:cubicBezTo>
                      <a:pt x="371" y="83"/>
                      <a:pt x="371" y="82"/>
                      <a:pt x="372" y="82"/>
                    </a:cubicBezTo>
                    <a:cubicBezTo>
                      <a:pt x="372" y="82"/>
                      <a:pt x="372" y="82"/>
                      <a:pt x="372" y="82"/>
                    </a:cubicBezTo>
                    <a:cubicBezTo>
                      <a:pt x="371" y="82"/>
                      <a:pt x="371" y="81"/>
                      <a:pt x="371" y="81"/>
                    </a:cubicBezTo>
                    <a:cubicBezTo>
                      <a:pt x="371" y="81"/>
                      <a:pt x="371" y="81"/>
                      <a:pt x="371" y="81"/>
                    </a:cubicBezTo>
                    <a:cubicBezTo>
                      <a:pt x="371" y="81"/>
                      <a:pt x="371" y="81"/>
                      <a:pt x="371" y="81"/>
                    </a:cubicBezTo>
                    <a:cubicBezTo>
                      <a:pt x="372" y="81"/>
                      <a:pt x="373" y="81"/>
                      <a:pt x="373" y="81"/>
                    </a:cubicBezTo>
                    <a:cubicBezTo>
                      <a:pt x="373" y="81"/>
                      <a:pt x="373" y="80"/>
                      <a:pt x="373" y="80"/>
                    </a:cubicBezTo>
                    <a:cubicBezTo>
                      <a:pt x="373" y="80"/>
                      <a:pt x="372" y="80"/>
                      <a:pt x="372" y="80"/>
                    </a:cubicBezTo>
                    <a:cubicBezTo>
                      <a:pt x="372" y="80"/>
                      <a:pt x="372" y="80"/>
                      <a:pt x="371" y="80"/>
                    </a:cubicBezTo>
                    <a:cubicBezTo>
                      <a:pt x="372" y="80"/>
                      <a:pt x="372" y="80"/>
                      <a:pt x="372" y="80"/>
                    </a:cubicBezTo>
                    <a:cubicBezTo>
                      <a:pt x="372" y="79"/>
                      <a:pt x="372" y="79"/>
                      <a:pt x="372" y="79"/>
                    </a:cubicBezTo>
                    <a:cubicBezTo>
                      <a:pt x="372" y="79"/>
                      <a:pt x="372" y="80"/>
                      <a:pt x="372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4" y="79"/>
                      <a:pt x="375" y="79"/>
                      <a:pt x="375" y="79"/>
                    </a:cubicBezTo>
                    <a:cubicBezTo>
                      <a:pt x="374" y="79"/>
                      <a:pt x="374" y="78"/>
                      <a:pt x="373" y="78"/>
                    </a:cubicBezTo>
                    <a:cubicBezTo>
                      <a:pt x="373" y="78"/>
                      <a:pt x="372" y="77"/>
                      <a:pt x="372" y="77"/>
                    </a:cubicBezTo>
                    <a:cubicBezTo>
                      <a:pt x="372" y="77"/>
                      <a:pt x="371" y="77"/>
                      <a:pt x="371" y="76"/>
                    </a:cubicBezTo>
                    <a:cubicBezTo>
                      <a:pt x="371" y="76"/>
                      <a:pt x="371" y="76"/>
                      <a:pt x="371" y="76"/>
                    </a:cubicBezTo>
                    <a:cubicBezTo>
                      <a:pt x="371" y="76"/>
                      <a:pt x="371" y="75"/>
                      <a:pt x="370" y="75"/>
                    </a:cubicBezTo>
                    <a:cubicBezTo>
                      <a:pt x="370" y="75"/>
                      <a:pt x="371" y="75"/>
                      <a:pt x="371" y="75"/>
                    </a:cubicBezTo>
                    <a:cubicBezTo>
                      <a:pt x="371" y="75"/>
                      <a:pt x="371" y="75"/>
                      <a:pt x="372" y="75"/>
                    </a:cubicBezTo>
                    <a:cubicBezTo>
                      <a:pt x="372" y="76"/>
                      <a:pt x="372" y="76"/>
                      <a:pt x="372" y="76"/>
                    </a:cubicBezTo>
                    <a:cubicBezTo>
                      <a:pt x="373" y="76"/>
                      <a:pt x="374" y="77"/>
                      <a:pt x="374" y="77"/>
                    </a:cubicBezTo>
                    <a:cubicBezTo>
                      <a:pt x="375" y="77"/>
                      <a:pt x="376" y="77"/>
                      <a:pt x="377" y="77"/>
                    </a:cubicBezTo>
                    <a:cubicBezTo>
                      <a:pt x="377" y="77"/>
                      <a:pt x="377" y="77"/>
                      <a:pt x="378" y="77"/>
                    </a:cubicBezTo>
                    <a:cubicBezTo>
                      <a:pt x="378" y="77"/>
                      <a:pt x="379" y="77"/>
                      <a:pt x="379" y="77"/>
                    </a:cubicBezTo>
                    <a:cubicBezTo>
                      <a:pt x="379" y="76"/>
                      <a:pt x="380" y="76"/>
                      <a:pt x="380" y="76"/>
                    </a:cubicBezTo>
                    <a:cubicBezTo>
                      <a:pt x="380" y="76"/>
                      <a:pt x="380" y="76"/>
                      <a:pt x="381" y="76"/>
                    </a:cubicBezTo>
                    <a:cubicBezTo>
                      <a:pt x="381" y="75"/>
                      <a:pt x="381" y="75"/>
                      <a:pt x="382" y="74"/>
                    </a:cubicBezTo>
                    <a:cubicBezTo>
                      <a:pt x="382" y="74"/>
                      <a:pt x="382" y="73"/>
                      <a:pt x="382" y="73"/>
                    </a:cubicBezTo>
                    <a:cubicBezTo>
                      <a:pt x="381" y="72"/>
                      <a:pt x="380" y="72"/>
                      <a:pt x="379" y="72"/>
                    </a:cubicBezTo>
                    <a:cubicBezTo>
                      <a:pt x="379" y="71"/>
                      <a:pt x="379" y="71"/>
                      <a:pt x="379" y="71"/>
                    </a:cubicBezTo>
                    <a:cubicBezTo>
                      <a:pt x="378" y="71"/>
                      <a:pt x="378" y="71"/>
                      <a:pt x="378" y="71"/>
                    </a:cubicBezTo>
                    <a:cubicBezTo>
                      <a:pt x="378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6" y="72"/>
                    </a:cubicBezTo>
                    <a:cubicBezTo>
                      <a:pt x="376" y="72"/>
                      <a:pt x="375" y="72"/>
                      <a:pt x="374" y="72"/>
                    </a:cubicBezTo>
                    <a:cubicBezTo>
                      <a:pt x="374" y="73"/>
                      <a:pt x="374" y="73"/>
                      <a:pt x="374" y="73"/>
                    </a:cubicBezTo>
                    <a:cubicBezTo>
                      <a:pt x="374" y="73"/>
                      <a:pt x="374" y="73"/>
                      <a:pt x="373" y="73"/>
                    </a:cubicBezTo>
                    <a:cubicBezTo>
                      <a:pt x="373" y="72"/>
                      <a:pt x="373" y="72"/>
                      <a:pt x="373" y="72"/>
                    </a:cubicBezTo>
                    <a:cubicBezTo>
                      <a:pt x="373" y="72"/>
                      <a:pt x="374" y="72"/>
                      <a:pt x="374" y="72"/>
                    </a:cubicBezTo>
                    <a:cubicBezTo>
                      <a:pt x="374" y="72"/>
                      <a:pt x="375" y="72"/>
                      <a:pt x="375" y="72"/>
                    </a:cubicBezTo>
                    <a:cubicBezTo>
                      <a:pt x="376" y="71"/>
                      <a:pt x="376" y="71"/>
                      <a:pt x="376" y="71"/>
                    </a:cubicBezTo>
                    <a:cubicBezTo>
                      <a:pt x="376" y="71"/>
                      <a:pt x="376" y="71"/>
                      <a:pt x="376" y="70"/>
                    </a:cubicBezTo>
                    <a:cubicBezTo>
                      <a:pt x="375" y="70"/>
                      <a:pt x="375" y="70"/>
                      <a:pt x="374" y="70"/>
                    </a:cubicBezTo>
                    <a:cubicBezTo>
                      <a:pt x="373" y="70"/>
                      <a:pt x="372" y="70"/>
                      <a:pt x="371" y="69"/>
                    </a:cubicBezTo>
                    <a:cubicBezTo>
                      <a:pt x="371" y="69"/>
                      <a:pt x="371" y="69"/>
                      <a:pt x="371" y="69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1" y="70"/>
                      <a:pt x="371" y="70"/>
                      <a:pt x="371" y="71"/>
                    </a:cubicBezTo>
                    <a:cubicBezTo>
                      <a:pt x="370" y="70"/>
                      <a:pt x="370" y="70"/>
                      <a:pt x="370" y="70"/>
                    </a:cubicBezTo>
                    <a:cubicBezTo>
                      <a:pt x="369" y="70"/>
                      <a:pt x="369" y="70"/>
                      <a:pt x="369" y="69"/>
                    </a:cubicBezTo>
                    <a:cubicBezTo>
                      <a:pt x="369" y="69"/>
                      <a:pt x="370" y="69"/>
                      <a:pt x="370" y="69"/>
                    </a:cubicBezTo>
                    <a:cubicBezTo>
                      <a:pt x="370" y="69"/>
                      <a:pt x="370" y="69"/>
                      <a:pt x="370" y="68"/>
                    </a:cubicBezTo>
                    <a:cubicBezTo>
                      <a:pt x="370" y="68"/>
                      <a:pt x="370" y="68"/>
                      <a:pt x="370" y="69"/>
                    </a:cubicBezTo>
                    <a:cubicBezTo>
                      <a:pt x="371" y="69"/>
                      <a:pt x="372" y="69"/>
                      <a:pt x="372" y="69"/>
                    </a:cubicBezTo>
                    <a:cubicBezTo>
                      <a:pt x="372" y="69"/>
                      <a:pt x="373" y="69"/>
                      <a:pt x="373" y="69"/>
                    </a:cubicBezTo>
                    <a:cubicBezTo>
                      <a:pt x="373" y="69"/>
                      <a:pt x="374" y="70"/>
                      <a:pt x="374" y="70"/>
                    </a:cubicBezTo>
                    <a:cubicBezTo>
                      <a:pt x="375" y="70"/>
                      <a:pt x="376" y="70"/>
                      <a:pt x="376" y="70"/>
                    </a:cubicBezTo>
                    <a:cubicBezTo>
                      <a:pt x="377" y="70"/>
                      <a:pt x="378" y="70"/>
                      <a:pt x="379" y="70"/>
                    </a:cubicBezTo>
                    <a:cubicBezTo>
                      <a:pt x="379" y="70"/>
                      <a:pt x="380" y="70"/>
                      <a:pt x="380" y="71"/>
                    </a:cubicBezTo>
                    <a:cubicBezTo>
                      <a:pt x="380" y="71"/>
                      <a:pt x="381" y="71"/>
                      <a:pt x="381" y="71"/>
                    </a:cubicBezTo>
                    <a:cubicBezTo>
                      <a:pt x="381" y="71"/>
                      <a:pt x="381" y="71"/>
                      <a:pt x="381" y="71"/>
                    </a:cubicBezTo>
                    <a:cubicBezTo>
                      <a:pt x="382" y="71"/>
                      <a:pt x="382" y="71"/>
                      <a:pt x="383" y="71"/>
                    </a:cubicBezTo>
                    <a:cubicBezTo>
                      <a:pt x="383" y="71"/>
                      <a:pt x="383" y="71"/>
                      <a:pt x="383" y="71"/>
                    </a:cubicBezTo>
                    <a:cubicBezTo>
                      <a:pt x="383" y="71"/>
                      <a:pt x="383" y="71"/>
                      <a:pt x="383" y="71"/>
                    </a:cubicBezTo>
                    <a:cubicBezTo>
                      <a:pt x="383" y="70"/>
                      <a:pt x="384" y="70"/>
                      <a:pt x="384" y="70"/>
                    </a:cubicBezTo>
                    <a:cubicBezTo>
                      <a:pt x="384" y="70"/>
                      <a:pt x="384" y="70"/>
                      <a:pt x="383" y="70"/>
                    </a:cubicBezTo>
                    <a:cubicBezTo>
                      <a:pt x="383" y="69"/>
                      <a:pt x="383" y="69"/>
                      <a:pt x="383" y="69"/>
                    </a:cubicBezTo>
                    <a:cubicBezTo>
                      <a:pt x="384" y="69"/>
                      <a:pt x="384" y="69"/>
                      <a:pt x="384" y="70"/>
                    </a:cubicBezTo>
                    <a:cubicBezTo>
                      <a:pt x="385" y="70"/>
                      <a:pt x="385" y="70"/>
                      <a:pt x="385" y="70"/>
                    </a:cubicBezTo>
                    <a:cubicBezTo>
                      <a:pt x="385" y="70"/>
                      <a:pt x="385" y="70"/>
                      <a:pt x="386" y="70"/>
                    </a:cubicBezTo>
                    <a:cubicBezTo>
                      <a:pt x="386" y="69"/>
                      <a:pt x="386" y="69"/>
                      <a:pt x="387" y="68"/>
                    </a:cubicBezTo>
                    <a:cubicBezTo>
                      <a:pt x="386" y="68"/>
                      <a:pt x="386" y="68"/>
                      <a:pt x="386" y="67"/>
                    </a:cubicBezTo>
                    <a:cubicBezTo>
                      <a:pt x="386" y="67"/>
                      <a:pt x="386" y="67"/>
                      <a:pt x="386" y="67"/>
                    </a:cubicBezTo>
                    <a:cubicBezTo>
                      <a:pt x="386" y="66"/>
                      <a:pt x="386" y="66"/>
                      <a:pt x="386" y="66"/>
                    </a:cubicBezTo>
                    <a:cubicBezTo>
                      <a:pt x="386" y="66"/>
                      <a:pt x="386" y="66"/>
                      <a:pt x="387" y="67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7" y="67"/>
                      <a:pt x="387" y="66"/>
                      <a:pt x="387" y="66"/>
                    </a:cubicBezTo>
                    <a:cubicBezTo>
                      <a:pt x="388" y="65"/>
                      <a:pt x="388" y="65"/>
                      <a:pt x="388" y="65"/>
                    </a:cubicBezTo>
                    <a:cubicBezTo>
                      <a:pt x="389" y="65"/>
                      <a:pt x="389" y="65"/>
                      <a:pt x="389" y="65"/>
                    </a:cubicBezTo>
                    <a:cubicBezTo>
                      <a:pt x="389" y="65"/>
                      <a:pt x="389" y="65"/>
                      <a:pt x="389" y="65"/>
                    </a:cubicBezTo>
                    <a:cubicBezTo>
                      <a:pt x="389" y="66"/>
                      <a:pt x="389" y="66"/>
                      <a:pt x="389" y="66"/>
                    </a:cubicBezTo>
                    <a:cubicBezTo>
                      <a:pt x="389" y="66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90" y="67"/>
                    </a:cubicBezTo>
                    <a:cubicBezTo>
                      <a:pt x="390" y="66"/>
                      <a:pt x="390" y="66"/>
                      <a:pt x="390" y="66"/>
                    </a:cubicBezTo>
                    <a:cubicBezTo>
                      <a:pt x="390" y="66"/>
                      <a:pt x="391" y="66"/>
                      <a:pt x="391" y="66"/>
                    </a:cubicBezTo>
                    <a:cubicBezTo>
                      <a:pt x="392" y="66"/>
                      <a:pt x="392" y="66"/>
                      <a:pt x="393" y="67"/>
                    </a:cubicBezTo>
                    <a:cubicBezTo>
                      <a:pt x="393" y="67"/>
                      <a:pt x="393" y="66"/>
                      <a:pt x="393" y="66"/>
                    </a:cubicBezTo>
                    <a:cubicBezTo>
                      <a:pt x="393" y="66"/>
                      <a:pt x="393" y="66"/>
                      <a:pt x="393" y="66"/>
                    </a:cubicBezTo>
                    <a:cubicBezTo>
                      <a:pt x="394" y="66"/>
                      <a:pt x="394" y="66"/>
                      <a:pt x="394" y="66"/>
                    </a:cubicBezTo>
                    <a:cubicBezTo>
                      <a:pt x="394" y="66"/>
                      <a:pt x="395" y="66"/>
                      <a:pt x="395" y="66"/>
                    </a:cubicBezTo>
                    <a:cubicBezTo>
                      <a:pt x="395" y="65"/>
                      <a:pt x="395" y="65"/>
                      <a:pt x="396" y="65"/>
                    </a:cubicBezTo>
                    <a:cubicBezTo>
                      <a:pt x="396" y="64"/>
                      <a:pt x="397" y="64"/>
                      <a:pt x="397" y="64"/>
                    </a:cubicBezTo>
                    <a:cubicBezTo>
                      <a:pt x="398" y="63"/>
                      <a:pt x="399" y="62"/>
                      <a:pt x="400" y="60"/>
                    </a:cubicBezTo>
                    <a:cubicBezTo>
                      <a:pt x="400" y="60"/>
                      <a:pt x="400" y="60"/>
                      <a:pt x="400" y="60"/>
                    </a:cubicBezTo>
                    <a:cubicBezTo>
                      <a:pt x="400" y="60"/>
                      <a:pt x="400" y="60"/>
                      <a:pt x="400" y="60"/>
                    </a:cubicBezTo>
                    <a:cubicBezTo>
                      <a:pt x="401" y="60"/>
                      <a:pt x="401" y="60"/>
                      <a:pt x="401" y="60"/>
                    </a:cubicBezTo>
                    <a:cubicBezTo>
                      <a:pt x="401" y="59"/>
                      <a:pt x="402" y="59"/>
                      <a:pt x="402" y="58"/>
                    </a:cubicBezTo>
                    <a:cubicBezTo>
                      <a:pt x="402" y="58"/>
                      <a:pt x="403" y="58"/>
                      <a:pt x="403" y="58"/>
                    </a:cubicBezTo>
                    <a:cubicBezTo>
                      <a:pt x="403" y="57"/>
                      <a:pt x="404" y="57"/>
                      <a:pt x="404" y="57"/>
                    </a:cubicBezTo>
                    <a:cubicBezTo>
                      <a:pt x="404" y="57"/>
                      <a:pt x="404" y="56"/>
                      <a:pt x="404" y="56"/>
                    </a:cubicBezTo>
                    <a:cubicBezTo>
                      <a:pt x="404" y="56"/>
                      <a:pt x="404" y="56"/>
                      <a:pt x="404" y="56"/>
                    </a:cubicBezTo>
                    <a:cubicBezTo>
                      <a:pt x="403" y="56"/>
                      <a:pt x="401" y="56"/>
                      <a:pt x="400" y="56"/>
                    </a:cubicBezTo>
                    <a:cubicBezTo>
                      <a:pt x="399" y="56"/>
                      <a:pt x="398" y="56"/>
                      <a:pt x="398" y="56"/>
                    </a:cubicBezTo>
                    <a:cubicBezTo>
                      <a:pt x="397" y="56"/>
                      <a:pt x="396" y="56"/>
                      <a:pt x="395" y="56"/>
                    </a:cubicBezTo>
                    <a:cubicBezTo>
                      <a:pt x="395" y="56"/>
                      <a:pt x="395" y="56"/>
                      <a:pt x="394" y="55"/>
                    </a:cubicBezTo>
                    <a:cubicBezTo>
                      <a:pt x="394" y="55"/>
                      <a:pt x="393" y="54"/>
                      <a:pt x="393" y="54"/>
                    </a:cubicBezTo>
                    <a:cubicBezTo>
                      <a:pt x="393" y="54"/>
                      <a:pt x="392" y="54"/>
                      <a:pt x="392" y="54"/>
                    </a:cubicBezTo>
                    <a:cubicBezTo>
                      <a:pt x="392" y="54"/>
                      <a:pt x="392" y="53"/>
                      <a:pt x="392" y="53"/>
                    </a:cubicBezTo>
                    <a:cubicBezTo>
                      <a:pt x="392" y="53"/>
                      <a:pt x="392" y="53"/>
                      <a:pt x="391" y="53"/>
                    </a:cubicBezTo>
                    <a:cubicBezTo>
                      <a:pt x="392" y="53"/>
                      <a:pt x="392" y="53"/>
                      <a:pt x="392" y="52"/>
                    </a:cubicBezTo>
                    <a:cubicBezTo>
                      <a:pt x="392" y="52"/>
                      <a:pt x="392" y="52"/>
                      <a:pt x="392" y="52"/>
                    </a:cubicBezTo>
                    <a:cubicBezTo>
                      <a:pt x="392" y="52"/>
                      <a:pt x="392" y="52"/>
                      <a:pt x="392" y="52"/>
                    </a:cubicBezTo>
                    <a:cubicBezTo>
                      <a:pt x="392" y="52"/>
                      <a:pt x="392" y="52"/>
                      <a:pt x="391" y="52"/>
                    </a:cubicBezTo>
                    <a:cubicBezTo>
                      <a:pt x="391" y="52"/>
                      <a:pt x="390" y="52"/>
                      <a:pt x="389" y="52"/>
                    </a:cubicBezTo>
                    <a:cubicBezTo>
                      <a:pt x="388" y="52"/>
                      <a:pt x="387" y="52"/>
                      <a:pt x="386" y="52"/>
                    </a:cubicBezTo>
                    <a:cubicBezTo>
                      <a:pt x="386" y="53"/>
                      <a:pt x="386" y="53"/>
                      <a:pt x="386" y="53"/>
                    </a:cubicBezTo>
                    <a:cubicBezTo>
                      <a:pt x="386" y="53"/>
                      <a:pt x="386" y="53"/>
                      <a:pt x="385" y="53"/>
                    </a:cubicBezTo>
                    <a:cubicBezTo>
                      <a:pt x="385" y="53"/>
                      <a:pt x="385" y="53"/>
                      <a:pt x="385" y="53"/>
                    </a:cubicBezTo>
                    <a:cubicBezTo>
                      <a:pt x="385" y="53"/>
                      <a:pt x="385" y="52"/>
                      <a:pt x="385" y="52"/>
                    </a:cubicBezTo>
                    <a:cubicBezTo>
                      <a:pt x="385" y="52"/>
                      <a:pt x="385" y="52"/>
                      <a:pt x="386" y="52"/>
                    </a:cubicBezTo>
                    <a:cubicBezTo>
                      <a:pt x="386" y="52"/>
                      <a:pt x="387" y="52"/>
                      <a:pt x="388" y="52"/>
                    </a:cubicBezTo>
                    <a:cubicBezTo>
                      <a:pt x="389" y="52"/>
                      <a:pt x="389" y="52"/>
                      <a:pt x="390" y="52"/>
                    </a:cubicBezTo>
                    <a:cubicBezTo>
                      <a:pt x="391" y="52"/>
                      <a:pt x="392" y="52"/>
                      <a:pt x="392" y="51"/>
                    </a:cubicBezTo>
                    <a:cubicBezTo>
                      <a:pt x="393" y="51"/>
                      <a:pt x="393" y="52"/>
                      <a:pt x="394" y="52"/>
                    </a:cubicBezTo>
                    <a:cubicBezTo>
                      <a:pt x="394" y="52"/>
                      <a:pt x="395" y="52"/>
                      <a:pt x="396" y="53"/>
                    </a:cubicBezTo>
                    <a:cubicBezTo>
                      <a:pt x="396" y="53"/>
                      <a:pt x="396" y="53"/>
                      <a:pt x="397" y="53"/>
                    </a:cubicBezTo>
                    <a:cubicBezTo>
                      <a:pt x="397" y="53"/>
                      <a:pt x="397" y="53"/>
                      <a:pt x="397" y="53"/>
                    </a:cubicBezTo>
                    <a:cubicBezTo>
                      <a:pt x="397" y="53"/>
                      <a:pt x="397" y="53"/>
                      <a:pt x="397" y="53"/>
                    </a:cubicBezTo>
                    <a:cubicBezTo>
                      <a:pt x="397" y="53"/>
                      <a:pt x="397" y="53"/>
                      <a:pt x="396" y="54"/>
                    </a:cubicBezTo>
                    <a:cubicBezTo>
                      <a:pt x="396" y="54"/>
                      <a:pt x="396" y="54"/>
                      <a:pt x="396" y="54"/>
                    </a:cubicBezTo>
                    <a:cubicBezTo>
                      <a:pt x="397" y="54"/>
                      <a:pt x="398" y="54"/>
                      <a:pt x="398" y="54"/>
                    </a:cubicBezTo>
                    <a:cubicBezTo>
                      <a:pt x="399" y="54"/>
                      <a:pt x="399" y="54"/>
                      <a:pt x="399" y="55"/>
                    </a:cubicBezTo>
                    <a:cubicBezTo>
                      <a:pt x="399" y="55"/>
                      <a:pt x="400" y="55"/>
                      <a:pt x="400" y="55"/>
                    </a:cubicBezTo>
                    <a:cubicBezTo>
                      <a:pt x="401" y="55"/>
                      <a:pt x="402" y="55"/>
                      <a:pt x="404" y="55"/>
                    </a:cubicBezTo>
                    <a:cubicBezTo>
                      <a:pt x="404" y="55"/>
                      <a:pt x="404" y="54"/>
                      <a:pt x="405" y="54"/>
                    </a:cubicBezTo>
                    <a:cubicBezTo>
                      <a:pt x="405" y="54"/>
                      <a:pt x="405" y="54"/>
                      <a:pt x="405" y="53"/>
                    </a:cubicBezTo>
                    <a:cubicBezTo>
                      <a:pt x="405" y="53"/>
                      <a:pt x="405" y="53"/>
                      <a:pt x="406" y="53"/>
                    </a:cubicBezTo>
                    <a:cubicBezTo>
                      <a:pt x="406" y="53"/>
                      <a:pt x="406" y="53"/>
                      <a:pt x="406" y="53"/>
                    </a:cubicBezTo>
                    <a:cubicBezTo>
                      <a:pt x="407" y="52"/>
                      <a:pt x="407" y="52"/>
                      <a:pt x="408" y="51"/>
                    </a:cubicBezTo>
                    <a:cubicBezTo>
                      <a:pt x="408" y="51"/>
                      <a:pt x="408" y="51"/>
                      <a:pt x="408" y="50"/>
                    </a:cubicBezTo>
                    <a:cubicBezTo>
                      <a:pt x="409" y="50"/>
                      <a:pt x="410" y="49"/>
                      <a:pt x="411" y="48"/>
                    </a:cubicBezTo>
                    <a:cubicBezTo>
                      <a:pt x="411" y="48"/>
                      <a:pt x="411" y="48"/>
                      <a:pt x="411" y="48"/>
                    </a:cubicBezTo>
                    <a:cubicBezTo>
                      <a:pt x="412" y="48"/>
                      <a:pt x="412" y="47"/>
                      <a:pt x="412" y="47"/>
                    </a:cubicBezTo>
                    <a:cubicBezTo>
                      <a:pt x="412" y="47"/>
                      <a:pt x="412" y="46"/>
                      <a:pt x="411" y="46"/>
                    </a:cubicBezTo>
                    <a:cubicBezTo>
                      <a:pt x="411" y="46"/>
                      <a:pt x="410" y="46"/>
                      <a:pt x="410" y="46"/>
                    </a:cubicBezTo>
                    <a:cubicBezTo>
                      <a:pt x="410" y="46"/>
                      <a:pt x="409" y="46"/>
                      <a:pt x="409" y="46"/>
                    </a:cubicBezTo>
                    <a:cubicBezTo>
                      <a:pt x="409" y="46"/>
                      <a:pt x="409" y="46"/>
                      <a:pt x="409" y="45"/>
                    </a:cubicBezTo>
                    <a:cubicBezTo>
                      <a:pt x="409" y="45"/>
                      <a:pt x="409" y="45"/>
                      <a:pt x="409" y="45"/>
                    </a:cubicBezTo>
                    <a:cubicBezTo>
                      <a:pt x="409" y="45"/>
                      <a:pt x="409" y="45"/>
                      <a:pt x="409" y="45"/>
                    </a:cubicBezTo>
                    <a:cubicBezTo>
                      <a:pt x="409" y="44"/>
                      <a:pt x="409" y="44"/>
                      <a:pt x="409" y="44"/>
                    </a:cubicBezTo>
                    <a:cubicBezTo>
                      <a:pt x="410" y="44"/>
                      <a:pt x="410" y="44"/>
                      <a:pt x="410" y="44"/>
                    </a:cubicBezTo>
                    <a:cubicBezTo>
                      <a:pt x="411" y="44"/>
                      <a:pt x="411" y="44"/>
                      <a:pt x="411" y="44"/>
                    </a:cubicBezTo>
                    <a:cubicBezTo>
                      <a:pt x="412" y="44"/>
                      <a:pt x="412" y="44"/>
                      <a:pt x="412" y="44"/>
                    </a:cubicBezTo>
                    <a:cubicBezTo>
                      <a:pt x="413" y="44"/>
                      <a:pt x="413" y="44"/>
                      <a:pt x="414" y="44"/>
                    </a:cubicBezTo>
                    <a:cubicBezTo>
                      <a:pt x="414" y="44"/>
                      <a:pt x="415" y="43"/>
                      <a:pt x="415" y="43"/>
                    </a:cubicBezTo>
                    <a:cubicBezTo>
                      <a:pt x="415" y="43"/>
                      <a:pt x="415" y="43"/>
                      <a:pt x="415" y="43"/>
                    </a:cubicBezTo>
                    <a:cubicBezTo>
                      <a:pt x="416" y="43"/>
                      <a:pt x="416" y="43"/>
                      <a:pt x="416" y="43"/>
                    </a:cubicBezTo>
                    <a:cubicBezTo>
                      <a:pt x="416" y="44"/>
                      <a:pt x="416" y="44"/>
                      <a:pt x="416" y="44"/>
                    </a:cubicBezTo>
                    <a:cubicBezTo>
                      <a:pt x="416" y="44"/>
                      <a:pt x="416" y="44"/>
                      <a:pt x="416" y="45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417" y="45"/>
                      <a:pt x="417" y="45"/>
                      <a:pt x="417" y="45"/>
                    </a:cubicBezTo>
                    <a:cubicBezTo>
                      <a:pt x="417" y="45"/>
                      <a:pt x="417" y="45"/>
                      <a:pt x="418" y="45"/>
                    </a:cubicBezTo>
                    <a:cubicBezTo>
                      <a:pt x="418" y="45"/>
                      <a:pt x="419" y="45"/>
                      <a:pt x="419" y="45"/>
                    </a:cubicBezTo>
                    <a:cubicBezTo>
                      <a:pt x="419" y="45"/>
                      <a:pt x="419" y="45"/>
                      <a:pt x="419" y="45"/>
                    </a:cubicBezTo>
                    <a:cubicBezTo>
                      <a:pt x="419" y="45"/>
                      <a:pt x="418" y="44"/>
                      <a:pt x="418" y="44"/>
                    </a:cubicBezTo>
                    <a:cubicBezTo>
                      <a:pt x="418" y="44"/>
                      <a:pt x="418" y="44"/>
                      <a:pt x="418" y="44"/>
                    </a:cubicBezTo>
                    <a:cubicBezTo>
                      <a:pt x="419" y="44"/>
                      <a:pt x="419" y="44"/>
                      <a:pt x="419" y="44"/>
                    </a:cubicBezTo>
                    <a:cubicBezTo>
                      <a:pt x="419" y="44"/>
                      <a:pt x="419" y="44"/>
                      <a:pt x="420" y="44"/>
                    </a:cubicBezTo>
                    <a:cubicBezTo>
                      <a:pt x="420" y="44"/>
                      <a:pt x="420" y="44"/>
                      <a:pt x="420" y="45"/>
                    </a:cubicBezTo>
                    <a:cubicBezTo>
                      <a:pt x="421" y="45"/>
                      <a:pt x="421" y="45"/>
                      <a:pt x="422" y="45"/>
                    </a:cubicBezTo>
                    <a:cubicBezTo>
                      <a:pt x="422" y="45"/>
                      <a:pt x="422" y="45"/>
                      <a:pt x="423" y="45"/>
                    </a:cubicBezTo>
                    <a:cubicBezTo>
                      <a:pt x="423" y="45"/>
                      <a:pt x="423" y="45"/>
                      <a:pt x="423" y="44"/>
                    </a:cubicBezTo>
                    <a:cubicBezTo>
                      <a:pt x="422" y="44"/>
                      <a:pt x="422" y="44"/>
                      <a:pt x="422" y="44"/>
                    </a:cubicBezTo>
                    <a:cubicBezTo>
                      <a:pt x="422" y="44"/>
                      <a:pt x="422" y="44"/>
                      <a:pt x="422" y="44"/>
                    </a:cubicBezTo>
                    <a:cubicBezTo>
                      <a:pt x="422" y="43"/>
                      <a:pt x="422" y="43"/>
                      <a:pt x="422" y="43"/>
                    </a:cubicBezTo>
                    <a:cubicBezTo>
                      <a:pt x="422" y="43"/>
                      <a:pt x="422" y="43"/>
                      <a:pt x="421" y="43"/>
                    </a:cubicBezTo>
                    <a:cubicBezTo>
                      <a:pt x="421" y="42"/>
                      <a:pt x="421" y="42"/>
                      <a:pt x="421" y="42"/>
                    </a:cubicBezTo>
                    <a:cubicBezTo>
                      <a:pt x="421" y="41"/>
                      <a:pt x="421" y="41"/>
                      <a:pt x="420" y="41"/>
                    </a:cubicBezTo>
                    <a:cubicBezTo>
                      <a:pt x="420" y="41"/>
                      <a:pt x="420" y="41"/>
                      <a:pt x="419" y="41"/>
                    </a:cubicBezTo>
                    <a:cubicBezTo>
                      <a:pt x="419" y="40"/>
                      <a:pt x="419" y="40"/>
                      <a:pt x="419" y="40"/>
                    </a:cubicBezTo>
                    <a:cubicBezTo>
                      <a:pt x="419" y="40"/>
                      <a:pt x="419" y="40"/>
                      <a:pt x="419" y="40"/>
                    </a:cubicBezTo>
                    <a:cubicBezTo>
                      <a:pt x="418" y="40"/>
                      <a:pt x="418" y="41"/>
                      <a:pt x="417" y="41"/>
                    </a:cubicBezTo>
                    <a:cubicBezTo>
                      <a:pt x="417" y="41"/>
                      <a:pt x="417" y="41"/>
                      <a:pt x="417" y="41"/>
                    </a:cubicBezTo>
                    <a:cubicBezTo>
                      <a:pt x="417" y="41"/>
                      <a:pt x="417" y="40"/>
                      <a:pt x="418" y="40"/>
                    </a:cubicBezTo>
                    <a:cubicBezTo>
                      <a:pt x="418" y="40"/>
                      <a:pt x="418" y="40"/>
                      <a:pt x="419" y="39"/>
                    </a:cubicBezTo>
                    <a:cubicBezTo>
                      <a:pt x="419" y="39"/>
                      <a:pt x="419" y="40"/>
                      <a:pt x="419" y="40"/>
                    </a:cubicBezTo>
                    <a:cubicBezTo>
                      <a:pt x="419" y="39"/>
                      <a:pt x="420" y="39"/>
                      <a:pt x="420" y="39"/>
                    </a:cubicBezTo>
                    <a:cubicBezTo>
                      <a:pt x="420" y="39"/>
                      <a:pt x="421" y="39"/>
                      <a:pt x="421" y="39"/>
                    </a:cubicBezTo>
                    <a:cubicBezTo>
                      <a:pt x="421" y="39"/>
                      <a:pt x="421" y="39"/>
                      <a:pt x="421" y="39"/>
                    </a:cubicBezTo>
                    <a:cubicBezTo>
                      <a:pt x="422" y="40"/>
                      <a:pt x="422" y="40"/>
                      <a:pt x="422" y="41"/>
                    </a:cubicBezTo>
                    <a:cubicBezTo>
                      <a:pt x="422" y="41"/>
                      <a:pt x="422" y="41"/>
                      <a:pt x="422" y="41"/>
                    </a:cubicBezTo>
                    <a:cubicBezTo>
                      <a:pt x="423" y="40"/>
                      <a:pt x="423" y="40"/>
                      <a:pt x="423" y="40"/>
                    </a:cubicBezTo>
                    <a:cubicBezTo>
                      <a:pt x="423" y="40"/>
                      <a:pt x="423" y="41"/>
                      <a:pt x="423" y="41"/>
                    </a:cubicBezTo>
                    <a:cubicBezTo>
                      <a:pt x="423" y="41"/>
                      <a:pt x="423" y="41"/>
                      <a:pt x="423" y="42"/>
                    </a:cubicBezTo>
                    <a:cubicBezTo>
                      <a:pt x="423" y="42"/>
                      <a:pt x="422" y="42"/>
                      <a:pt x="422" y="42"/>
                    </a:cubicBezTo>
                    <a:cubicBezTo>
                      <a:pt x="422" y="42"/>
                      <a:pt x="422" y="42"/>
                      <a:pt x="422" y="42"/>
                    </a:cubicBezTo>
                    <a:cubicBezTo>
                      <a:pt x="423" y="42"/>
                      <a:pt x="423" y="42"/>
                      <a:pt x="423" y="43"/>
                    </a:cubicBezTo>
                    <a:cubicBezTo>
                      <a:pt x="423" y="43"/>
                      <a:pt x="424" y="43"/>
                      <a:pt x="424" y="43"/>
                    </a:cubicBezTo>
                    <a:cubicBezTo>
                      <a:pt x="424" y="44"/>
                      <a:pt x="424" y="44"/>
                      <a:pt x="423" y="44"/>
                    </a:cubicBezTo>
                    <a:cubicBezTo>
                      <a:pt x="424" y="44"/>
                      <a:pt x="424" y="44"/>
                      <a:pt x="424" y="44"/>
                    </a:cubicBezTo>
                    <a:cubicBezTo>
                      <a:pt x="425" y="44"/>
                      <a:pt x="426" y="43"/>
                      <a:pt x="427" y="43"/>
                    </a:cubicBezTo>
                    <a:cubicBezTo>
                      <a:pt x="427" y="43"/>
                      <a:pt x="427" y="42"/>
                      <a:pt x="427" y="42"/>
                    </a:cubicBezTo>
                    <a:cubicBezTo>
                      <a:pt x="427" y="42"/>
                      <a:pt x="428" y="42"/>
                      <a:pt x="428" y="42"/>
                    </a:cubicBezTo>
                    <a:cubicBezTo>
                      <a:pt x="428" y="42"/>
                      <a:pt x="428" y="42"/>
                      <a:pt x="429" y="42"/>
                    </a:cubicBezTo>
                    <a:cubicBezTo>
                      <a:pt x="429" y="41"/>
                      <a:pt x="430" y="41"/>
                      <a:pt x="430" y="40"/>
                    </a:cubicBezTo>
                    <a:cubicBezTo>
                      <a:pt x="430" y="40"/>
                      <a:pt x="431" y="40"/>
                      <a:pt x="431" y="40"/>
                    </a:cubicBezTo>
                    <a:cubicBezTo>
                      <a:pt x="431" y="40"/>
                      <a:pt x="431" y="40"/>
                      <a:pt x="431" y="40"/>
                    </a:cubicBezTo>
                    <a:cubicBezTo>
                      <a:pt x="432" y="39"/>
                      <a:pt x="432" y="39"/>
                      <a:pt x="432" y="39"/>
                    </a:cubicBezTo>
                    <a:cubicBezTo>
                      <a:pt x="432" y="39"/>
                      <a:pt x="432" y="38"/>
                      <a:pt x="432" y="38"/>
                    </a:cubicBezTo>
                    <a:cubicBezTo>
                      <a:pt x="433" y="38"/>
                      <a:pt x="433" y="38"/>
                      <a:pt x="433" y="38"/>
                    </a:cubicBezTo>
                    <a:cubicBezTo>
                      <a:pt x="434" y="37"/>
                      <a:pt x="434" y="37"/>
                      <a:pt x="435" y="37"/>
                    </a:cubicBezTo>
                    <a:cubicBezTo>
                      <a:pt x="435" y="37"/>
                      <a:pt x="436" y="37"/>
                      <a:pt x="436" y="37"/>
                    </a:cubicBezTo>
                    <a:cubicBezTo>
                      <a:pt x="436" y="37"/>
                      <a:pt x="436" y="37"/>
                      <a:pt x="436" y="37"/>
                    </a:cubicBezTo>
                    <a:cubicBezTo>
                      <a:pt x="436" y="36"/>
                      <a:pt x="436" y="36"/>
                      <a:pt x="436" y="36"/>
                    </a:cubicBezTo>
                    <a:cubicBezTo>
                      <a:pt x="436" y="36"/>
                      <a:pt x="437" y="35"/>
                      <a:pt x="437" y="35"/>
                    </a:cubicBezTo>
                    <a:cubicBezTo>
                      <a:pt x="437" y="35"/>
                      <a:pt x="437" y="34"/>
                      <a:pt x="437" y="34"/>
                    </a:cubicBezTo>
                    <a:cubicBezTo>
                      <a:pt x="437" y="34"/>
                      <a:pt x="438" y="34"/>
                      <a:pt x="438" y="34"/>
                    </a:cubicBezTo>
                    <a:cubicBezTo>
                      <a:pt x="438" y="34"/>
                      <a:pt x="438" y="33"/>
                      <a:pt x="438" y="33"/>
                    </a:cubicBezTo>
                    <a:cubicBezTo>
                      <a:pt x="437" y="33"/>
                      <a:pt x="437" y="32"/>
                      <a:pt x="436" y="32"/>
                    </a:cubicBezTo>
                    <a:cubicBezTo>
                      <a:pt x="436" y="32"/>
                      <a:pt x="436" y="31"/>
                      <a:pt x="436" y="31"/>
                    </a:cubicBezTo>
                    <a:cubicBezTo>
                      <a:pt x="436" y="31"/>
                      <a:pt x="435" y="31"/>
                      <a:pt x="435" y="31"/>
                    </a:cubicBezTo>
                    <a:cubicBezTo>
                      <a:pt x="434" y="31"/>
                      <a:pt x="434" y="30"/>
                      <a:pt x="434" y="30"/>
                    </a:cubicBezTo>
                    <a:cubicBezTo>
                      <a:pt x="434" y="30"/>
                      <a:pt x="434" y="30"/>
                      <a:pt x="435" y="29"/>
                    </a:cubicBezTo>
                    <a:cubicBezTo>
                      <a:pt x="435" y="29"/>
                      <a:pt x="435" y="29"/>
                      <a:pt x="436" y="29"/>
                    </a:cubicBezTo>
                    <a:cubicBezTo>
                      <a:pt x="436" y="29"/>
                      <a:pt x="436" y="28"/>
                      <a:pt x="436" y="28"/>
                    </a:cubicBezTo>
                    <a:cubicBezTo>
                      <a:pt x="436" y="28"/>
                      <a:pt x="436" y="28"/>
                      <a:pt x="436" y="28"/>
                    </a:cubicBezTo>
                    <a:cubicBezTo>
                      <a:pt x="435" y="28"/>
                      <a:pt x="435" y="29"/>
                      <a:pt x="435" y="29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5" y="29"/>
                      <a:pt x="435" y="29"/>
                      <a:pt x="434" y="28"/>
                    </a:cubicBezTo>
                    <a:cubicBezTo>
                      <a:pt x="435" y="28"/>
                      <a:pt x="435" y="28"/>
                      <a:pt x="435" y="28"/>
                    </a:cubicBezTo>
                    <a:cubicBezTo>
                      <a:pt x="435" y="28"/>
                      <a:pt x="434" y="28"/>
                      <a:pt x="434" y="28"/>
                    </a:cubicBezTo>
                    <a:cubicBezTo>
                      <a:pt x="434" y="28"/>
                      <a:pt x="434" y="27"/>
                      <a:pt x="435" y="27"/>
                    </a:cubicBezTo>
                    <a:cubicBezTo>
                      <a:pt x="435" y="27"/>
                      <a:pt x="435" y="27"/>
                      <a:pt x="435" y="27"/>
                    </a:cubicBezTo>
                    <a:cubicBezTo>
                      <a:pt x="435" y="27"/>
                      <a:pt x="434" y="27"/>
                      <a:pt x="434" y="27"/>
                    </a:cubicBezTo>
                    <a:cubicBezTo>
                      <a:pt x="434" y="27"/>
                      <a:pt x="433" y="27"/>
                      <a:pt x="433" y="27"/>
                    </a:cubicBezTo>
                    <a:cubicBezTo>
                      <a:pt x="433" y="26"/>
                      <a:pt x="433" y="26"/>
                      <a:pt x="433" y="26"/>
                    </a:cubicBezTo>
                    <a:cubicBezTo>
                      <a:pt x="433" y="26"/>
                      <a:pt x="433" y="26"/>
                      <a:pt x="433" y="26"/>
                    </a:cubicBezTo>
                    <a:cubicBezTo>
                      <a:pt x="434" y="26"/>
                      <a:pt x="434" y="26"/>
                      <a:pt x="434" y="25"/>
                    </a:cubicBezTo>
                    <a:cubicBezTo>
                      <a:pt x="434" y="26"/>
                      <a:pt x="434" y="26"/>
                      <a:pt x="434" y="26"/>
                    </a:cubicBezTo>
                    <a:cubicBezTo>
                      <a:pt x="435" y="26"/>
                      <a:pt x="435" y="26"/>
                      <a:pt x="436" y="26"/>
                    </a:cubicBezTo>
                    <a:cubicBezTo>
                      <a:pt x="436" y="26"/>
                      <a:pt x="436" y="26"/>
                      <a:pt x="437" y="26"/>
                    </a:cubicBezTo>
                    <a:cubicBezTo>
                      <a:pt x="437" y="26"/>
                      <a:pt x="437" y="26"/>
                      <a:pt x="438" y="26"/>
                    </a:cubicBezTo>
                    <a:cubicBezTo>
                      <a:pt x="438" y="26"/>
                      <a:pt x="438" y="26"/>
                      <a:pt x="438" y="25"/>
                    </a:cubicBezTo>
                    <a:cubicBezTo>
                      <a:pt x="438" y="25"/>
                      <a:pt x="439" y="25"/>
                      <a:pt x="439" y="25"/>
                    </a:cubicBezTo>
                    <a:cubicBezTo>
                      <a:pt x="439" y="25"/>
                      <a:pt x="440" y="25"/>
                      <a:pt x="440" y="25"/>
                    </a:cubicBezTo>
                    <a:cubicBezTo>
                      <a:pt x="441" y="24"/>
                      <a:pt x="441" y="24"/>
                      <a:pt x="442" y="24"/>
                    </a:cubicBezTo>
                    <a:cubicBezTo>
                      <a:pt x="441" y="24"/>
                      <a:pt x="441" y="24"/>
                      <a:pt x="441" y="24"/>
                    </a:cubicBezTo>
                    <a:cubicBezTo>
                      <a:pt x="441" y="23"/>
                      <a:pt x="441" y="23"/>
                      <a:pt x="442" y="23"/>
                    </a:cubicBezTo>
                    <a:cubicBezTo>
                      <a:pt x="441" y="23"/>
                      <a:pt x="441" y="23"/>
                      <a:pt x="441" y="23"/>
                    </a:cubicBezTo>
                    <a:cubicBezTo>
                      <a:pt x="441" y="23"/>
                      <a:pt x="441" y="23"/>
                      <a:pt x="441" y="23"/>
                    </a:cubicBezTo>
                    <a:cubicBezTo>
                      <a:pt x="441" y="23"/>
                      <a:pt x="441" y="22"/>
                      <a:pt x="441" y="22"/>
                    </a:cubicBezTo>
                    <a:cubicBezTo>
                      <a:pt x="440" y="22"/>
                      <a:pt x="440" y="22"/>
                      <a:pt x="440" y="22"/>
                    </a:cubicBezTo>
                    <a:cubicBezTo>
                      <a:pt x="439" y="22"/>
                      <a:pt x="439" y="22"/>
                      <a:pt x="438" y="23"/>
                    </a:cubicBezTo>
                    <a:cubicBezTo>
                      <a:pt x="439" y="22"/>
                      <a:pt x="439" y="22"/>
                      <a:pt x="439" y="22"/>
                    </a:cubicBezTo>
                    <a:cubicBezTo>
                      <a:pt x="439" y="22"/>
                      <a:pt x="440" y="22"/>
                      <a:pt x="440" y="22"/>
                    </a:cubicBezTo>
                    <a:cubicBezTo>
                      <a:pt x="441" y="21"/>
                      <a:pt x="441" y="21"/>
                      <a:pt x="442" y="20"/>
                    </a:cubicBezTo>
                    <a:cubicBezTo>
                      <a:pt x="442" y="20"/>
                      <a:pt x="442" y="20"/>
                      <a:pt x="442" y="20"/>
                    </a:cubicBezTo>
                    <a:cubicBezTo>
                      <a:pt x="442" y="20"/>
                      <a:pt x="442" y="19"/>
                      <a:pt x="442" y="19"/>
                    </a:cubicBezTo>
                    <a:cubicBezTo>
                      <a:pt x="442" y="19"/>
                      <a:pt x="442" y="19"/>
                      <a:pt x="441" y="19"/>
                    </a:cubicBezTo>
                    <a:cubicBezTo>
                      <a:pt x="441" y="19"/>
                      <a:pt x="441" y="19"/>
                      <a:pt x="441" y="19"/>
                    </a:cubicBezTo>
                    <a:cubicBezTo>
                      <a:pt x="440" y="19"/>
                      <a:pt x="440" y="19"/>
                      <a:pt x="439" y="19"/>
                    </a:cubicBezTo>
                    <a:cubicBezTo>
                      <a:pt x="439" y="19"/>
                      <a:pt x="438" y="19"/>
                      <a:pt x="438" y="20"/>
                    </a:cubicBezTo>
                    <a:cubicBezTo>
                      <a:pt x="438" y="20"/>
                      <a:pt x="438" y="19"/>
                      <a:pt x="438" y="19"/>
                    </a:cubicBezTo>
                    <a:cubicBezTo>
                      <a:pt x="438" y="19"/>
                      <a:pt x="438" y="19"/>
                      <a:pt x="438" y="19"/>
                    </a:cubicBezTo>
                    <a:cubicBezTo>
                      <a:pt x="438" y="19"/>
                      <a:pt x="438" y="19"/>
                      <a:pt x="438" y="18"/>
                    </a:cubicBezTo>
                    <a:cubicBezTo>
                      <a:pt x="437" y="18"/>
                      <a:pt x="436" y="18"/>
                      <a:pt x="435" y="18"/>
                    </a:cubicBezTo>
                    <a:cubicBezTo>
                      <a:pt x="435" y="18"/>
                      <a:pt x="435" y="18"/>
                      <a:pt x="435" y="17"/>
                    </a:cubicBezTo>
                    <a:cubicBezTo>
                      <a:pt x="436" y="17"/>
                      <a:pt x="436" y="17"/>
                      <a:pt x="436" y="17"/>
                    </a:cubicBezTo>
                    <a:cubicBezTo>
                      <a:pt x="436" y="17"/>
                      <a:pt x="437" y="18"/>
                      <a:pt x="437" y="18"/>
                    </a:cubicBezTo>
                    <a:cubicBezTo>
                      <a:pt x="437" y="18"/>
                      <a:pt x="437" y="17"/>
                      <a:pt x="438" y="17"/>
                    </a:cubicBezTo>
                    <a:cubicBezTo>
                      <a:pt x="437" y="17"/>
                      <a:pt x="437" y="17"/>
                      <a:pt x="437" y="17"/>
                    </a:cubicBezTo>
                    <a:cubicBezTo>
                      <a:pt x="437" y="17"/>
                      <a:pt x="437" y="17"/>
                      <a:pt x="437" y="17"/>
                    </a:cubicBezTo>
                    <a:cubicBezTo>
                      <a:pt x="437" y="16"/>
                      <a:pt x="437" y="16"/>
                      <a:pt x="437" y="16"/>
                    </a:cubicBezTo>
                    <a:cubicBezTo>
                      <a:pt x="437" y="16"/>
                      <a:pt x="436" y="16"/>
                      <a:pt x="436" y="16"/>
                    </a:cubicBezTo>
                    <a:cubicBezTo>
                      <a:pt x="435" y="16"/>
                      <a:pt x="435" y="16"/>
                      <a:pt x="435" y="16"/>
                    </a:cubicBezTo>
                    <a:cubicBezTo>
                      <a:pt x="434" y="16"/>
                      <a:pt x="434" y="16"/>
                      <a:pt x="434" y="17"/>
                    </a:cubicBezTo>
                    <a:cubicBezTo>
                      <a:pt x="433" y="16"/>
                      <a:pt x="432" y="16"/>
                      <a:pt x="431" y="16"/>
                    </a:cubicBezTo>
                    <a:cubicBezTo>
                      <a:pt x="431" y="16"/>
                      <a:pt x="431" y="16"/>
                      <a:pt x="431" y="16"/>
                    </a:cubicBezTo>
                    <a:cubicBezTo>
                      <a:pt x="431" y="16"/>
                      <a:pt x="431" y="16"/>
                      <a:pt x="430" y="16"/>
                    </a:cubicBezTo>
                    <a:cubicBezTo>
                      <a:pt x="430" y="16"/>
                      <a:pt x="429" y="15"/>
                      <a:pt x="429" y="15"/>
                    </a:cubicBezTo>
                    <a:cubicBezTo>
                      <a:pt x="428" y="15"/>
                      <a:pt x="428" y="16"/>
                      <a:pt x="427" y="16"/>
                    </a:cubicBezTo>
                    <a:cubicBezTo>
                      <a:pt x="427" y="16"/>
                      <a:pt x="426" y="16"/>
                      <a:pt x="426" y="16"/>
                    </a:cubicBezTo>
                    <a:cubicBezTo>
                      <a:pt x="426" y="16"/>
                      <a:pt x="426" y="16"/>
                      <a:pt x="425" y="16"/>
                    </a:cubicBezTo>
                    <a:cubicBezTo>
                      <a:pt x="425" y="16"/>
                      <a:pt x="425" y="16"/>
                      <a:pt x="425" y="16"/>
                    </a:cubicBezTo>
                    <a:cubicBezTo>
                      <a:pt x="424" y="16"/>
                      <a:pt x="424" y="16"/>
                      <a:pt x="424" y="16"/>
                    </a:cubicBezTo>
                    <a:cubicBezTo>
                      <a:pt x="424" y="16"/>
                      <a:pt x="424" y="16"/>
                      <a:pt x="424" y="16"/>
                    </a:cubicBezTo>
                    <a:cubicBezTo>
                      <a:pt x="424" y="16"/>
                      <a:pt x="425" y="16"/>
                      <a:pt x="425" y="16"/>
                    </a:cubicBezTo>
                    <a:cubicBezTo>
                      <a:pt x="425" y="17"/>
                      <a:pt x="425" y="17"/>
                      <a:pt x="425" y="17"/>
                    </a:cubicBezTo>
                    <a:cubicBezTo>
                      <a:pt x="424" y="17"/>
                      <a:pt x="424" y="17"/>
                      <a:pt x="424" y="17"/>
                    </a:cubicBezTo>
                    <a:cubicBezTo>
                      <a:pt x="424" y="17"/>
                      <a:pt x="424" y="18"/>
                      <a:pt x="424" y="18"/>
                    </a:cubicBezTo>
                    <a:cubicBezTo>
                      <a:pt x="424" y="18"/>
                      <a:pt x="424" y="18"/>
                      <a:pt x="424" y="18"/>
                    </a:cubicBezTo>
                    <a:cubicBezTo>
                      <a:pt x="424" y="18"/>
                      <a:pt x="424" y="18"/>
                      <a:pt x="423" y="18"/>
                    </a:cubicBezTo>
                    <a:cubicBezTo>
                      <a:pt x="423" y="19"/>
                      <a:pt x="423" y="19"/>
                      <a:pt x="423" y="19"/>
                    </a:cubicBezTo>
                    <a:cubicBezTo>
                      <a:pt x="424" y="19"/>
                      <a:pt x="424" y="19"/>
                      <a:pt x="424" y="19"/>
                    </a:cubicBezTo>
                    <a:cubicBezTo>
                      <a:pt x="424" y="20"/>
                      <a:pt x="424" y="20"/>
                      <a:pt x="423" y="20"/>
                    </a:cubicBezTo>
                    <a:cubicBezTo>
                      <a:pt x="423" y="20"/>
                      <a:pt x="423" y="20"/>
                      <a:pt x="423" y="20"/>
                    </a:cubicBezTo>
                    <a:cubicBezTo>
                      <a:pt x="423" y="21"/>
                      <a:pt x="423" y="21"/>
                      <a:pt x="423" y="21"/>
                    </a:cubicBezTo>
                    <a:cubicBezTo>
                      <a:pt x="423" y="21"/>
                      <a:pt x="423" y="22"/>
                      <a:pt x="423" y="22"/>
                    </a:cubicBezTo>
                    <a:cubicBezTo>
                      <a:pt x="423" y="22"/>
                      <a:pt x="423" y="22"/>
                      <a:pt x="424" y="22"/>
                    </a:cubicBezTo>
                    <a:cubicBezTo>
                      <a:pt x="424" y="22"/>
                      <a:pt x="424" y="22"/>
                      <a:pt x="424" y="22"/>
                    </a:cubicBezTo>
                    <a:cubicBezTo>
                      <a:pt x="424" y="22"/>
                      <a:pt x="425" y="22"/>
                      <a:pt x="425" y="22"/>
                    </a:cubicBezTo>
                    <a:cubicBezTo>
                      <a:pt x="425" y="23"/>
                      <a:pt x="425" y="23"/>
                      <a:pt x="426" y="23"/>
                    </a:cubicBezTo>
                    <a:cubicBezTo>
                      <a:pt x="425" y="23"/>
                      <a:pt x="425" y="23"/>
                      <a:pt x="425" y="23"/>
                    </a:cubicBezTo>
                    <a:cubicBezTo>
                      <a:pt x="425" y="23"/>
                      <a:pt x="425" y="23"/>
                      <a:pt x="424" y="23"/>
                    </a:cubicBezTo>
                    <a:cubicBezTo>
                      <a:pt x="424" y="23"/>
                      <a:pt x="424" y="24"/>
                      <a:pt x="424" y="24"/>
                    </a:cubicBezTo>
                    <a:cubicBezTo>
                      <a:pt x="424" y="24"/>
                      <a:pt x="423" y="24"/>
                      <a:pt x="423" y="24"/>
                    </a:cubicBezTo>
                    <a:cubicBezTo>
                      <a:pt x="423" y="24"/>
                      <a:pt x="422" y="24"/>
                      <a:pt x="422" y="24"/>
                    </a:cubicBezTo>
                    <a:cubicBezTo>
                      <a:pt x="422" y="24"/>
                      <a:pt x="422" y="24"/>
                      <a:pt x="422" y="24"/>
                    </a:cubicBezTo>
                    <a:cubicBezTo>
                      <a:pt x="422" y="25"/>
                      <a:pt x="422" y="25"/>
                      <a:pt x="423" y="25"/>
                    </a:cubicBezTo>
                    <a:cubicBezTo>
                      <a:pt x="423" y="25"/>
                      <a:pt x="423" y="25"/>
                      <a:pt x="423" y="25"/>
                    </a:cubicBezTo>
                    <a:cubicBezTo>
                      <a:pt x="423" y="25"/>
                      <a:pt x="423" y="25"/>
                      <a:pt x="423" y="25"/>
                    </a:cubicBezTo>
                    <a:cubicBezTo>
                      <a:pt x="423" y="25"/>
                      <a:pt x="423" y="25"/>
                      <a:pt x="422" y="25"/>
                    </a:cubicBezTo>
                    <a:cubicBezTo>
                      <a:pt x="422" y="25"/>
                      <a:pt x="422" y="25"/>
                      <a:pt x="422" y="25"/>
                    </a:cubicBezTo>
                    <a:cubicBezTo>
                      <a:pt x="421" y="25"/>
                      <a:pt x="421" y="26"/>
                      <a:pt x="421" y="26"/>
                    </a:cubicBezTo>
                    <a:cubicBezTo>
                      <a:pt x="421" y="26"/>
                      <a:pt x="420" y="26"/>
                      <a:pt x="420" y="25"/>
                    </a:cubicBezTo>
                    <a:cubicBezTo>
                      <a:pt x="420" y="26"/>
                      <a:pt x="419" y="26"/>
                      <a:pt x="419" y="26"/>
                    </a:cubicBezTo>
                    <a:cubicBezTo>
                      <a:pt x="419" y="27"/>
                      <a:pt x="419" y="27"/>
                      <a:pt x="418" y="28"/>
                    </a:cubicBezTo>
                    <a:cubicBezTo>
                      <a:pt x="418" y="28"/>
                      <a:pt x="418" y="29"/>
                      <a:pt x="418" y="29"/>
                    </a:cubicBezTo>
                    <a:cubicBezTo>
                      <a:pt x="417" y="30"/>
                      <a:pt x="417" y="30"/>
                      <a:pt x="417" y="31"/>
                    </a:cubicBezTo>
                    <a:cubicBezTo>
                      <a:pt x="416" y="32"/>
                      <a:pt x="416" y="32"/>
                      <a:pt x="415" y="32"/>
                    </a:cubicBezTo>
                    <a:cubicBezTo>
                      <a:pt x="415" y="33"/>
                      <a:pt x="415" y="33"/>
                      <a:pt x="414" y="33"/>
                    </a:cubicBezTo>
                    <a:cubicBezTo>
                      <a:pt x="414" y="33"/>
                      <a:pt x="414" y="33"/>
                      <a:pt x="414" y="33"/>
                    </a:cubicBezTo>
                    <a:cubicBezTo>
                      <a:pt x="414" y="34"/>
                      <a:pt x="414" y="34"/>
                      <a:pt x="413" y="35"/>
                    </a:cubicBezTo>
                    <a:cubicBezTo>
                      <a:pt x="413" y="35"/>
                      <a:pt x="413" y="35"/>
                      <a:pt x="412" y="35"/>
                    </a:cubicBezTo>
                    <a:cubicBezTo>
                      <a:pt x="412" y="35"/>
                      <a:pt x="412" y="36"/>
                      <a:pt x="413" y="36"/>
                    </a:cubicBezTo>
                    <a:cubicBezTo>
                      <a:pt x="412" y="36"/>
                      <a:pt x="412" y="37"/>
                      <a:pt x="412" y="37"/>
                    </a:cubicBezTo>
                    <a:cubicBezTo>
                      <a:pt x="412" y="37"/>
                      <a:pt x="412" y="38"/>
                      <a:pt x="412" y="38"/>
                    </a:cubicBezTo>
                    <a:cubicBezTo>
                      <a:pt x="412" y="38"/>
                      <a:pt x="411" y="38"/>
                      <a:pt x="411" y="38"/>
                    </a:cubicBezTo>
                    <a:cubicBezTo>
                      <a:pt x="411" y="38"/>
                      <a:pt x="411" y="38"/>
                      <a:pt x="410" y="37"/>
                    </a:cubicBezTo>
                    <a:cubicBezTo>
                      <a:pt x="410" y="37"/>
                      <a:pt x="410" y="37"/>
                      <a:pt x="410" y="38"/>
                    </a:cubicBezTo>
                    <a:cubicBezTo>
                      <a:pt x="410" y="38"/>
                      <a:pt x="409" y="38"/>
                      <a:pt x="409" y="38"/>
                    </a:cubicBezTo>
                    <a:cubicBezTo>
                      <a:pt x="409" y="38"/>
                      <a:pt x="409" y="38"/>
                      <a:pt x="409" y="38"/>
                    </a:cubicBezTo>
                    <a:cubicBezTo>
                      <a:pt x="410" y="39"/>
                      <a:pt x="410" y="39"/>
                      <a:pt x="410" y="39"/>
                    </a:cubicBezTo>
                    <a:cubicBezTo>
                      <a:pt x="410" y="39"/>
                      <a:pt x="409" y="39"/>
                      <a:pt x="409" y="39"/>
                    </a:cubicBezTo>
                    <a:cubicBezTo>
                      <a:pt x="409" y="39"/>
                      <a:pt x="408" y="39"/>
                      <a:pt x="408" y="39"/>
                    </a:cubicBezTo>
                    <a:cubicBezTo>
                      <a:pt x="408" y="39"/>
                      <a:pt x="408" y="39"/>
                      <a:pt x="408" y="38"/>
                    </a:cubicBezTo>
                    <a:cubicBezTo>
                      <a:pt x="408" y="38"/>
                      <a:pt x="407" y="38"/>
                      <a:pt x="407" y="37"/>
                    </a:cubicBezTo>
                    <a:cubicBezTo>
                      <a:pt x="407" y="37"/>
                      <a:pt x="406" y="36"/>
                      <a:pt x="406" y="35"/>
                    </a:cubicBezTo>
                    <a:cubicBezTo>
                      <a:pt x="405" y="35"/>
                      <a:pt x="405" y="34"/>
                      <a:pt x="405" y="34"/>
                    </a:cubicBezTo>
                    <a:cubicBezTo>
                      <a:pt x="405" y="34"/>
                      <a:pt x="405" y="34"/>
                      <a:pt x="405" y="34"/>
                    </a:cubicBezTo>
                    <a:cubicBezTo>
                      <a:pt x="405" y="33"/>
                      <a:pt x="405" y="33"/>
                      <a:pt x="405" y="33"/>
                    </a:cubicBezTo>
                    <a:cubicBezTo>
                      <a:pt x="405" y="32"/>
                      <a:pt x="405" y="32"/>
                      <a:pt x="406" y="32"/>
                    </a:cubicBezTo>
                    <a:cubicBezTo>
                      <a:pt x="406" y="32"/>
                      <a:pt x="405" y="31"/>
                      <a:pt x="405" y="31"/>
                    </a:cubicBezTo>
                    <a:cubicBezTo>
                      <a:pt x="405" y="31"/>
                      <a:pt x="405" y="31"/>
                      <a:pt x="406" y="30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6" y="30"/>
                      <a:pt x="407" y="30"/>
                      <a:pt x="407" y="30"/>
                    </a:cubicBezTo>
                    <a:cubicBezTo>
                      <a:pt x="407" y="30"/>
                      <a:pt x="407" y="30"/>
                      <a:pt x="408" y="30"/>
                    </a:cubicBezTo>
                    <a:cubicBezTo>
                      <a:pt x="408" y="29"/>
                      <a:pt x="408" y="29"/>
                      <a:pt x="408" y="29"/>
                    </a:cubicBezTo>
                    <a:cubicBezTo>
                      <a:pt x="408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7"/>
                    </a:cubicBezTo>
                    <a:cubicBezTo>
                      <a:pt x="408" y="26"/>
                      <a:pt x="408" y="26"/>
                      <a:pt x="407" y="26"/>
                    </a:cubicBezTo>
                    <a:cubicBezTo>
                      <a:pt x="407" y="26"/>
                      <a:pt x="407" y="25"/>
                      <a:pt x="406" y="25"/>
                    </a:cubicBezTo>
                    <a:cubicBezTo>
                      <a:pt x="406" y="25"/>
                      <a:pt x="406" y="25"/>
                      <a:pt x="406" y="24"/>
                    </a:cubicBezTo>
                    <a:cubicBezTo>
                      <a:pt x="405" y="24"/>
                      <a:pt x="405" y="24"/>
                      <a:pt x="405" y="23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3" y="23"/>
                      <a:pt x="403" y="23"/>
                      <a:pt x="403" y="23"/>
                    </a:cubicBezTo>
                    <a:cubicBezTo>
                      <a:pt x="403" y="23"/>
                      <a:pt x="403" y="23"/>
                      <a:pt x="403" y="24"/>
                    </a:cubicBezTo>
                    <a:cubicBezTo>
                      <a:pt x="403" y="24"/>
                      <a:pt x="402" y="25"/>
                      <a:pt x="402" y="25"/>
                    </a:cubicBezTo>
                    <a:cubicBezTo>
                      <a:pt x="401" y="26"/>
                      <a:pt x="401" y="26"/>
                      <a:pt x="401" y="26"/>
                    </a:cubicBezTo>
                    <a:cubicBezTo>
                      <a:pt x="401" y="27"/>
                      <a:pt x="401" y="27"/>
                      <a:pt x="401" y="27"/>
                    </a:cubicBezTo>
                    <a:cubicBezTo>
                      <a:pt x="401" y="27"/>
                      <a:pt x="401" y="28"/>
                      <a:pt x="401" y="28"/>
                    </a:cubicBezTo>
                    <a:cubicBezTo>
                      <a:pt x="401" y="28"/>
                      <a:pt x="401" y="29"/>
                      <a:pt x="400" y="29"/>
                    </a:cubicBezTo>
                    <a:cubicBezTo>
                      <a:pt x="400" y="29"/>
                      <a:pt x="400" y="29"/>
                      <a:pt x="400" y="29"/>
                    </a:cubicBezTo>
                    <a:cubicBezTo>
                      <a:pt x="400" y="29"/>
                      <a:pt x="399" y="29"/>
                      <a:pt x="399" y="29"/>
                    </a:cubicBezTo>
                    <a:cubicBezTo>
                      <a:pt x="399" y="29"/>
                      <a:pt x="399" y="29"/>
                      <a:pt x="399" y="29"/>
                    </a:cubicBezTo>
                    <a:cubicBezTo>
                      <a:pt x="399" y="30"/>
                      <a:pt x="399" y="30"/>
                      <a:pt x="399" y="30"/>
                    </a:cubicBezTo>
                    <a:cubicBezTo>
                      <a:pt x="399" y="30"/>
                      <a:pt x="398" y="30"/>
                      <a:pt x="398" y="31"/>
                    </a:cubicBezTo>
                    <a:cubicBezTo>
                      <a:pt x="398" y="31"/>
                      <a:pt x="398" y="31"/>
                      <a:pt x="398" y="31"/>
                    </a:cubicBezTo>
                    <a:cubicBezTo>
                      <a:pt x="397" y="31"/>
                      <a:pt x="397" y="32"/>
                      <a:pt x="397" y="32"/>
                    </a:cubicBezTo>
                    <a:cubicBezTo>
                      <a:pt x="397" y="32"/>
                      <a:pt x="396" y="32"/>
                      <a:pt x="396" y="32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396" y="32"/>
                      <a:pt x="396" y="32"/>
                      <a:pt x="397" y="31"/>
                    </a:cubicBezTo>
                    <a:cubicBezTo>
                      <a:pt x="397" y="31"/>
                      <a:pt x="396" y="31"/>
                      <a:pt x="396" y="31"/>
                    </a:cubicBezTo>
                    <a:cubicBezTo>
                      <a:pt x="396" y="31"/>
                      <a:pt x="396" y="30"/>
                      <a:pt x="396" y="30"/>
                    </a:cubicBezTo>
                    <a:cubicBezTo>
                      <a:pt x="396" y="30"/>
                      <a:pt x="397" y="30"/>
                      <a:pt x="397" y="29"/>
                    </a:cubicBezTo>
                    <a:cubicBezTo>
                      <a:pt x="397" y="29"/>
                      <a:pt x="397" y="29"/>
                      <a:pt x="397" y="28"/>
                    </a:cubicBezTo>
                    <a:cubicBezTo>
                      <a:pt x="397" y="28"/>
                      <a:pt x="397" y="28"/>
                      <a:pt x="397" y="28"/>
                    </a:cubicBezTo>
                    <a:cubicBezTo>
                      <a:pt x="397" y="28"/>
                      <a:pt x="397" y="27"/>
                      <a:pt x="397" y="27"/>
                    </a:cubicBezTo>
                    <a:cubicBezTo>
                      <a:pt x="397" y="27"/>
                      <a:pt x="397" y="27"/>
                      <a:pt x="397" y="27"/>
                    </a:cubicBezTo>
                    <a:cubicBezTo>
                      <a:pt x="397" y="26"/>
                      <a:pt x="397" y="26"/>
                      <a:pt x="397" y="26"/>
                    </a:cubicBezTo>
                    <a:cubicBezTo>
                      <a:pt x="397" y="26"/>
                      <a:pt x="397" y="26"/>
                      <a:pt x="397" y="25"/>
                    </a:cubicBezTo>
                    <a:cubicBezTo>
                      <a:pt x="397" y="25"/>
                      <a:pt x="396" y="25"/>
                      <a:pt x="396" y="25"/>
                    </a:cubicBezTo>
                    <a:cubicBezTo>
                      <a:pt x="396" y="25"/>
                      <a:pt x="396" y="24"/>
                      <a:pt x="396" y="24"/>
                    </a:cubicBezTo>
                    <a:cubicBezTo>
                      <a:pt x="395" y="24"/>
                      <a:pt x="395" y="24"/>
                      <a:pt x="395" y="24"/>
                    </a:cubicBezTo>
                    <a:cubicBezTo>
                      <a:pt x="395" y="24"/>
                      <a:pt x="395" y="23"/>
                      <a:pt x="395" y="23"/>
                    </a:cubicBezTo>
                    <a:cubicBezTo>
                      <a:pt x="395" y="23"/>
                      <a:pt x="395" y="23"/>
                      <a:pt x="395" y="23"/>
                    </a:cubicBezTo>
                    <a:cubicBezTo>
                      <a:pt x="395" y="23"/>
                      <a:pt x="396" y="23"/>
                      <a:pt x="396" y="23"/>
                    </a:cubicBezTo>
                    <a:cubicBezTo>
                      <a:pt x="396" y="23"/>
                      <a:pt x="396" y="24"/>
                      <a:pt x="396" y="24"/>
                    </a:cubicBezTo>
                    <a:cubicBezTo>
                      <a:pt x="396" y="24"/>
                      <a:pt x="396" y="24"/>
                      <a:pt x="397" y="24"/>
                    </a:cubicBezTo>
                    <a:cubicBezTo>
                      <a:pt x="397" y="23"/>
                      <a:pt x="397" y="23"/>
                      <a:pt x="398" y="23"/>
                    </a:cubicBezTo>
                    <a:cubicBezTo>
                      <a:pt x="398" y="22"/>
                      <a:pt x="398" y="22"/>
                      <a:pt x="399" y="22"/>
                    </a:cubicBezTo>
                    <a:cubicBezTo>
                      <a:pt x="399" y="22"/>
                      <a:pt x="399" y="22"/>
                      <a:pt x="399" y="22"/>
                    </a:cubicBezTo>
                    <a:cubicBezTo>
                      <a:pt x="399" y="22"/>
                      <a:pt x="399" y="21"/>
                      <a:pt x="398" y="21"/>
                    </a:cubicBezTo>
                    <a:cubicBezTo>
                      <a:pt x="398" y="22"/>
                      <a:pt x="398" y="22"/>
                      <a:pt x="397" y="22"/>
                    </a:cubicBezTo>
                    <a:cubicBezTo>
                      <a:pt x="397" y="22"/>
                      <a:pt x="397" y="22"/>
                      <a:pt x="397" y="22"/>
                    </a:cubicBezTo>
                    <a:cubicBezTo>
                      <a:pt x="396" y="22"/>
                      <a:pt x="396" y="22"/>
                      <a:pt x="396" y="22"/>
                    </a:cubicBezTo>
                    <a:cubicBezTo>
                      <a:pt x="396" y="22"/>
                      <a:pt x="395" y="22"/>
                      <a:pt x="395" y="22"/>
                    </a:cubicBezTo>
                    <a:cubicBezTo>
                      <a:pt x="396" y="22"/>
                      <a:pt x="396" y="21"/>
                      <a:pt x="396" y="21"/>
                    </a:cubicBezTo>
                    <a:cubicBezTo>
                      <a:pt x="396" y="21"/>
                      <a:pt x="396" y="21"/>
                      <a:pt x="395" y="21"/>
                    </a:cubicBezTo>
                    <a:cubicBezTo>
                      <a:pt x="395" y="21"/>
                      <a:pt x="395" y="21"/>
                      <a:pt x="395" y="21"/>
                    </a:cubicBezTo>
                    <a:cubicBezTo>
                      <a:pt x="395" y="22"/>
                      <a:pt x="395" y="22"/>
                      <a:pt x="395" y="22"/>
                    </a:cubicBezTo>
                    <a:cubicBezTo>
                      <a:pt x="394" y="22"/>
                      <a:pt x="394" y="22"/>
                      <a:pt x="393" y="23"/>
                    </a:cubicBezTo>
                    <a:cubicBezTo>
                      <a:pt x="393" y="23"/>
                      <a:pt x="392" y="22"/>
                      <a:pt x="392" y="22"/>
                    </a:cubicBezTo>
                    <a:cubicBezTo>
                      <a:pt x="392" y="22"/>
                      <a:pt x="392" y="22"/>
                      <a:pt x="392" y="22"/>
                    </a:cubicBezTo>
                    <a:cubicBezTo>
                      <a:pt x="391" y="22"/>
                      <a:pt x="391" y="22"/>
                      <a:pt x="391" y="22"/>
                    </a:cubicBezTo>
                    <a:cubicBezTo>
                      <a:pt x="391" y="22"/>
                      <a:pt x="390" y="22"/>
                      <a:pt x="390" y="22"/>
                    </a:cubicBezTo>
                    <a:cubicBezTo>
                      <a:pt x="390" y="22"/>
                      <a:pt x="389" y="22"/>
                      <a:pt x="389" y="22"/>
                    </a:cubicBezTo>
                    <a:cubicBezTo>
                      <a:pt x="389" y="22"/>
                      <a:pt x="389" y="21"/>
                      <a:pt x="389" y="21"/>
                    </a:cubicBezTo>
                    <a:cubicBezTo>
                      <a:pt x="390" y="21"/>
                      <a:pt x="390" y="21"/>
                      <a:pt x="390" y="21"/>
                    </a:cubicBezTo>
                    <a:cubicBezTo>
                      <a:pt x="390" y="21"/>
                      <a:pt x="390" y="20"/>
                      <a:pt x="390" y="20"/>
                    </a:cubicBezTo>
                    <a:cubicBezTo>
                      <a:pt x="390" y="20"/>
                      <a:pt x="391" y="20"/>
                      <a:pt x="391" y="20"/>
                    </a:cubicBezTo>
                    <a:cubicBezTo>
                      <a:pt x="392" y="19"/>
                      <a:pt x="393" y="19"/>
                      <a:pt x="394" y="18"/>
                    </a:cubicBezTo>
                    <a:cubicBezTo>
                      <a:pt x="394" y="18"/>
                      <a:pt x="394" y="18"/>
                      <a:pt x="394" y="18"/>
                    </a:cubicBezTo>
                    <a:cubicBezTo>
                      <a:pt x="393" y="17"/>
                      <a:pt x="393" y="17"/>
                      <a:pt x="393" y="17"/>
                    </a:cubicBezTo>
                    <a:cubicBezTo>
                      <a:pt x="392" y="17"/>
                      <a:pt x="392" y="18"/>
                      <a:pt x="391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2" y="17"/>
                      <a:pt x="392" y="17"/>
                      <a:pt x="392" y="17"/>
                    </a:cubicBezTo>
                    <a:cubicBezTo>
                      <a:pt x="392" y="17"/>
                      <a:pt x="392" y="16"/>
                      <a:pt x="393" y="16"/>
                    </a:cubicBezTo>
                    <a:cubicBezTo>
                      <a:pt x="393" y="16"/>
                      <a:pt x="393" y="16"/>
                      <a:pt x="394" y="15"/>
                    </a:cubicBezTo>
                    <a:cubicBezTo>
                      <a:pt x="394" y="16"/>
                      <a:pt x="394" y="16"/>
                      <a:pt x="394" y="16"/>
                    </a:cubicBezTo>
                    <a:cubicBezTo>
                      <a:pt x="394" y="16"/>
                      <a:pt x="394" y="17"/>
                      <a:pt x="394" y="17"/>
                    </a:cubicBezTo>
                    <a:cubicBezTo>
                      <a:pt x="395" y="17"/>
                      <a:pt x="395" y="17"/>
                      <a:pt x="395" y="16"/>
                    </a:cubicBezTo>
                    <a:cubicBezTo>
                      <a:pt x="396" y="16"/>
                      <a:pt x="396" y="17"/>
                      <a:pt x="396" y="17"/>
                    </a:cubicBezTo>
                    <a:cubicBezTo>
                      <a:pt x="396" y="16"/>
                      <a:pt x="397" y="16"/>
                      <a:pt x="397" y="16"/>
                    </a:cubicBezTo>
                    <a:cubicBezTo>
                      <a:pt x="397" y="16"/>
                      <a:pt x="397" y="15"/>
                      <a:pt x="397" y="15"/>
                    </a:cubicBezTo>
                    <a:cubicBezTo>
                      <a:pt x="396" y="15"/>
                      <a:pt x="396" y="15"/>
                      <a:pt x="396" y="15"/>
                    </a:cubicBezTo>
                    <a:cubicBezTo>
                      <a:pt x="396" y="15"/>
                      <a:pt x="395" y="15"/>
                      <a:pt x="395" y="15"/>
                    </a:cubicBezTo>
                    <a:cubicBezTo>
                      <a:pt x="395" y="15"/>
                      <a:pt x="395" y="14"/>
                      <a:pt x="395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395" y="13"/>
                      <a:pt x="395" y="13"/>
                      <a:pt x="395" y="13"/>
                    </a:cubicBezTo>
                    <a:cubicBezTo>
                      <a:pt x="395" y="13"/>
                      <a:pt x="395" y="13"/>
                      <a:pt x="395" y="13"/>
                    </a:cubicBezTo>
                    <a:cubicBezTo>
                      <a:pt x="395" y="13"/>
                      <a:pt x="395" y="12"/>
                      <a:pt x="395" y="12"/>
                    </a:cubicBezTo>
                    <a:cubicBezTo>
                      <a:pt x="394" y="12"/>
                      <a:pt x="394" y="12"/>
                      <a:pt x="393" y="12"/>
                    </a:cubicBezTo>
                    <a:cubicBezTo>
                      <a:pt x="393" y="11"/>
                      <a:pt x="394" y="11"/>
                      <a:pt x="394" y="11"/>
                    </a:cubicBezTo>
                    <a:cubicBezTo>
                      <a:pt x="393" y="11"/>
                      <a:pt x="393" y="10"/>
                      <a:pt x="393" y="10"/>
                    </a:cubicBezTo>
                    <a:cubicBezTo>
                      <a:pt x="393" y="10"/>
                      <a:pt x="393" y="10"/>
                      <a:pt x="393" y="10"/>
                    </a:cubicBezTo>
                    <a:cubicBezTo>
                      <a:pt x="393" y="10"/>
                      <a:pt x="393" y="9"/>
                      <a:pt x="393" y="9"/>
                    </a:cubicBezTo>
                    <a:cubicBezTo>
                      <a:pt x="393" y="9"/>
                      <a:pt x="394" y="8"/>
                      <a:pt x="394" y="8"/>
                    </a:cubicBezTo>
                    <a:cubicBezTo>
                      <a:pt x="394" y="8"/>
                      <a:pt x="394" y="8"/>
                      <a:pt x="394" y="7"/>
                    </a:cubicBezTo>
                    <a:cubicBezTo>
                      <a:pt x="394" y="7"/>
                      <a:pt x="394" y="7"/>
                      <a:pt x="394" y="6"/>
                    </a:cubicBezTo>
                    <a:cubicBezTo>
                      <a:pt x="394" y="6"/>
                      <a:pt x="394" y="6"/>
                      <a:pt x="394" y="6"/>
                    </a:cubicBezTo>
                    <a:cubicBezTo>
                      <a:pt x="394" y="6"/>
                      <a:pt x="394" y="6"/>
                      <a:pt x="394" y="6"/>
                    </a:cubicBezTo>
                    <a:cubicBezTo>
                      <a:pt x="394" y="6"/>
                      <a:pt x="393" y="5"/>
                      <a:pt x="393" y="5"/>
                    </a:cubicBezTo>
                    <a:cubicBezTo>
                      <a:pt x="393" y="5"/>
                      <a:pt x="393" y="4"/>
                      <a:pt x="393" y="4"/>
                    </a:cubicBezTo>
                    <a:cubicBezTo>
                      <a:pt x="393" y="4"/>
                      <a:pt x="392" y="4"/>
                      <a:pt x="392" y="4"/>
                    </a:cubicBezTo>
                    <a:cubicBezTo>
                      <a:pt x="392" y="4"/>
                      <a:pt x="392" y="4"/>
                      <a:pt x="392" y="3"/>
                    </a:cubicBezTo>
                    <a:cubicBezTo>
                      <a:pt x="392" y="3"/>
                      <a:pt x="392" y="3"/>
                      <a:pt x="392" y="3"/>
                    </a:cubicBezTo>
                    <a:cubicBezTo>
                      <a:pt x="392" y="3"/>
                      <a:pt x="392" y="3"/>
                      <a:pt x="392" y="2"/>
                    </a:cubicBezTo>
                    <a:cubicBezTo>
                      <a:pt x="392" y="2"/>
                      <a:pt x="392" y="2"/>
                      <a:pt x="392" y="2"/>
                    </a:cubicBezTo>
                    <a:cubicBezTo>
                      <a:pt x="392" y="2"/>
                      <a:pt x="392" y="2"/>
                      <a:pt x="391" y="2"/>
                    </a:cubicBezTo>
                    <a:cubicBezTo>
                      <a:pt x="391" y="1"/>
                      <a:pt x="391" y="1"/>
                      <a:pt x="390" y="1"/>
                    </a:cubicBezTo>
                    <a:cubicBezTo>
                      <a:pt x="390" y="1"/>
                      <a:pt x="390" y="1"/>
                      <a:pt x="389" y="1"/>
                    </a:cubicBezTo>
                    <a:cubicBezTo>
                      <a:pt x="390" y="1"/>
                      <a:pt x="390" y="1"/>
                      <a:pt x="390" y="1"/>
                    </a:cubicBezTo>
                    <a:cubicBezTo>
                      <a:pt x="390" y="1"/>
                      <a:pt x="389" y="0"/>
                      <a:pt x="389" y="0"/>
                    </a:cubicBezTo>
                    <a:cubicBezTo>
                      <a:pt x="389" y="0"/>
                      <a:pt x="388" y="0"/>
                      <a:pt x="387" y="0"/>
                    </a:cubicBezTo>
                    <a:cubicBezTo>
                      <a:pt x="387" y="0"/>
                      <a:pt x="386" y="0"/>
                      <a:pt x="386" y="0"/>
                    </a:cubicBezTo>
                    <a:cubicBezTo>
                      <a:pt x="386" y="1"/>
                      <a:pt x="385" y="1"/>
                      <a:pt x="385" y="1"/>
                    </a:cubicBezTo>
                    <a:cubicBezTo>
                      <a:pt x="385" y="1"/>
                      <a:pt x="385" y="1"/>
                      <a:pt x="385" y="1"/>
                    </a:cubicBezTo>
                    <a:cubicBezTo>
                      <a:pt x="385" y="2"/>
                      <a:pt x="384" y="2"/>
                      <a:pt x="384" y="2"/>
                    </a:cubicBezTo>
                    <a:cubicBezTo>
                      <a:pt x="384" y="3"/>
                      <a:pt x="384" y="3"/>
                      <a:pt x="384" y="3"/>
                    </a:cubicBezTo>
                    <a:cubicBezTo>
                      <a:pt x="383" y="3"/>
                      <a:pt x="383" y="3"/>
                      <a:pt x="382" y="3"/>
                    </a:cubicBezTo>
                    <a:cubicBezTo>
                      <a:pt x="382" y="4"/>
                      <a:pt x="382" y="4"/>
                      <a:pt x="381" y="4"/>
                    </a:cubicBezTo>
                    <a:cubicBezTo>
                      <a:pt x="382" y="4"/>
                      <a:pt x="382" y="4"/>
                      <a:pt x="382" y="5"/>
                    </a:cubicBezTo>
                    <a:cubicBezTo>
                      <a:pt x="382" y="5"/>
                      <a:pt x="383" y="5"/>
                      <a:pt x="383" y="5"/>
                    </a:cubicBezTo>
                    <a:cubicBezTo>
                      <a:pt x="384" y="5"/>
                      <a:pt x="384" y="5"/>
                      <a:pt x="384" y="5"/>
                    </a:cubicBezTo>
                    <a:cubicBezTo>
                      <a:pt x="384" y="5"/>
                      <a:pt x="384" y="5"/>
                      <a:pt x="384" y="5"/>
                    </a:cubicBezTo>
                    <a:cubicBezTo>
                      <a:pt x="384" y="5"/>
                      <a:pt x="384" y="6"/>
                      <a:pt x="383" y="6"/>
                    </a:cubicBezTo>
                    <a:cubicBezTo>
                      <a:pt x="383" y="7"/>
                      <a:pt x="383" y="7"/>
                      <a:pt x="383" y="7"/>
                    </a:cubicBezTo>
                    <a:cubicBezTo>
                      <a:pt x="383" y="7"/>
                      <a:pt x="382" y="7"/>
                      <a:pt x="382" y="8"/>
                    </a:cubicBezTo>
                    <a:cubicBezTo>
                      <a:pt x="382" y="7"/>
                      <a:pt x="382" y="7"/>
                      <a:pt x="382" y="7"/>
                    </a:cubicBezTo>
                    <a:cubicBezTo>
                      <a:pt x="382" y="7"/>
                      <a:pt x="382" y="7"/>
                      <a:pt x="381" y="7"/>
                    </a:cubicBezTo>
                    <a:cubicBezTo>
                      <a:pt x="382" y="6"/>
                      <a:pt x="382" y="6"/>
                      <a:pt x="382" y="6"/>
                    </a:cubicBezTo>
                    <a:cubicBezTo>
                      <a:pt x="381" y="6"/>
                      <a:pt x="381" y="6"/>
                      <a:pt x="381" y="6"/>
                    </a:cubicBezTo>
                    <a:cubicBezTo>
                      <a:pt x="380" y="6"/>
                      <a:pt x="380" y="6"/>
                      <a:pt x="379" y="6"/>
                    </a:cubicBezTo>
                    <a:cubicBezTo>
                      <a:pt x="379" y="7"/>
                      <a:pt x="379" y="7"/>
                      <a:pt x="379" y="7"/>
                    </a:cubicBezTo>
                    <a:cubicBezTo>
                      <a:pt x="379" y="7"/>
                      <a:pt x="378" y="8"/>
                      <a:pt x="378" y="8"/>
                    </a:cubicBezTo>
                    <a:cubicBezTo>
                      <a:pt x="378" y="8"/>
                      <a:pt x="378" y="8"/>
                      <a:pt x="378" y="9"/>
                    </a:cubicBezTo>
                    <a:cubicBezTo>
                      <a:pt x="377" y="9"/>
                      <a:pt x="377" y="9"/>
                      <a:pt x="377" y="9"/>
                    </a:cubicBezTo>
                    <a:cubicBezTo>
                      <a:pt x="377" y="10"/>
                      <a:pt x="376" y="10"/>
                      <a:pt x="376" y="11"/>
                    </a:cubicBezTo>
                    <a:cubicBezTo>
                      <a:pt x="376" y="11"/>
                      <a:pt x="375" y="11"/>
                      <a:pt x="375" y="12"/>
                    </a:cubicBezTo>
                    <a:cubicBezTo>
                      <a:pt x="375" y="12"/>
                      <a:pt x="375" y="12"/>
                      <a:pt x="375" y="13"/>
                    </a:cubicBezTo>
                    <a:cubicBezTo>
                      <a:pt x="375" y="13"/>
                      <a:pt x="376" y="13"/>
                      <a:pt x="376" y="13"/>
                    </a:cubicBezTo>
                    <a:cubicBezTo>
                      <a:pt x="376" y="14"/>
                      <a:pt x="376" y="14"/>
                      <a:pt x="376" y="14"/>
                    </a:cubicBezTo>
                    <a:cubicBezTo>
                      <a:pt x="376" y="14"/>
                      <a:pt x="376" y="14"/>
                      <a:pt x="376" y="14"/>
                    </a:cubicBezTo>
                    <a:cubicBezTo>
                      <a:pt x="377" y="14"/>
                      <a:pt x="377" y="13"/>
                      <a:pt x="377" y="13"/>
                    </a:cubicBezTo>
                    <a:cubicBezTo>
                      <a:pt x="378" y="13"/>
                      <a:pt x="378" y="13"/>
                      <a:pt x="378" y="13"/>
                    </a:cubicBezTo>
                    <a:cubicBezTo>
                      <a:pt x="378" y="13"/>
                      <a:pt x="378" y="13"/>
                      <a:pt x="378" y="14"/>
                    </a:cubicBezTo>
                    <a:cubicBezTo>
                      <a:pt x="378" y="14"/>
                      <a:pt x="377" y="14"/>
                      <a:pt x="377" y="14"/>
                    </a:cubicBezTo>
                    <a:cubicBezTo>
                      <a:pt x="377" y="14"/>
                      <a:pt x="377" y="14"/>
                      <a:pt x="377" y="14"/>
                    </a:cubicBezTo>
                    <a:cubicBezTo>
                      <a:pt x="377" y="15"/>
                      <a:pt x="376" y="15"/>
                      <a:pt x="376" y="15"/>
                    </a:cubicBezTo>
                    <a:cubicBezTo>
                      <a:pt x="376" y="15"/>
                      <a:pt x="375" y="15"/>
                      <a:pt x="375" y="15"/>
                    </a:cubicBezTo>
                    <a:cubicBezTo>
                      <a:pt x="375" y="16"/>
                      <a:pt x="374" y="16"/>
                      <a:pt x="373" y="17"/>
                    </a:cubicBezTo>
                    <a:cubicBezTo>
                      <a:pt x="373" y="17"/>
                      <a:pt x="373" y="17"/>
                      <a:pt x="373" y="18"/>
                    </a:cubicBezTo>
                    <a:cubicBezTo>
                      <a:pt x="373" y="18"/>
                      <a:pt x="373" y="19"/>
                      <a:pt x="373" y="19"/>
                    </a:cubicBezTo>
                    <a:cubicBezTo>
                      <a:pt x="373" y="20"/>
                      <a:pt x="374" y="20"/>
                      <a:pt x="374" y="20"/>
                    </a:cubicBezTo>
                    <a:cubicBezTo>
                      <a:pt x="374" y="20"/>
                      <a:pt x="374" y="20"/>
                      <a:pt x="374" y="20"/>
                    </a:cubicBezTo>
                    <a:cubicBezTo>
                      <a:pt x="374" y="21"/>
                      <a:pt x="374" y="21"/>
                      <a:pt x="374" y="21"/>
                    </a:cubicBezTo>
                    <a:cubicBezTo>
                      <a:pt x="374" y="21"/>
                      <a:pt x="374" y="21"/>
                      <a:pt x="374" y="21"/>
                    </a:cubicBezTo>
                    <a:cubicBezTo>
                      <a:pt x="374" y="22"/>
                      <a:pt x="374" y="22"/>
                      <a:pt x="374" y="22"/>
                    </a:cubicBezTo>
                    <a:cubicBezTo>
                      <a:pt x="375" y="22"/>
                      <a:pt x="375" y="22"/>
                      <a:pt x="375" y="22"/>
                    </a:cubicBezTo>
                    <a:cubicBezTo>
                      <a:pt x="375" y="22"/>
                      <a:pt x="376" y="22"/>
                      <a:pt x="376" y="22"/>
                    </a:cubicBezTo>
                    <a:cubicBezTo>
                      <a:pt x="376" y="22"/>
                      <a:pt x="376" y="22"/>
                      <a:pt x="376" y="22"/>
                    </a:cubicBezTo>
                    <a:cubicBezTo>
                      <a:pt x="377" y="22"/>
                      <a:pt x="377" y="22"/>
                      <a:pt x="377" y="23"/>
                    </a:cubicBezTo>
                    <a:cubicBezTo>
                      <a:pt x="378" y="23"/>
                      <a:pt x="378" y="23"/>
                      <a:pt x="378" y="23"/>
                    </a:cubicBezTo>
                    <a:cubicBezTo>
                      <a:pt x="378" y="23"/>
                      <a:pt x="379" y="23"/>
                      <a:pt x="379" y="23"/>
                    </a:cubicBezTo>
                    <a:cubicBezTo>
                      <a:pt x="379" y="23"/>
                      <a:pt x="379" y="22"/>
                      <a:pt x="379" y="22"/>
                    </a:cubicBezTo>
                    <a:cubicBezTo>
                      <a:pt x="379" y="22"/>
                      <a:pt x="379" y="22"/>
                      <a:pt x="379" y="23"/>
                    </a:cubicBezTo>
                    <a:cubicBezTo>
                      <a:pt x="380" y="23"/>
                      <a:pt x="380" y="23"/>
                      <a:pt x="380" y="24"/>
                    </a:cubicBezTo>
                    <a:cubicBezTo>
                      <a:pt x="381" y="24"/>
                      <a:pt x="381" y="24"/>
                      <a:pt x="382" y="23"/>
                    </a:cubicBezTo>
                    <a:cubicBezTo>
                      <a:pt x="382" y="24"/>
                      <a:pt x="382" y="24"/>
                      <a:pt x="383" y="24"/>
                    </a:cubicBezTo>
                    <a:cubicBezTo>
                      <a:pt x="383" y="24"/>
                      <a:pt x="383" y="23"/>
                      <a:pt x="384" y="23"/>
                    </a:cubicBezTo>
                    <a:cubicBezTo>
                      <a:pt x="384" y="23"/>
                      <a:pt x="385" y="23"/>
                      <a:pt x="385" y="23"/>
                    </a:cubicBezTo>
                    <a:cubicBezTo>
                      <a:pt x="385" y="23"/>
                      <a:pt x="385" y="24"/>
                      <a:pt x="385" y="24"/>
                    </a:cubicBezTo>
                    <a:cubicBezTo>
                      <a:pt x="385" y="24"/>
                      <a:pt x="385" y="25"/>
                      <a:pt x="384" y="25"/>
                    </a:cubicBezTo>
                    <a:cubicBezTo>
                      <a:pt x="384" y="26"/>
                      <a:pt x="384" y="26"/>
                      <a:pt x="383" y="26"/>
                    </a:cubicBezTo>
                    <a:cubicBezTo>
                      <a:pt x="383" y="26"/>
                      <a:pt x="383" y="26"/>
                      <a:pt x="383" y="26"/>
                    </a:cubicBezTo>
                    <a:cubicBezTo>
                      <a:pt x="383" y="26"/>
                      <a:pt x="383" y="25"/>
                      <a:pt x="383" y="25"/>
                    </a:cubicBezTo>
                    <a:cubicBezTo>
                      <a:pt x="383" y="25"/>
                      <a:pt x="384" y="25"/>
                      <a:pt x="384" y="25"/>
                    </a:cubicBezTo>
                    <a:cubicBezTo>
                      <a:pt x="383" y="25"/>
                      <a:pt x="383" y="25"/>
                      <a:pt x="382" y="25"/>
                    </a:cubicBezTo>
                    <a:cubicBezTo>
                      <a:pt x="382" y="25"/>
                      <a:pt x="382" y="25"/>
                      <a:pt x="381" y="25"/>
                    </a:cubicBezTo>
                    <a:cubicBezTo>
                      <a:pt x="381" y="26"/>
                      <a:pt x="381" y="26"/>
                      <a:pt x="380" y="26"/>
                    </a:cubicBezTo>
                    <a:cubicBezTo>
                      <a:pt x="381" y="26"/>
                      <a:pt x="381" y="26"/>
                      <a:pt x="381" y="26"/>
                    </a:cubicBezTo>
                    <a:cubicBezTo>
                      <a:pt x="381" y="27"/>
                      <a:pt x="381" y="27"/>
                      <a:pt x="381" y="27"/>
                    </a:cubicBezTo>
                    <a:cubicBezTo>
                      <a:pt x="381" y="27"/>
                      <a:pt x="380" y="27"/>
                      <a:pt x="380" y="28"/>
                    </a:cubicBezTo>
                    <a:cubicBezTo>
                      <a:pt x="380" y="28"/>
                      <a:pt x="379" y="28"/>
                      <a:pt x="379" y="28"/>
                    </a:cubicBezTo>
                    <a:cubicBezTo>
                      <a:pt x="379" y="28"/>
                      <a:pt x="379" y="28"/>
                      <a:pt x="379" y="28"/>
                    </a:cubicBezTo>
                    <a:cubicBezTo>
                      <a:pt x="378" y="29"/>
                      <a:pt x="378" y="29"/>
                      <a:pt x="378" y="30"/>
                    </a:cubicBezTo>
                    <a:cubicBezTo>
                      <a:pt x="378" y="30"/>
                      <a:pt x="378" y="30"/>
                      <a:pt x="378" y="30"/>
                    </a:cubicBezTo>
                    <a:cubicBezTo>
                      <a:pt x="379" y="30"/>
                      <a:pt x="379" y="30"/>
                      <a:pt x="379" y="30"/>
                    </a:cubicBezTo>
                    <a:cubicBezTo>
                      <a:pt x="379" y="30"/>
                      <a:pt x="380" y="30"/>
                      <a:pt x="380" y="30"/>
                    </a:cubicBezTo>
                    <a:cubicBezTo>
                      <a:pt x="380" y="30"/>
                      <a:pt x="380" y="30"/>
                      <a:pt x="381" y="29"/>
                    </a:cubicBezTo>
                    <a:cubicBezTo>
                      <a:pt x="381" y="29"/>
                      <a:pt x="381" y="29"/>
                      <a:pt x="381" y="29"/>
                    </a:cubicBezTo>
                    <a:cubicBezTo>
                      <a:pt x="381" y="29"/>
                      <a:pt x="381" y="28"/>
                      <a:pt x="381" y="28"/>
                    </a:cubicBezTo>
                    <a:cubicBezTo>
                      <a:pt x="381" y="28"/>
                      <a:pt x="381" y="28"/>
                      <a:pt x="382" y="28"/>
                    </a:cubicBezTo>
                    <a:cubicBezTo>
                      <a:pt x="382" y="28"/>
                      <a:pt x="382" y="28"/>
                      <a:pt x="382" y="28"/>
                    </a:cubicBezTo>
                    <a:cubicBezTo>
                      <a:pt x="383" y="28"/>
                      <a:pt x="383" y="28"/>
                      <a:pt x="383" y="28"/>
                    </a:cubicBezTo>
                    <a:cubicBezTo>
                      <a:pt x="383" y="28"/>
                      <a:pt x="383" y="28"/>
                      <a:pt x="383" y="29"/>
                    </a:cubicBezTo>
                    <a:cubicBezTo>
                      <a:pt x="383" y="29"/>
                      <a:pt x="382" y="29"/>
                      <a:pt x="382" y="30"/>
                    </a:cubicBezTo>
                    <a:cubicBezTo>
                      <a:pt x="382" y="30"/>
                      <a:pt x="382" y="30"/>
                      <a:pt x="382" y="31"/>
                    </a:cubicBezTo>
                    <a:cubicBezTo>
                      <a:pt x="382" y="31"/>
                      <a:pt x="382" y="31"/>
                      <a:pt x="382" y="31"/>
                    </a:cubicBezTo>
                    <a:cubicBezTo>
                      <a:pt x="382" y="31"/>
                      <a:pt x="382" y="32"/>
                      <a:pt x="382" y="32"/>
                    </a:cubicBezTo>
                    <a:cubicBezTo>
                      <a:pt x="381" y="32"/>
                      <a:pt x="381" y="32"/>
                      <a:pt x="380" y="32"/>
                    </a:cubicBezTo>
                    <a:cubicBezTo>
                      <a:pt x="380" y="33"/>
                      <a:pt x="380" y="33"/>
                      <a:pt x="379" y="33"/>
                    </a:cubicBezTo>
                    <a:cubicBezTo>
                      <a:pt x="379" y="33"/>
                      <a:pt x="379" y="33"/>
                      <a:pt x="379" y="34"/>
                    </a:cubicBezTo>
                    <a:cubicBezTo>
                      <a:pt x="379" y="34"/>
                      <a:pt x="379" y="34"/>
                      <a:pt x="379" y="34"/>
                    </a:cubicBezTo>
                    <a:cubicBezTo>
                      <a:pt x="379" y="34"/>
                      <a:pt x="379" y="34"/>
                      <a:pt x="378" y="35"/>
                    </a:cubicBezTo>
                    <a:cubicBezTo>
                      <a:pt x="378" y="35"/>
                      <a:pt x="377" y="36"/>
                      <a:pt x="376" y="36"/>
                    </a:cubicBezTo>
                    <a:cubicBezTo>
                      <a:pt x="376" y="36"/>
                      <a:pt x="376" y="37"/>
                      <a:pt x="375" y="37"/>
                    </a:cubicBezTo>
                    <a:cubicBezTo>
                      <a:pt x="375" y="37"/>
                      <a:pt x="375" y="37"/>
                      <a:pt x="374" y="37"/>
                    </a:cubicBezTo>
                    <a:cubicBezTo>
                      <a:pt x="374" y="37"/>
                      <a:pt x="374" y="37"/>
                      <a:pt x="374" y="37"/>
                    </a:cubicBezTo>
                    <a:cubicBezTo>
                      <a:pt x="374" y="37"/>
                      <a:pt x="374" y="37"/>
                      <a:pt x="374" y="37"/>
                    </a:cubicBezTo>
                    <a:cubicBezTo>
                      <a:pt x="373" y="37"/>
                      <a:pt x="373" y="37"/>
                      <a:pt x="373" y="37"/>
                    </a:cubicBezTo>
                    <a:cubicBezTo>
                      <a:pt x="373" y="37"/>
                      <a:pt x="373" y="37"/>
                      <a:pt x="373" y="37"/>
                    </a:cubicBezTo>
                    <a:cubicBezTo>
                      <a:pt x="373" y="38"/>
                      <a:pt x="372" y="38"/>
                      <a:pt x="372" y="38"/>
                    </a:cubicBezTo>
                    <a:cubicBezTo>
                      <a:pt x="372" y="38"/>
                      <a:pt x="372" y="37"/>
                      <a:pt x="372" y="37"/>
                    </a:cubicBezTo>
                    <a:cubicBezTo>
                      <a:pt x="372" y="37"/>
                      <a:pt x="372" y="37"/>
                      <a:pt x="372" y="37"/>
                    </a:cubicBezTo>
                    <a:cubicBezTo>
                      <a:pt x="372" y="37"/>
                      <a:pt x="371" y="38"/>
                      <a:pt x="371" y="38"/>
                    </a:cubicBezTo>
                    <a:cubicBezTo>
                      <a:pt x="371" y="38"/>
                      <a:pt x="371" y="39"/>
                      <a:pt x="371" y="39"/>
                    </a:cubicBezTo>
                    <a:cubicBezTo>
                      <a:pt x="371" y="39"/>
                      <a:pt x="370" y="40"/>
                      <a:pt x="370" y="40"/>
                    </a:cubicBezTo>
                    <a:cubicBezTo>
                      <a:pt x="370" y="40"/>
                      <a:pt x="370" y="40"/>
                      <a:pt x="370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2"/>
                      <a:pt x="370" y="42"/>
                      <a:pt x="370" y="43"/>
                    </a:cubicBezTo>
                    <a:cubicBezTo>
                      <a:pt x="370" y="43"/>
                      <a:pt x="370" y="43"/>
                      <a:pt x="370" y="43"/>
                    </a:cubicBezTo>
                    <a:cubicBezTo>
                      <a:pt x="371" y="43"/>
                      <a:pt x="371" y="43"/>
                      <a:pt x="371" y="43"/>
                    </a:cubicBezTo>
                    <a:cubicBezTo>
                      <a:pt x="371" y="44"/>
                      <a:pt x="371" y="44"/>
                      <a:pt x="370" y="44"/>
                    </a:cubicBezTo>
                    <a:cubicBezTo>
                      <a:pt x="370" y="44"/>
                      <a:pt x="370" y="45"/>
                      <a:pt x="370" y="45"/>
                    </a:cubicBezTo>
                    <a:cubicBezTo>
                      <a:pt x="370" y="45"/>
                      <a:pt x="370" y="45"/>
                      <a:pt x="370" y="45"/>
                    </a:cubicBezTo>
                    <a:cubicBezTo>
                      <a:pt x="371" y="45"/>
                      <a:pt x="371" y="44"/>
                      <a:pt x="371" y="44"/>
                    </a:cubicBezTo>
                    <a:cubicBezTo>
                      <a:pt x="371" y="44"/>
                      <a:pt x="371" y="44"/>
                      <a:pt x="371" y="44"/>
                    </a:cubicBezTo>
                    <a:cubicBezTo>
                      <a:pt x="372" y="44"/>
                      <a:pt x="372" y="44"/>
                      <a:pt x="373" y="44"/>
                    </a:cubicBezTo>
                    <a:cubicBezTo>
                      <a:pt x="373" y="43"/>
                      <a:pt x="373" y="43"/>
                      <a:pt x="373" y="43"/>
                    </a:cubicBezTo>
                    <a:cubicBezTo>
                      <a:pt x="373" y="43"/>
                      <a:pt x="373" y="43"/>
                      <a:pt x="373" y="44"/>
                    </a:cubicBezTo>
                    <a:cubicBezTo>
                      <a:pt x="372" y="44"/>
                      <a:pt x="372" y="44"/>
                      <a:pt x="372" y="44"/>
                    </a:cubicBezTo>
                    <a:cubicBezTo>
                      <a:pt x="371" y="44"/>
                      <a:pt x="371" y="45"/>
                      <a:pt x="371" y="45"/>
                    </a:cubicBezTo>
                    <a:cubicBezTo>
                      <a:pt x="370" y="45"/>
                      <a:pt x="370" y="45"/>
                      <a:pt x="370" y="46"/>
                    </a:cubicBezTo>
                    <a:cubicBezTo>
                      <a:pt x="370" y="46"/>
                      <a:pt x="370" y="46"/>
                      <a:pt x="370" y="46"/>
                    </a:cubicBezTo>
                    <a:cubicBezTo>
                      <a:pt x="369" y="47"/>
                      <a:pt x="369" y="47"/>
                      <a:pt x="369" y="47"/>
                    </a:cubicBezTo>
                    <a:cubicBezTo>
                      <a:pt x="369" y="47"/>
                      <a:pt x="368" y="47"/>
                      <a:pt x="368" y="47"/>
                    </a:cubicBezTo>
                    <a:cubicBezTo>
                      <a:pt x="367" y="47"/>
                      <a:pt x="367" y="47"/>
                      <a:pt x="367" y="47"/>
                    </a:cubicBezTo>
                    <a:cubicBezTo>
                      <a:pt x="366" y="47"/>
                      <a:pt x="366" y="47"/>
                      <a:pt x="366" y="47"/>
                    </a:cubicBezTo>
                    <a:cubicBezTo>
                      <a:pt x="366" y="47"/>
                      <a:pt x="365" y="47"/>
                      <a:pt x="365" y="47"/>
                    </a:cubicBezTo>
                    <a:cubicBezTo>
                      <a:pt x="365" y="48"/>
                      <a:pt x="366" y="48"/>
                      <a:pt x="366" y="48"/>
                    </a:cubicBezTo>
                    <a:cubicBezTo>
                      <a:pt x="366" y="49"/>
                      <a:pt x="365" y="50"/>
                      <a:pt x="365" y="50"/>
                    </a:cubicBezTo>
                    <a:cubicBezTo>
                      <a:pt x="365" y="50"/>
                      <a:pt x="365" y="49"/>
                      <a:pt x="365" y="49"/>
                    </a:cubicBezTo>
                    <a:cubicBezTo>
                      <a:pt x="365" y="48"/>
                      <a:pt x="365" y="48"/>
                      <a:pt x="365" y="48"/>
                    </a:cubicBezTo>
                    <a:cubicBezTo>
                      <a:pt x="364" y="48"/>
                      <a:pt x="364" y="47"/>
                      <a:pt x="364" y="47"/>
                    </a:cubicBezTo>
                    <a:cubicBezTo>
                      <a:pt x="364" y="47"/>
                      <a:pt x="364" y="46"/>
                      <a:pt x="364" y="46"/>
                    </a:cubicBezTo>
                    <a:cubicBezTo>
                      <a:pt x="364" y="46"/>
                      <a:pt x="364" y="46"/>
                      <a:pt x="364" y="46"/>
                    </a:cubicBezTo>
                    <a:cubicBezTo>
                      <a:pt x="364" y="46"/>
                      <a:pt x="365" y="47"/>
                      <a:pt x="365" y="47"/>
                    </a:cubicBezTo>
                    <a:cubicBezTo>
                      <a:pt x="365" y="47"/>
                      <a:pt x="366" y="46"/>
                      <a:pt x="366" y="46"/>
                    </a:cubicBezTo>
                    <a:cubicBezTo>
                      <a:pt x="366" y="46"/>
                      <a:pt x="367" y="46"/>
                      <a:pt x="367" y="47"/>
                    </a:cubicBezTo>
                    <a:cubicBezTo>
                      <a:pt x="367" y="47"/>
                      <a:pt x="368" y="47"/>
                      <a:pt x="368" y="47"/>
                    </a:cubicBezTo>
                    <a:cubicBezTo>
                      <a:pt x="368" y="46"/>
                      <a:pt x="369" y="46"/>
                      <a:pt x="369" y="46"/>
                    </a:cubicBezTo>
                    <a:cubicBezTo>
                      <a:pt x="369" y="46"/>
                      <a:pt x="369" y="46"/>
                      <a:pt x="369" y="45"/>
                    </a:cubicBezTo>
                    <a:cubicBezTo>
                      <a:pt x="369" y="45"/>
                      <a:pt x="369" y="45"/>
                      <a:pt x="369" y="44"/>
                    </a:cubicBezTo>
                    <a:cubicBezTo>
                      <a:pt x="369" y="44"/>
                      <a:pt x="369" y="45"/>
                      <a:pt x="368" y="45"/>
                    </a:cubicBezTo>
                    <a:cubicBezTo>
                      <a:pt x="368" y="45"/>
                      <a:pt x="368" y="45"/>
                      <a:pt x="367" y="45"/>
                    </a:cubicBezTo>
                    <a:cubicBezTo>
                      <a:pt x="368" y="45"/>
                      <a:pt x="368" y="44"/>
                      <a:pt x="368" y="44"/>
                    </a:cubicBezTo>
                    <a:cubicBezTo>
                      <a:pt x="368" y="44"/>
                      <a:pt x="369" y="44"/>
                      <a:pt x="369" y="43"/>
                    </a:cubicBezTo>
                    <a:cubicBezTo>
                      <a:pt x="368" y="43"/>
                      <a:pt x="368" y="43"/>
                      <a:pt x="368" y="43"/>
                    </a:cubicBezTo>
                    <a:cubicBezTo>
                      <a:pt x="368" y="44"/>
                      <a:pt x="367" y="44"/>
                      <a:pt x="367" y="44"/>
                    </a:cubicBezTo>
                    <a:cubicBezTo>
                      <a:pt x="367" y="44"/>
                      <a:pt x="366" y="45"/>
                      <a:pt x="366" y="45"/>
                    </a:cubicBezTo>
                    <a:cubicBezTo>
                      <a:pt x="366" y="45"/>
                      <a:pt x="366" y="45"/>
                      <a:pt x="366" y="44"/>
                    </a:cubicBezTo>
                    <a:cubicBezTo>
                      <a:pt x="366" y="44"/>
                      <a:pt x="366" y="44"/>
                      <a:pt x="367" y="44"/>
                    </a:cubicBezTo>
                    <a:cubicBezTo>
                      <a:pt x="367" y="43"/>
                      <a:pt x="367" y="43"/>
                      <a:pt x="367" y="43"/>
                    </a:cubicBezTo>
                    <a:cubicBezTo>
                      <a:pt x="366" y="43"/>
                      <a:pt x="366" y="43"/>
                      <a:pt x="366" y="43"/>
                    </a:cubicBezTo>
                    <a:cubicBezTo>
                      <a:pt x="366" y="43"/>
                      <a:pt x="365" y="43"/>
                      <a:pt x="365" y="44"/>
                    </a:cubicBezTo>
                    <a:cubicBezTo>
                      <a:pt x="365" y="44"/>
                      <a:pt x="365" y="43"/>
                      <a:pt x="365" y="43"/>
                    </a:cubicBezTo>
                    <a:cubicBezTo>
                      <a:pt x="365" y="43"/>
                      <a:pt x="365" y="42"/>
                      <a:pt x="365" y="42"/>
                    </a:cubicBezTo>
                    <a:cubicBezTo>
                      <a:pt x="365" y="42"/>
                      <a:pt x="365" y="41"/>
                      <a:pt x="366" y="41"/>
                    </a:cubicBezTo>
                    <a:cubicBezTo>
                      <a:pt x="366" y="41"/>
                      <a:pt x="366" y="41"/>
                      <a:pt x="366" y="42"/>
                    </a:cubicBezTo>
                    <a:cubicBezTo>
                      <a:pt x="366" y="41"/>
                      <a:pt x="366" y="41"/>
                      <a:pt x="366" y="41"/>
                    </a:cubicBezTo>
                    <a:cubicBezTo>
                      <a:pt x="366" y="41"/>
                      <a:pt x="366" y="41"/>
                      <a:pt x="366" y="41"/>
                    </a:cubicBezTo>
                    <a:cubicBezTo>
                      <a:pt x="367" y="40"/>
                      <a:pt x="367" y="40"/>
                      <a:pt x="368" y="39"/>
                    </a:cubicBezTo>
                    <a:cubicBezTo>
                      <a:pt x="368" y="39"/>
                      <a:pt x="368" y="39"/>
                      <a:pt x="368" y="39"/>
                    </a:cubicBezTo>
                    <a:cubicBezTo>
                      <a:pt x="368" y="38"/>
                      <a:pt x="369" y="38"/>
                      <a:pt x="369" y="38"/>
                    </a:cubicBezTo>
                    <a:cubicBezTo>
                      <a:pt x="369" y="37"/>
                      <a:pt x="369" y="37"/>
                      <a:pt x="369" y="37"/>
                    </a:cubicBezTo>
                    <a:cubicBezTo>
                      <a:pt x="369" y="37"/>
                      <a:pt x="369" y="37"/>
                      <a:pt x="370" y="36"/>
                    </a:cubicBezTo>
                    <a:cubicBezTo>
                      <a:pt x="370" y="36"/>
                      <a:pt x="370" y="36"/>
                      <a:pt x="370" y="36"/>
                    </a:cubicBezTo>
                    <a:cubicBezTo>
                      <a:pt x="370" y="36"/>
                      <a:pt x="370" y="36"/>
                      <a:pt x="370" y="36"/>
                    </a:cubicBezTo>
                    <a:cubicBezTo>
                      <a:pt x="370" y="36"/>
                      <a:pt x="370" y="36"/>
                      <a:pt x="369" y="36"/>
                    </a:cubicBezTo>
                    <a:cubicBezTo>
                      <a:pt x="369" y="36"/>
                      <a:pt x="368" y="36"/>
                      <a:pt x="368" y="36"/>
                    </a:cubicBezTo>
                    <a:cubicBezTo>
                      <a:pt x="368" y="37"/>
                      <a:pt x="367" y="37"/>
                      <a:pt x="367" y="37"/>
                    </a:cubicBezTo>
                    <a:cubicBezTo>
                      <a:pt x="367" y="38"/>
                      <a:pt x="367" y="38"/>
                      <a:pt x="366" y="38"/>
                    </a:cubicBezTo>
                    <a:cubicBezTo>
                      <a:pt x="366" y="38"/>
                      <a:pt x="366" y="38"/>
                      <a:pt x="365" y="38"/>
                    </a:cubicBezTo>
                    <a:cubicBezTo>
                      <a:pt x="365" y="38"/>
                      <a:pt x="365" y="38"/>
                      <a:pt x="365" y="38"/>
                    </a:cubicBezTo>
                    <a:cubicBezTo>
                      <a:pt x="366" y="38"/>
                      <a:pt x="366" y="37"/>
                      <a:pt x="367" y="37"/>
                    </a:cubicBezTo>
                    <a:cubicBezTo>
                      <a:pt x="367" y="37"/>
                      <a:pt x="367" y="37"/>
                      <a:pt x="367" y="37"/>
                    </a:cubicBezTo>
                    <a:cubicBezTo>
                      <a:pt x="367" y="37"/>
                      <a:pt x="366" y="37"/>
                      <a:pt x="366" y="37"/>
                    </a:cubicBezTo>
                    <a:cubicBezTo>
                      <a:pt x="366" y="37"/>
                      <a:pt x="365" y="37"/>
                      <a:pt x="365" y="37"/>
                    </a:cubicBezTo>
                    <a:cubicBezTo>
                      <a:pt x="365" y="37"/>
                      <a:pt x="365" y="37"/>
                      <a:pt x="364" y="37"/>
                    </a:cubicBezTo>
                    <a:cubicBezTo>
                      <a:pt x="364" y="36"/>
                      <a:pt x="364" y="36"/>
                      <a:pt x="365" y="36"/>
                    </a:cubicBezTo>
                    <a:cubicBezTo>
                      <a:pt x="365" y="36"/>
                      <a:pt x="365" y="35"/>
                      <a:pt x="364" y="35"/>
                    </a:cubicBezTo>
                    <a:cubicBezTo>
                      <a:pt x="364" y="35"/>
                      <a:pt x="364" y="35"/>
                      <a:pt x="363" y="35"/>
                    </a:cubicBezTo>
                    <a:cubicBezTo>
                      <a:pt x="363" y="35"/>
                      <a:pt x="363" y="35"/>
                      <a:pt x="363" y="35"/>
                    </a:cubicBezTo>
                    <a:cubicBezTo>
                      <a:pt x="363" y="35"/>
                      <a:pt x="363" y="36"/>
                      <a:pt x="363" y="36"/>
                    </a:cubicBezTo>
                    <a:cubicBezTo>
                      <a:pt x="363" y="36"/>
                      <a:pt x="363" y="35"/>
                      <a:pt x="363" y="35"/>
                    </a:cubicBezTo>
                    <a:cubicBezTo>
                      <a:pt x="363" y="35"/>
                      <a:pt x="363" y="35"/>
                      <a:pt x="363" y="35"/>
                    </a:cubicBezTo>
                    <a:cubicBezTo>
                      <a:pt x="363" y="35"/>
                      <a:pt x="362" y="35"/>
                      <a:pt x="362" y="34"/>
                    </a:cubicBezTo>
                    <a:cubicBezTo>
                      <a:pt x="362" y="34"/>
                      <a:pt x="362" y="35"/>
                      <a:pt x="361" y="35"/>
                    </a:cubicBezTo>
                    <a:cubicBezTo>
                      <a:pt x="361" y="35"/>
                      <a:pt x="361" y="35"/>
                      <a:pt x="361" y="35"/>
                    </a:cubicBezTo>
                    <a:cubicBezTo>
                      <a:pt x="361" y="36"/>
                      <a:pt x="360" y="36"/>
                      <a:pt x="360" y="36"/>
                    </a:cubicBezTo>
                    <a:cubicBezTo>
                      <a:pt x="360" y="36"/>
                      <a:pt x="360" y="36"/>
                      <a:pt x="360" y="37"/>
                    </a:cubicBezTo>
                    <a:cubicBezTo>
                      <a:pt x="360" y="37"/>
                      <a:pt x="359" y="36"/>
                      <a:pt x="359" y="36"/>
                    </a:cubicBezTo>
                    <a:cubicBezTo>
                      <a:pt x="359" y="36"/>
                      <a:pt x="359" y="36"/>
                      <a:pt x="359" y="36"/>
                    </a:cubicBezTo>
                    <a:cubicBezTo>
                      <a:pt x="359" y="36"/>
                      <a:pt x="359" y="36"/>
                      <a:pt x="358" y="36"/>
                    </a:cubicBezTo>
                    <a:cubicBezTo>
                      <a:pt x="358" y="36"/>
                      <a:pt x="358" y="36"/>
                      <a:pt x="358" y="36"/>
                    </a:cubicBezTo>
                    <a:cubicBezTo>
                      <a:pt x="358" y="36"/>
                      <a:pt x="358" y="36"/>
                      <a:pt x="357" y="36"/>
                    </a:cubicBezTo>
                    <a:cubicBezTo>
                      <a:pt x="358" y="36"/>
                      <a:pt x="358" y="37"/>
                      <a:pt x="358" y="37"/>
                    </a:cubicBezTo>
                    <a:cubicBezTo>
                      <a:pt x="358" y="37"/>
                      <a:pt x="358" y="37"/>
                      <a:pt x="358" y="37"/>
                    </a:cubicBezTo>
                    <a:cubicBezTo>
                      <a:pt x="358" y="37"/>
                      <a:pt x="358" y="37"/>
                      <a:pt x="358" y="38"/>
                    </a:cubicBezTo>
                    <a:cubicBezTo>
                      <a:pt x="358" y="38"/>
                      <a:pt x="358" y="38"/>
                      <a:pt x="358" y="38"/>
                    </a:cubicBezTo>
                    <a:cubicBezTo>
                      <a:pt x="358" y="38"/>
                      <a:pt x="358" y="38"/>
                      <a:pt x="358" y="39"/>
                    </a:cubicBezTo>
                    <a:cubicBezTo>
                      <a:pt x="358" y="38"/>
                      <a:pt x="358" y="38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8"/>
                      <a:pt x="357" y="38"/>
                      <a:pt x="357" y="39"/>
                    </a:cubicBezTo>
                    <a:cubicBezTo>
                      <a:pt x="357" y="39"/>
                      <a:pt x="357" y="39"/>
                      <a:pt x="358" y="40"/>
                    </a:cubicBezTo>
                    <a:cubicBezTo>
                      <a:pt x="358" y="40"/>
                      <a:pt x="358" y="40"/>
                      <a:pt x="358" y="41"/>
                    </a:cubicBezTo>
                    <a:cubicBezTo>
                      <a:pt x="359" y="41"/>
                      <a:pt x="359" y="41"/>
                      <a:pt x="360" y="41"/>
                    </a:cubicBezTo>
                    <a:cubicBezTo>
                      <a:pt x="360" y="41"/>
                      <a:pt x="360" y="41"/>
                      <a:pt x="361" y="41"/>
                    </a:cubicBezTo>
                    <a:cubicBezTo>
                      <a:pt x="361" y="42"/>
                      <a:pt x="361" y="42"/>
                      <a:pt x="361" y="43"/>
                    </a:cubicBezTo>
                    <a:cubicBezTo>
                      <a:pt x="361" y="42"/>
                      <a:pt x="361" y="42"/>
                      <a:pt x="360" y="42"/>
                    </a:cubicBezTo>
                    <a:cubicBezTo>
                      <a:pt x="360" y="42"/>
                      <a:pt x="360" y="42"/>
                      <a:pt x="359" y="42"/>
                    </a:cubicBezTo>
                    <a:cubicBezTo>
                      <a:pt x="359" y="41"/>
                      <a:pt x="358" y="41"/>
                      <a:pt x="358" y="41"/>
                    </a:cubicBezTo>
                    <a:cubicBezTo>
                      <a:pt x="357" y="41"/>
                      <a:pt x="357" y="40"/>
                      <a:pt x="357" y="40"/>
                    </a:cubicBezTo>
                    <a:cubicBezTo>
                      <a:pt x="357" y="40"/>
                      <a:pt x="356" y="39"/>
                      <a:pt x="356" y="39"/>
                    </a:cubicBezTo>
                    <a:cubicBezTo>
                      <a:pt x="356" y="39"/>
                      <a:pt x="356" y="39"/>
                      <a:pt x="355" y="39"/>
                    </a:cubicBezTo>
                    <a:cubicBezTo>
                      <a:pt x="355" y="39"/>
                      <a:pt x="355" y="39"/>
                      <a:pt x="355" y="40"/>
                    </a:cubicBezTo>
                    <a:cubicBezTo>
                      <a:pt x="355" y="40"/>
                      <a:pt x="355" y="40"/>
                      <a:pt x="356" y="40"/>
                    </a:cubicBezTo>
                    <a:cubicBezTo>
                      <a:pt x="356" y="41"/>
                      <a:pt x="356" y="41"/>
                      <a:pt x="357" y="41"/>
                    </a:cubicBezTo>
                    <a:cubicBezTo>
                      <a:pt x="357" y="41"/>
                      <a:pt x="357" y="41"/>
                      <a:pt x="357" y="42"/>
                    </a:cubicBezTo>
                    <a:cubicBezTo>
                      <a:pt x="357" y="42"/>
                      <a:pt x="357" y="42"/>
                      <a:pt x="357" y="42"/>
                    </a:cubicBezTo>
                    <a:cubicBezTo>
                      <a:pt x="356" y="42"/>
                      <a:pt x="356" y="42"/>
                      <a:pt x="356" y="42"/>
                    </a:cubicBezTo>
                    <a:cubicBezTo>
                      <a:pt x="355" y="42"/>
                      <a:pt x="354" y="42"/>
                      <a:pt x="354" y="42"/>
                    </a:cubicBezTo>
                    <a:cubicBezTo>
                      <a:pt x="354" y="42"/>
                      <a:pt x="353" y="43"/>
                      <a:pt x="353" y="43"/>
                    </a:cubicBezTo>
                    <a:cubicBezTo>
                      <a:pt x="353" y="43"/>
                      <a:pt x="353" y="43"/>
                      <a:pt x="352" y="42"/>
                    </a:cubicBezTo>
                    <a:cubicBezTo>
                      <a:pt x="352" y="42"/>
                      <a:pt x="352" y="42"/>
                      <a:pt x="351" y="43"/>
                    </a:cubicBezTo>
                    <a:cubicBezTo>
                      <a:pt x="351" y="42"/>
                      <a:pt x="350" y="42"/>
                      <a:pt x="349" y="42"/>
                    </a:cubicBezTo>
                    <a:cubicBezTo>
                      <a:pt x="348" y="42"/>
                      <a:pt x="348" y="43"/>
                      <a:pt x="347" y="43"/>
                    </a:cubicBezTo>
                    <a:cubicBezTo>
                      <a:pt x="347" y="43"/>
                      <a:pt x="347" y="43"/>
                      <a:pt x="347" y="42"/>
                    </a:cubicBezTo>
                    <a:cubicBezTo>
                      <a:pt x="346" y="42"/>
                      <a:pt x="346" y="43"/>
                      <a:pt x="346" y="43"/>
                    </a:cubicBezTo>
                    <a:cubicBezTo>
                      <a:pt x="346" y="43"/>
                      <a:pt x="345" y="43"/>
                      <a:pt x="345" y="43"/>
                    </a:cubicBezTo>
                    <a:cubicBezTo>
                      <a:pt x="345" y="44"/>
                      <a:pt x="345" y="44"/>
                      <a:pt x="344" y="44"/>
                    </a:cubicBezTo>
                    <a:cubicBezTo>
                      <a:pt x="344" y="44"/>
                      <a:pt x="343" y="44"/>
                      <a:pt x="342" y="45"/>
                    </a:cubicBezTo>
                    <a:cubicBezTo>
                      <a:pt x="342" y="45"/>
                      <a:pt x="342" y="45"/>
                      <a:pt x="341" y="45"/>
                    </a:cubicBezTo>
                    <a:cubicBezTo>
                      <a:pt x="341" y="45"/>
                      <a:pt x="340" y="45"/>
                      <a:pt x="340" y="45"/>
                    </a:cubicBezTo>
                    <a:cubicBezTo>
                      <a:pt x="340" y="45"/>
                      <a:pt x="340" y="45"/>
                      <a:pt x="340" y="45"/>
                    </a:cubicBezTo>
                    <a:cubicBezTo>
                      <a:pt x="340" y="45"/>
                      <a:pt x="339" y="45"/>
                      <a:pt x="339" y="45"/>
                    </a:cubicBezTo>
                    <a:cubicBezTo>
                      <a:pt x="339" y="45"/>
                      <a:pt x="339" y="44"/>
                      <a:pt x="339" y="44"/>
                    </a:cubicBezTo>
                    <a:cubicBezTo>
                      <a:pt x="338" y="45"/>
                      <a:pt x="338" y="45"/>
                      <a:pt x="338" y="45"/>
                    </a:cubicBezTo>
                    <a:cubicBezTo>
                      <a:pt x="338" y="45"/>
                      <a:pt x="338" y="45"/>
                      <a:pt x="338" y="45"/>
                    </a:cubicBezTo>
                    <a:cubicBezTo>
                      <a:pt x="337" y="45"/>
                      <a:pt x="336" y="44"/>
                      <a:pt x="336" y="44"/>
                    </a:cubicBezTo>
                    <a:cubicBezTo>
                      <a:pt x="336" y="44"/>
                      <a:pt x="336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34" y="43"/>
                      <a:pt x="334" y="43"/>
                    </a:cubicBezTo>
                    <a:cubicBezTo>
                      <a:pt x="334" y="43"/>
                      <a:pt x="334" y="43"/>
                      <a:pt x="334" y="43"/>
                    </a:cubicBezTo>
                    <a:cubicBezTo>
                      <a:pt x="334" y="43"/>
                      <a:pt x="333" y="43"/>
                      <a:pt x="333" y="43"/>
                    </a:cubicBezTo>
                    <a:cubicBezTo>
                      <a:pt x="333" y="43"/>
                      <a:pt x="333" y="43"/>
                      <a:pt x="333" y="42"/>
                    </a:cubicBezTo>
                    <a:cubicBezTo>
                      <a:pt x="333" y="42"/>
                      <a:pt x="333" y="42"/>
                      <a:pt x="333" y="42"/>
                    </a:cubicBezTo>
                    <a:cubicBezTo>
                      <a:pt x="333" y="43"/>
                      <a:pt x="332" y="43"/>
                      <a:pt x="332" y="43"/>
                    </a:cubicBezTo>
                    <a:cubicBezTo>
                      <a:pt x="332" y="43"/>
                      <a:pt x="331" y="43"/>
                      <a:pt x="331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43"/>
                      <a:pt x="330" y="43"/>
                      <a:pt x="329" y="43"/>
                    </a:cubicBezTo>
                    <a:cubicBezTo>
                      <a:pt x="329" y="43"/>
                      <a:pt x="329" y="43"/>
                      <a:pt x="329" y="43"/>
                    </a:cubicBezTo>
                    <a:cubicBezTo>
                      <a:pt x="329" y="43"/>
                      <a:pt x="328" y="43"/>
                      <a:pt x="328" y="43"/>
                    </a:cubicBezTo>
                    <a:cubicBezTo>
                      <a:pt x="328" y="43"/>
                      <a:pt x="327" y="43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7" y="43"/>
                      <a:pt x="327" y="42"/>
                      <a:pt x="327" y="42"/>
                    </a:cubicBezTo>
                    <a:cubicBezTo>
                      <a:pt x="327" y="42"/>
                      <a:pt x="328" y="42"/>
                      <a:pt x="328" y="42"/>
                    </a:cubicBezTo>
                    <a:cubicBezTo>
                      <a:pt x="328" y="41"/>
                      <a:pt x="328" y="41"/>
                      <a:pt x="328" y="41"/>
                    </a:cubicBezTo>
                    <a:cubicBezTo>
                      <a:pt x="328" y="41"/>
                      <a:pt x="327" y="41"/>
                      <a:pt x="327" y="41"/>
                    </a:cubicBezTo>
                    <a:cubicBezTo>
                      <a:pt x="327" y="41"/>
                      <a:pt x="326" y="41"/>
                      <a:pt x="326" y="41"/>
                    </a:cubicBezTo>
                    <a:cubicBezTo>
                      <a:pt x="326" y="41"/>
                      <a:pt x="326" y="41"/>
                      <a:pt x="325" y="40"/>
                    </a:cubicBezTo>
                    <a:cubicBezTo>
                      <a:pt x="325" y="40"/>
                      <a:pt x="325" y="40"/>
                      <a:pt x="325" y="40"/>
                    </a:cubicBezTo>
                    <a:cubicBezTo>
                      <a:pt x="325" y="40"/>
                      <a:pt x="325" y="40"/>
                      <a:pt x="325" y="40"/>
                    </a:cubicBezTo>
                    <a:cubicBezTo>
                      <a:pt x="325" y="40"/>
                      <a:pt x="325" y="39"/>
                      <a:pt x="326" y="39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325" y="39"/>
                      <a:pt x="325" y="39"/>
                      <a:pt x="325" y="39"/>
                    </a:cubicBezTo>
                    <a:cubicBezTo>
                      <a:pt x="325" y="39"/>
                      <a:pt x="325" y="38"/>
                      <a:pt x="325" y="38"/>
                    </a:cubicBezTo>
                    <a:cubicBezTo>
                      <a:pt x="325" y="38"/>
                      <a:pt x="325" y="37"/>
                      <a:pt x="325" y="37"/>
                    </a:cubicBezTo>
                    <a:cubicBezTo>
                      <a:pt x="325" y="37"/>
                      <a:pt x="325" y="36"/>
                      <a:pt x="324" y="36"/>
                    </a:cubicBezTo>
                    <a:cubicBezTo>
                      <a:pt x="324" y="36"/>
                      <a:pt x="324" y="36"/>
                      <a:pt x="324" y="36"/>
                    </a:cubicBezTo>
                    <a:cubicBezTo>
                      <a:pt x="324" y="36"/>
                      <a:pt x="323" y="36"/>
                      <a:pt x="323" y="36"/>
                    </a:cubicBezTo>
                    <a:cubicBezTo>
                      <a:pt x="323" y="36"/>
                      <a:pt x="323" y="36"/>
                      <a:pt x="322" y="36"/>
                    </a:cubicBezTo>
                    <a:cubicBezTo>
                      <a:pt x="322" y="36"/>
                      <a:pt x="322" y="36"/>
                      <a:pt x="321" y="37"/>
                    </a:cubicBezTo>
                    <a:cubicBezTo>
                      <a:pt x="321" y="37"/>
                      <a:pt x="321" y="37"/>
                      <a:pt x="320" y="37"/>
                    </a:cubicBezTo>
                    <a:cubicBezTo>
                      <a:pt x="319" y="37"/>
                      <a:pt x="318" y="38"/>
                      <a:pt x="317" y="38"/>
                    </a:cubicBezTo>
                    <a:cubicBezTo>
                      <a:pt x="316" y="39"/>
                      <a:pt x="315" y="39"/>
                      <a:pt x="313" y="39"/>
                    </a:cubicBezTo>
                    <a:cubicBezTo>
                      <a:pt x="313" y="39"/>
                      <a:pt x="312" y="40"/>
                      <a:pt x="312" y="40"/>
                    </a:cubicBezTo>
                    <a:cubicBezTo>
                      <a:pt x="312" y="40"/>
                      <a:pt x="311" y="40"/>
                      <a:pt x="311" y="40"/>
                    </a:cubicBezTo>
                    <a:cubicBezTo>
                      <a:pt x="311" y="40"/>
                      <a:pt x="310" y="41"/>
                      <a:pt x="310" y="42"/>
                    </a:cubicBezTo>
                    <a:cubicBezTo>
                      <a:pt x="310" y="42"/>
                      <a:pt x="309" y="42"/>
                      <a:pt x="309" y="42"/>
                    </a:cubicBezTo>
                    <a:cubicBezTo>
                      <a:pt x="309" y="42"/>
                      <a:pt x="309" y="43"/>
                      <a:pt x="309" y="43"/>
                    </a:cubicBezTo>
                    <a:cubicBezTo>
                      <a:pt x="309" y="43"/>
                      <a:pt x="309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10" y="42"/>
                      <a:pt x="311" y="42"/>
                      <a:pt x="311" y="42"/>
                    </a:cubicBezTo>
                    <a:cubicBezTo>
                      <a:pt x="311" y="43"/>
                      <a:pt x="311" y="43"/>
                      <a:pt x="311" y="43"/>
                    </a:cubicBezTo>
                    <a:cubicBezTo>
                      <a:pt x="310" y="43"/>
                      <a:pt x="310" y="44"/>
                      <a:pt x="310" y="44"/>
                    </a:cubicBezTo>
                    <a:cubicBezTo>
                      <a:pt x="310" y="44"/>
                      <a:pt x="310" y="44"/>
                      <a:pt x="310" y="44"/>
                    </a:cubicBezTo>
                    <a:cubicBezTo>
                      <a:pt x="311" y="44"/>
                      <a:pt x="311" y="44"/>
                      <a:pt x="312" y="44"/>
                    </a:cubicBezTo>
                    <a:cubicBezTo>
                      <a:pt x="312" y="44"/>
                      <a:pt x="312" y="44"/>
                      <a:pt x="312" y="44"/>
                    </a:cubicBezTo>
                    <a:cubicBezTo>
                      <a:pt x="313" y="44"/>
                      <a:pt x="313" y="44"/>
                      <a:pt x="313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3" y="43"/>
                      <a:pt x="313" y="43"/>
                      <a:pt x="312" y="43"/>
                    </a:cubicBezTo>
                    <a:cubicBezTo>
                      <a:pt x="312" y="43"/>
                      <a:pt x="312" y="42"/>
                      <a:pt x="312" y="42"/>
                    </a:cubicBezTo>
                    <a:cubicBezTo>
                      <a:pt x="313" y="42"/>
                      <a:pt x="313" y="42"/>
                      <a:pt x="313" y="42"/>
                    </a:cubicBezTo>
                    <a:cubicBezTo>
                      <a:pt x="313" y="42"/>
                      <a:pt x="313" y="42"/>
                      <a:pt x="313" y="42"/>
                    </a:cubicBezTo>
                    <a:cubicBezTo>
                      <a:pt x="314" y="42"/>
                      <a:pt x="314" y="42"/>
                      <a:pt x="314" y="42"/>
                    </a:cubicBezTo>
                    <a:cubicBezTo>
                      <a:pt x="315" y="42"/>
                      <a:pt x="315" y="42"/>
                      <a:pt x="315" y="42"/>
                    </a:cubicBezTo>
                    <a:cubicBezTo>
                      <a:pt x="316" y="42"/>
                      <a:pt x="316" y="42"/>
                      <a:pt x="316" y="42"/>
                    </a:cubicBezTo>
                    <a:cubicBezTo>
                      <a:pt x="316" y="41"/>
                      <a:pt x="316" y="41"/>
                      <a:pt x="316" y="41"/>
                    </a:cubicBezTo>
                    <a:cubicBezTo>
                      <a:pt x="316" y="41"/>
                      <a:pt x="317" y="41"/>
                      <a:pt x="317" y="40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17" y="41"/>
                      <a:pt x="318" y="41"/>
                      <a:pt x="318" y="42"/>
                    </a:cubicBezTo>
                    <a:cubicBezTo>
                      <a:pt x="318" y="41"/>
                      <a:pt x="318" y="41"/>
                      <a:pt x="318" y="41"/>
                    </a:cubicBezTo>
                    <a:cubicBezTo>
                      <a:pt x="318" y="41"/>
                      <a:pt x="318" y="41"/>
                      <a:pt x="318" y="41"/>
                    </a:cubicBezTo>
                    <a:cubicBezTo>
                      <a:pt x="318" y="41"/>
                      <a:pt x="319" y="40"/>
                      <a:pt x="319" y="40"/>
                    </a:cubicBezTo>
                    <a:cubicBezTo>
                      <a:pt x="319" y="40"/>
                      <a:pt x="319" y="40"/>
                      <a:pt x="319" y="40"/>
                    </a:cubicBezTo>
                    <a:cubicBezTo>
                      <a:pt x="319" y="40"/>
                      <a:pt x="320" y="40"/>
                      <a:pt x="320" y="40"/>
                    </a:cubicBezTo>
                    <a:cubicBezTo>
                      <a:pt x="321" y="39"/>
                      <a:pt x="321" y="39"/>
                      <a:pt x="322" y="38"/>
                    </a:cubicBezTo>
                    <a:cubicBezTo>
                      <a:pt x="322" y="38"/>
                      <a:pt x="323" y="38"/>
                      <a:pt x="323" y="38"/>
                    </a:cubicBezTo>
                    <a:cubicBezTo>
                      <a:pt x="323" y="38"/>
                      <a:pt x="323" y="38"/>
                      <a:pt x="323" y="38"/>
                    </a:cubicBezTo>
                    <a:cubicBezTo>
                      <a:pt x="323" y="38"/>
                      <a:pt x="324" y="38"/>
                      <a:pt x="324" y="38"/>
                    </a:cubicBezTo>
                    <a:cubicBezTo>
                      <a:pt x="324" y="38"/>
                      <a:pt x="324" y="39"/>
                      <a:pt x="324" y="39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4" y="40"/>
                      <a:pt x="323" y="40"/>
                      <a:pt x="323" y="40"/>
                    </a:cubicBezTo>
                    <a:cubicBezTo>
                      <a:pt x="323" y="40"/>
                      <a:pt x="323" y="40"/>
                      <a:pt x="322" y="40"/>
                    </a:cubicBezTo>
                    <a:cubicBezTo>
                      <a:pt x="322" y="40"/>
                      <a:pt x="322" y="41"/>
                      <a:pt x="322" y="41"/>
                    </a:cubicBezTo>
                    <a:cubicBezTo>
                      <a:pt x="321" y="41"/>
                      <a:pt x="321" y="41"/>
                      <a:pt x="321" y="41"/>
                    </a:cubicBezTo>
                    <a:cubicBezTo>
                      <a:pt x="321" y="41"/>
                      <a:pt x="320" y="41"/>
                      <a:pt x="320" y="41"/>
                    </a:cubicBezTo>
                    <a:cubicBezTo>
                      <a:pt x="320" y="41"/>
                      <a:pt x="320" y="41"/>
                      <a:pt x="319" y="41"/>
                    </a:cubicBezTo>
                    <a:cubicBezTo>
                      <a:pt x="319" y="42"/>
                      <a:pt x="319" y="42"/>
                      <a:pt x="319" y="42"/>
                    </a:cubicBezTo>
                    <a:cubicBezTo>
                      <a:pt x="319" y="43"/>
                      <a:pt x="319" y="43"/>
                      <a:pt x="319" y="43"/>
                    </a:cubicBezTo>
                    <a:cubicBezTo>
                      <a:pt x="319" y="43"/>
                      <a:pt x="320" y="44"/>
                      <a:pt x="320" y="44"/>
                    </a:cubicBezTo>
                    <a:cubicBezTo>
                      <a:pt x="320" y="44"/>
                      <a:pt x="319" y="43"/>
                      <a:pt x="319" y="43"/>
                    </a:cubicBezTo>
                    <a:cubicBezTo>
                      <a:pt x="319" y="43"/>
                      <a:pt x="319" y="43"/>
                      <a:pt x="319" y="43"/>
                    </a:cubicBezTo>
                    <a:cubicBezTo>
                      <a:pt x="318" y="43"/>
                      <a:pt x="318" y="43"/>
                      <a:pt x="318" y="43"/>
                    </a:cubicBezTo>
                    <a:cubicBezTo>
                      <a:pt x="318" y="43"/>
                      <a:pt x="318" y="43"/>
                      <a:pt x="317" y="43"/>
                    </a:cubicBezTo>
                    <a:cubicBezTo>
                      <a:pt x="317" y="43"/>
                      <a:pt x="317" y="44"/>
                      <a:pt x="317" y="44"/>
                    </a:cubicBezTo>
                    <a:cubicBezTo>
                      <a:pt x="317" y="44"/>
                      <a:pt x="316" y="44"/>
                      <a:pt x="316" y="44"/>
                    </a:cubicBezTo>
                    <a:cubicBezTo>
                      <a:pt x="316" y="44"/>
                      <a:pt x="315" y="45"/>
                      <a:pt x="315" y="45"/>
                    </a:cubicBezTo>
                    <a:cubicBezTo>
                      <a:pt x="315" y="45"/>
                      <a:pt x="315" y="44"/>
                      <a:pt x="315" y="44"/>
                    </a:cubicBezTo>
                    <a:cubicBezTo>
                      <a:pt x="315" y="44"/>
                      <a:pt x="315" y="44"/>
                      <a:pt x="315" y="44"/>
                    </a:cubicBezTo>
                    <a:cubicBezTo>
                      <a:pt x="314" y="45"/>
                      <a:pt x="314" y="45"/>
                      <a:pt x="314" y="45"/>
                    </a:cubicBezTo>
                    <a:cubicBezTo>
                      <a:pt x="314" y="45"/>
                      <a:pt x="314" y="45"/>
                      <a:pt x="313" y="46"/>
                    </a:cubicBezTo>
                    <a:cubicBezTo>
                      <a:pt x="313" y="46"/>
                      <a:pt x="313" y="45"/>
                      <a:pt x="313" y="45"/>
                    </a:cubicBezTo>
                    <a:cubicBezTo>
                      <a:pt x="312" y="45"/>
                      <a:pt x="312" y="46"/>
                      <a:pt x="312" y="46"/>
                    </a:cubicBezTo>
                    <a:cubicBezTo>
                      <a:pt x="312" y="46"/>
                      <a:pt x="312" y="46"/>
                      <a:pt x="312" y="46"/>
                    </a:cubicBezTo>
                    <a:cubicBezTo>
                      <a:pt x="312" y="46"/>
                      <a:pt x="312" y="46"/>
                      <a:pt x="312" y="47"/>
                    </a:cubicBezTo>
                    <a:cubicBezTo>
                      <a:pt x="311" y="47"/>
                      <a:pt x="311" y="47"/>
                      <a:pt x="310" y="47"/>
                    </a:cubicBezTo>
                    <a:cubicBezTo>
                      <a:pt x="310" y="47"/>
                      <a:pt x="310" y="47"/>
                      <a:pt x="309" y="48"/>
                    </a:cubicBezTo>
                    <a:cubicBezTo>
                      <a:pt x="309" y="48"/>
                      <a:pt x="309" y="48"/>
                      <a:pt x="310" y="48"/>
                    </a:cubicBezTo>
                    <a:cubicBezTo>
                      <a:pt x="310" y="48"/>
                      <a:pt x="310" y="49"/>
                      <a:pt x="310" y="49"/>
                    </a:cubicBezTo>
                    <a:cubicBezTo>
                      <a:pt x="310" y="49"/>
                      <a:pt x="310" y="50"/>
                      <a:pt x="310" y="51"/>
                    </a:cubicBezTo>
                    <a:cubicBezTo>
                      <a:pt x="310" y="51"/>
                      <a:pt x="309" y="52"/>
                      <a:pt x="309" y="52"/>
                    </a:cubicBezTo>
                    <a:cubicBezTo>
                      <a:pt x="309" y="52"/>
                      <a:pt x="309" y="53"/>
                      <a:pt x="309" y="53"/>
                    </a:cubicBezTo>
                    <a:cubicBezTo>
                      <a:pt x="310" y="53"/>
                      <a:pt x="310" y="53"/>
                      <a:pt x="311" y="53"/>
                    </a:cubicBezTo>
                    <a:cubicBezTo>
                      <a:pt x="311" y="53"/>
                      <a:pt x="311" y="53"/>
                      <a:pt x="311" y="53"/>
                    </a:cubicBezTo>
                    <a:cubicBezTo>
                      <a:pt x="310" y="54"/>
                      <a:pt x="310" y="54"/>
                      <a:pt x="309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5"/>
                      <a:pt x="311" y="55"/>
                    </a:cubicBezTo>
                    <a:cubicBezTo>
                      <a:pt x="311" y="55"/>
                      <a:pt x="311" y="55"/>
                      <a:pt x="311" y="55"/>
                    </a:cubicBezTo>
                    <a:cubicBezTo>
                      <a:pt x="311" y="56"/>
                      <a:pt x="310" y="56"/>
                      <a:pt x="310" y="56"/>
                    </a:cubicBezTo>
                    <a:cubicBezTo>
                      <a:pt x="310" y="56"/>
                      <a:pt x="310" y="56"/>
                      <a:pt x="310" y="56"/>
                    </a:cubicBezTo>
                    <a:cubicBezTo>
                      <a:pt x="310" y="56"/>
                      <a:pt x="310" y="56"/>
                      <a:pt x="309" y="56"/>
                    </a:cubicBezTo>
                    <a:cubicBezTo>
                      <a:pt x="309" y="56"/>
                      <a:pt x="309" y="56"/>
                      <a:pt x="309" y="56"/>
                    </a:cubicBezTo>
                    <a:cubicBezTo>
                      <a:pt x="309" y="56"/>
                      <a:pt x="309" y="56"/>
                      <a:pt x="309" y="56"/>
                    </a:cubicBezTo>
                    <a:cubicBezTo>
                      <a:pt x="309" y="56"/>
                      <a:pt x="309" y="55"/>
                      <a:pt x="309" y="55"/>
                    </a:cubicBezTo>
                    <a:cubicBezTo>
                      <a:pt x="309" y="55"/>
                      <a:pt x="309" y="55"/>
                      <a:pt x="309" y="55"/>
                    </a:cubicBezTo>
                    <a:cubicBezTo>
                      <a:pt x="309" y="55"/>
                      <a:pt x="309" y="55"/>
                      <a:pt x="308" y="55"/>
                    </a:cubicBezTo>
                    <a:cubicBezTo>
                      <a:pt x="308" y="56"/>
                      <a:pt x="308" y="56"/>
                      <a:pt x="307" y="57"/>
                    </a:cubicBezTo>
                    <a:cubicBezTo>
                      <a:pt x="307" y="57"/>
                      <a:pt x="307" y="58"/>
                      <a:pt x="308" y="58"/>
                    </a:cubicBezTo>
                    <a:cubicBezTo>
                      <a:pt x="308" y="59"/>
                      <a:pt x="308" y="59"/>
                      <a:pt x="309" y="60"/>
                    </a:cubicBezTo>
                    <a:cubicBezTo>
                      <a:pt x="309" y="61"/>
                      <a:pt x="309" y="61"/>
                      <a:pt x="309" y="62"/>
                    </a:cubicBezTo>
                    <a:cubicBezTo>
                      <a:pt x="309" y="62"/>
                      <a:pt x="309" y="61"/>
                      <a:pt x="308" y="60"/>
                    </a:cubicBezTo>
                    <a:cubicBezTo>
                      <a:pt x="308" y="60"/>
                      <a:pt x="308" y="60"/>
                      <a:pt x="307" y="59"/>
                    </a:cubicBezTo>
                    <a:cubicBezTo>
                      <a:pt x="307" y="59"/>
                      <a:pt x="307" y="59"/>
                      <a:pt x="307" y="59"/>
                    </a:cubicBezTo>
                    <a:cubicBezTo>
                      <a:pt x="307" y="59"/>
                      <a:pt x="307" y="59"/>
                      <a:pt x="307" y="58"/>
                    </a:cubicBezTo>
                    <a:cubicBezTo>
                      <a:pt x="307" y="58"/>
                      <a:pt x="307" y="58"/>
                      <a:pt x="307" y="58"/>
                    </a:cubicBezTo>
                    <a:cubicBezTo>
                      <a:pt x="307" y="58"/>
                      <a:pt x="306" y="58"/>
                      <a:pt x="306" y="58"/>
                    </a:cubicBezTo>
                    <a:cubicBezTo>
                      <a:pt x="306" y="57"/>
                      <a:pt x="306" y="57"/>
                      <a:pt x="306" y="57"/>
                    </a:cubicBezTo>
                    <a:cubicBezTo>
                      <a:pt x="306" y="56"/>
                      <a:pt x="306" y="56"/>
                      <a:pt x="305" y="55"/>
                    </a:cubicBezTo>
                    <a:cubicBezTo>
                      <a:pt x="305" y="55"/>
                      <a:pt x="305" y="55"/>
                      <a:pt x="304" y="55"/>
                    </a:cubicBezTo>
                    <a:cubicBezTo>
                      <a:pt x="304" y="54"/>
                      <a:pt x="304" y="54"/>
                      <a:pt x="304" y="54"/>
                    </a:cubicBezTo>
                    <a:cubicBezTo>
                      <a:pt x="304" y="53"/>
                      <a:pt x="304" y="53"/>
                      <a:pt x="305" y="53"/>
                    </a:cubicBezTo>
                    <a:cubicBezTo>
                      <a:pt x="305" y="52"/>
                      <a:pt x="305" y="52"/>
                      <a:pt x="305" y="51"/>
                    </a:cubicBezTo>
                    <a:cubicBezTo>
                      <a:pt x="305" y="51"/>
                      <a:pt x="305" y="51"/>
                      <a:pt x="305" y="50"/>
                    </a:cubicBezTo>
                    <a:cubicBezTo>
                      <a:pt x="305" y="50"/>
                      <a:pt x="305" y="50"/>
                      <a:pt x="305" y="50"/>
                    </a:cubicBezTo>
                    <a:cubicBezTo>
                      <a:pt x="304" y="51"/>
                      <a:pt x="304" y="51"/>
                      <a:pt x="304" y="51"/>
                    </a:cubicBezTo>
                    <a:cubicBezTo>
                      <a:pt x="304" y="51"/>
                      <a:pt x="304" y="52"/>
                      <a:pt x="304" y="52"/>
                    </a:cubicBezTo>
                    <a:cubicBezTo>
                      <a:pt x="304" y="52"/>
                      <a:pt x="304" y="52"/>
                      <a:pt x="304" y="53"/>
                    </a:cubicBezTo>
                    <a:cubicBezTo>
                      <a:pt x="304" y="53"/>
                      <a:pt x="303" y="53"/>
                      <a:pt x="303" y="53"/>
                    </a:cubicBezTo>
                    <a:cubicBezTo>
                      <a:pt x="303" y="52"/>
                      <a:pt x="303" y="52"/>
                      <a:pt x="303" y="52"/>
                    </a:cubicBezTo>
                    <a:cubicBezTo>
                      <a:pt x="303" y="51"/>
                      <a:pt x="303" y="51"/>
                      <a:pt x="303" y="51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3" y="50"/>
                      <a:pt x="303" y="50"/>
                      <a:pt x="302" y="5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302" y="50"/>
                      <a:pt x="302" y="50"/>
                      <a:pt x="301" y="50"/>
                    </a:cubicBezTo>
                    <a:cubicBezTo>
                      <a:pt x="301" y="50"/>
                      <a:pt x="301" y="50"/>
                      <a:pt x="301" y="50"/>
                    </a:cubicBezTo>
                    <a:cubicBezTo>
                      <a:pt x="301" y="50"/>
                      <a:pt x="301" y="50"/>
                      <a:pt x="301" y="49"/>
                    </a:cubicBezTo>
                    <a:cubicBezTo>
                      <a:pt x="301" y="49"/>
                      <a:pt x="301" y="49"/>
                      <a:pt x="301" y="49"/>
                    </a:cubicBezTo>
                    <a:cubicBezTo>
                      <a:pt x="301" y="49"/>
                      <a:pt x="300" y="49"/>
                      <a:pt x="300" y="49"/>
                    </a:cubicBezTo>
                    <a:cubicBezTo>
                      <a:pt x="300" y="49"/>
                      <a:pt x="300" y="49"/>
                      <a:pt x="300" y="49"/>
                    </a:cubicBezTo>
                    <a:cubicBezTo>
                      <a:pt x="300" y="48"/>
                      <a:pt x="300" y="48"/>
                      <a:pt x="300" y="48"/>
                    </a:cubicBezTo>
                    <a:cubicBezTo>
                      <a:pt x="300" y="48"/>
                      <a:pt x="300" y="48"/>
                      <a:pt x="300" y="47"/>
                    </a:cubicBezTo>
                    <a:cubicBezTo>
                      <a:pt x="300" y="48"/>
                      <a:pt x="300" y="48"/>
                      <a:pt x="299" y="48"/>
                    </a:cubicBezTo>
                    <a:cubicBezTo>
                      <a:pt x="298" y="48"/>
                      <a:pt x="297" y="49"/>
                      <a:pt x="296" y="49"/>
                    </a:cubicBezTo>
                    <a:cubicBezTo>
                      <a:pt x="296" y="50"/>
                      <a:pt x="295" y="50"/>
                      <a:pt x="295" y="51"/>
                    </a:cubicBezTo>
                    <a:cubicBezTo>
                      <a:pt x="294" y="51"/>
                      <a:pt x="294" y="51"/>
                      <a:pt x="294" y="51"/>
                    </a:cubicBezTo>
                    <a:cubicBezTo>
                      <a:pt x="294" y="51"/>
                      <a:pt x="294" y="50"/>
                      <a:pt x="294" y="50"/>
                    </a:cubicBezTo>
                    <a:cubicBezTo>
                      <a:pt x="294" y="50"/>
                      <a:pt x="294" y="50"/>
                      <a:pt x="293" y="50"/>
                    </a:cubicBezTo>
                    <a:cubicBezTo>
                      <a:pt x="293" y="51"/>
                      <a:pt x="293" y="51"/>
                      <a:pt x="293" y="51"/>
                    </a:cubicBezTo>
                    <a:cubicBezTo>
                      <a:pt x="293" y="51"/>
                      <a:pt x="292" y="51"/>
                      <a:pt x="292" y="51"/>
                    </a:cubicBezTo>
                    <a:cubicBezTo>
                      <a:pt x="292" y="51"/>
                      <a:pt x="292" y="51"/>
                      <a:pt x="291" y="51"/>
                    </a:cubicBezTo>
                    <a:cubicBezTo>
                      <a:pt x="291" y="52"/>
                      <a:pt x="291" y="52"/>
                      <a:pt x="290" y="53"/>
                    </a:cubicBezTo>
                    <a:cubicBezTo>
                      <a:pt x="290" y="52"/>
                      <a:pt x="290" y="52"/>
                      <a:pt x="290" y="52"/>
                    </a:cubicBezTo>
                    <a:cubicBezTo>
                      <a:pt x="290" y="52"/>
                      <a:pt x="289" y="52"/>
                      <a:pt x="289" y="52"/>
                    </a:cubicBezTo>
                    <a:cubicBezTo>
                      <a:pt x="289" y="52"/>
                      <a:pt x="288" y="52"/>
                      <a:pt x="288" y="52"/>
                    </a:cubicBezTo>
                    <a:cubicBezTo>
                      <a:pt x="288" y="52"/>
                      <a:pt x="288" y="52"/>
                      <a:pt x="288" y="53"/>
                    </a:cubicBezTo>
                    <a:cubicBezTo>
                      <a:pt x="288" y="53"/>
                      <a:pt x="287" y="53"/>
                      <a:pt x="287" y="53"/>
                    </a:cubicBezTo>
                    <a:cubicBezTo>
                      <a:pt x="286" y="53"/>
                      <a:pt x="285" y="53"/>
                      <a:pt x="284" y="53"/>
                    </a:cubicBezTo>
                    <a:cubicBezTo>
                      <a:pt x="284" y="53"/>
                      <a:pt x="283" y="53"/>
                      <a:pt x="282" y="53"/>
                    </a:cubicBezTo>
                    <a:cubicBezTo>
                      <a:pt x="282" y="53"/>
                      <a:pt x="281" y="53"/>
                      <a:pt x="280" y="53"/>
                    </a:cubicBezTo>
                    <a:cubicBezTo>
                      <a:pt x="280" y="53"/>
                      <a:pt x="279" y="54"/>
                      <a:pt x="279" y="54"/>
                    </a:cubicBezTo>
                    <a:cubicBezTo>
                      <a:pt x="279" y="54"/>
                      <a:pt x="279" y="53"/>
                      <a:pt x="279" y="53"/>
                    </a:cubicBezTo>
                    <a:cubicBezTo>
                      <a:pt x="278" y="53"/>
                      <a:pt x="278" y="53"/>
                      <a:pt x="277" y="53"/>
                    </a:cubicBezTo>
                    <a:cubicBezTo>
                      <a:pt x="277" y="53"/>
                      <a:pt x="277" y="53"/>
                      <a:pt x="276" y="53"/>
                    </a:cubicBezTo>
                    <a:cubicBezTo>
                      <a:pt x="276" y="53"/>
                      <a:pt x="276" y="53"/>
                      <a:pt x="275" y="53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74" y="53"/>
                      <a:pt x="274" y="53"/>
                      <a:pt x="274" y="53"/>
                    </a:cubicBezTo>
                    <a:cubicBezTo>
                      <a:pt x="273" y="53"/>
                      <a:pt x="273" y="52"/>
                      <a:pt x="273" y="52"/>
                    </a:cubicBezTo>
                    <a:cubicBezTo>
                      <a:pt x="273" y="52"/>
                      <a:pt x="274" y="52"/>
                      <a:pt x="274" y="52"/>
                    </a:cubicBezTo>
                    <a:cubicBezTo>
                      <a:pt x="274" y="52"/>
                      <a:pt x="275" y="52"/>
                      <a:pt x="275" y="52"/>
                    </a:cubicBezTo>
                    <a:cubicBezTo>
                      <a:pt x="275" y="51"/>
                      <a:pt x="275" y="51"/>
                      <a:pt x="275" y="51"/>
                    </a:cubicBezTo>
                    <a:cubicBezTo>
                      <a:pt x="275" y="51"/>
                      <a:pt x="276" y="50"/>
                      <a:pt x="276" y="50"/>
                    </a:cubicBezTo>
                    <a:cubicBezTo>
                      <a:pt x="276" y="50"/>
                      <a:pt x="276" y="50"/>
                      <a:pt x="275" y="50"/>
                    </a:cubicBezTo>
                    <a:cubicBezTo>
                      <a:pt x="276" y="50"/>
                      <a:pt x="276" y="49"/>
                      <a:pt x="276" y="49"/>
                    </a:cubicBezTo>
                    <a:cubicBezTo>
                      <a:pt x="277" y="49"/>
                      <a:pt x="277" y="49"/>
                      <a:pt x="278" y="49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9" y="49"/>
                      <a:pt x="279" y="48"/>
                      <a:pt x="280" y="48"/>
                    </a:cubicBezTo>
                    <a:cubicBezTo>
                      <a:pt x="281" y="48"/>
                      <a:pt x="281" y="48"/>
                      <a:pt x="282" y="48"/>
                    </a:cubicBezTo>
                    <a:cubicBezTo>
                      <a:pt x="283" y="48"/>
                      <a:pt x="283" y="47"/>
                      <a:pt x="283" y="47"/>
                    </a:cubicBezTo>
                    <a:cubicBezTo>
                      <a:pt x="283" y="47"/>
                      <a:pt x="283" y="47"/>
                      <a:pt x="283" y="46"/>
                    </a:cubicBezTo>
                    <a:cubicBezTo>
                      <a:pt x="283" y="46"/>
                      <a:pt x="283" y="46"/>
                      <a:pt x="283" y="45"/>
                    </a:cubicBezTo>
                    <a:cubicBezTo>
                      <a:pt x="283" y="45"/>
                      <a:pt x="283" y="45"/>
                      <a:pt x="283" y="45"/>
                    </a:cubicBezTo>
                    <a:cubicBezTo>
                      <a:pt x="282" y="44"/>
                      <a:pt x="282" y="44"/>
                      <a:pt x="282" y="44"/>
                    </a:cubicBezTo>
                    <a:cubicBezTo>
                      <a:pt x="282" y="44"/>
                      <a:pt x="282" y="44"/>
                      <a:pt x="281" y="43"/>
                    </a:cubicBezTo>
                    <a:cubicBezTo>
                      <a:pt x="281" y="43"/>
                      <a:pt x="281" y="43"/>
                      <a:pt x="280" y="43"/>
                    </a:cubicBezTo>
                    <a:cubicBezTo>
                      <a:pt x="280" y="43"/>
                      <a:pt x="280" y="43"/>
                      <a:pt x="280" y="43"/>
                    </a:cubicBezTo>
                    <a:cubicBezTo>
                      <a:pt x="279" y="43"/>
                      <a:pt x="279" y="43"/>
                      <a:pt x="279" y="42"/>
                    </a:cubicBezTo>
                    <a:cubicBezTo>
                      <a:pt x="279" y="42"/>
                      <a:pt x="278" y="42"/>
                      <a:pt x="277" y="42"/>
                    </a:cubicBezTo>
                    <a:cubicBezTo>
                      <a:pt x="277" y="42"/>
                      <a:pt x="277" y="42"/>
                      <a:pt x="277" y="42"/>
                    </a:cubicBezTo>
                    <a:cubicBezTo>
                      <a:pt x="277" y="42"/>
                      <a:pt x="277" y="43"/>
                      <a:pt x="277" y="43"/>
                    </a:cubicBezTo>
                    <a:cubicBezTo>
                      <a:pt x="277" y="43"/>
                      <a:pt x="276" y="43"/>
                      <a:pt x="276" y="43"/>
                    </a:cubicBezTo>
                    <a:cubicBezTo>
                      <a:pt x="276" y="43"/>
                      <a:pt x="276" y="43"/>
                      <a:pt x="276" y="43"/>
                    </a:cubicBezTo>
                    <a:cubicBezTo>
                      <a:pt x="275" y="43"/>
                      <a:pt x="275" y="43"/>
                      <a:pt x="274" y="43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4" y="43"/>
                      <a:pt x="275" y="43"/>
                      <a:pt x="275" y="43"/>
                    </a:cubicBezTo>
                    <a:cubicBezTo>
                      <a:pt x="275" y="43"/>
                      <a:pt x="275" y="43"/>
                      <a:pt x="275" y="44"/>
                    </a:cubicBezTo>
                    <a:cubicBezTo>
                      <a:pt x="275" y="44"/>
                      <a:pt x="276" y="44"/>
                      <a:pt x="276" y="44"/>
                    </a:cubicBezTo>
                    <a:cubicBezTo>
                      <a:pt x="276" y="44"/>
                      <a:pt x="276" y="44"/>
                      <a:pt x="276" y="45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5" y="44"/>
                      <a:pt x="274" y="44"/>
                      <a:pt x="274" y="44"/>
                    </a:cubicBezTo>
                    <a:cubicBezTo>
                      <a:pt x="274" y="44"/>
                      <a:pt x="274" y="44"/>
                      <a:pt x="273" y="44"/>
                    </a:cubicBezTo>
                    <a:cubicBezTo>
                      <a:pt x="273" y="44"/>
                      <a:pt x="272" y="44"/>
                      <a:pt x="271" y="44"/>
                    </a:cubicBezTo>
                    <a:cubicBezTo>
                      <a:pt x="271" y="44"/>
                      <a:pt x="271" y="43"/>
                      <a:pt x="271" y="43"/>
                    </a:cubicBezTo>
                    <a:cubicBezTo>
                      <a:pt x="271" y="44"/>
                      <a:pt x="271" y="44"/>
                      <a:pt x="271" y="4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69" y="44"/>
                      <a:pt x="269" y="43"/>
                      <a:pt x="269" y="43"/>
                    </a:cubicBezTo>
                    <a:cubicBezTo>
                      <a:pt x="269" y="43"/>
                      <a:pt x="268" y="43"/>
                      <a:pt x="268" y="43"/>
                    </a:cubicBezTo>
                    <a:cubicBezTo>
                      <a:pt x="268" y="43"/>
                      <a:pt x="267" y="43"/>
                      <a:pt x="267" y="43"/>
                    </a:cubicBezTo>
                    <a:cubicBezTo>
                      <a:pt x="266" y="43"/>
                      <a:pt x="266" y="43"/>
                      <a:pt x="265" y="43"/>
                    </a:cubicBezTo>
                    <a:cubicBezTo>
                      <a:pt x="265" y="43"/>
                      <a:pt x="264" y="43"/>
                      <a:pt x="263" y="43"/>
                    </a:cubicBezTo>
                    <a:cubicBezTo>
                      <a:pt x="263" y="43"/>
                      <a:pt x="263" y="42"/>
                      <a:pt x="263" y="42"/>
                    </a:cubicBezTo>
                    <a:cubicBezTo>
                      <a:pt x="261" y="42"/>
                      <a:pt x="259" y="42"/>
                      <a:pt x="258" y="42"/>
                    </a:cubicBezTo>
                    <a:cubicBezTo>
                      <a:pt x="257" y="42"/>
                      <a:pt x="256" y="41"/>
                      <a:pt x="256" y="41"/>
                    </a:cubicBezTo>
                    <a:cubicBezTo>
                      <a:pt x="256" y="41"/>
                      <a:pt x="256" y="41"/>
                      <a:pt x="256" y="40"/>
                    </a:cubicBezTo>
                    <a:cubicBezTo>
                      <a:pt x="255" y="40"/>
                      <a:pt x="254" y="39"/>
                      <a:pt x="254" y="39"/>
                    </a:cubicBezTo>
                    <a:cubicBezTo>
                      <a:pt x="254" y="39"/>
                      <a:pt x="254" y="38"/>
                      <a:pt x="254" y="38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2" y="38"/>
                      <a:pt x="252" y="38"/>
                      <a:pt x="251" y="38"/>
                    </a:cubicBezTo>
                    <a:cubicBezTo>
                      <a:pt x="251" y="38"/>
                      <a:pt x="250" y="38"/>
                      <a:pt x="250" y="39"/>
                    </a:cubicBezTo>
                    <a:cubicBezTo>
                      <a:pt x="250" y="38"/>
                      <a:pt x="249" y="38"/>
                      <a:pt x="249" y="38"/>
                    </a:cubicBezTo>
                    <a:cubicBezTo>
                      <a:pt x="249" y="38"/>
                      <a:pt x="248" y="39"/>
                      <a:pt x="248" y="39"/>
                    </a:cubicBezTo>
                    <a:cubicBezTo>
                      <a:pt x="248" y="39"/>
                      <a:pt x="247" y="39"/>
                      <a:pt x="247" y="38"/>
                    </a:cubicBezTo>
                    <a:cubicBezTo>
                      <a:pt x="247" y="39"/>
                      <a:pt x="246" y="39"/>
                      <a:pt x="246" y="39"/>
                    </a:cubicBezTo>
                    <a:cubicBezTo>
                      <a:pt x="245" y="40"/>
                      <a:pt x="245" y="40"/>
                      <a:pt x="245" y="40"/>
                    </a:cubicBezTo>
                    <a:cubicBezTo>
                      <a:pt x="244" y="41"/>
                      <a:pt x="244" y="41"/>
                      <a:pt x="244" y="42"/>
                    </a:cubicBezTo>
                    <a:cubicBezTo>
                      <a:pt x="244" y="42"/>
                      <a:pt x="243" y="42"/>
                      <a:pt x="243" y="43"/>
                    </a:cubicBezTo>
                    <a:cubicBezTo>
                      <a:pt x="243" y="43"/>
                      <a:pt x="242" y="43"/>
                      <a:pt x="242" y="43"/>
                    </a:cubicBezTo>
                    <a:cubicBezTo>
                      <a:pt x="242" y="44"/>
                      <a:pt x="241" y="44"/>
                      <a:pt x="241" y="44"/>
                    </a:cubicBezTo>
                    <a:cubicBezTo>
                      <a:pt x="241" y="44"/>
                      <a:pt x="240" y="44"/>
                      <a:pt x="240" y="44"/>
                    </a:cubicBezTo>
                    <a:cubicBezTo>
                      <a:pt x="239" y="44"/>
                      <a:pt x="239" y="44"/>
                      <a:pt x="238" y="44"/>
                    </a:cubicBezTo>
                    <a:cubicBezTo>
                      <a:pt x="238" y="44"/>
                      <a:pt x="238" y="44"/>
                      <a:pt x="237" y="44"/>
                    </a:cubicBezTo>
                    <a:cubicBezTo>
                      <a:pt x="238" y="44"/>
                      <a:pt x="238" y="43"/>
                      <a:pt x="238" y="43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39" y="42"/>
                      <a:pt x="240" y="42"/>
                      <a:pt x="240" y="41"/>
                    </a:cubicBezTo>
                    <a:cubicBezTo>
                      <a:pt x="240" y="41"/>
                      <a:pt x="240" y="41"/>
                      <a:pt x="241" y="41"/>
                    </a:cubicBezTo>
                    <a:cubicBezTo>
                      <a:pt x="241" y="41"/>
                      <a:pt x="241" y="41"/>
                      <a:pt x="241" y="40"/>
                    </a:cubicBezTo>
                    <a:cubicBezTo>
                      <a:pt x="241" y="40"/>
                      <a:pt x="240" y="40"/>
                      <a:pt x="240" y="40"/>
                    </a:cubicBezTo>
                    <a:cubicBezTo>
                      <a:pt x="240" y="40"/>
                      <a:pt x="240" y="40"/>
                      <a:pt x="240" y="41"/>
                    </a:cubicBezTo>
                    <a:cubicBezTo>
                      <a:pt x="239" y="41"/>
                      <a:pt x="239" y="41"/>
                      <a:pt x="239" y="40"/>
                    </a:cubicBezTo>
                    <a:cubicBezTo>
                      <a:pt x="239" y="40"/>
                      <a:pt x="239" y="40"/>
                      <a:pt x="239" y="40"/>
                    </a:cubicBezTo>
                    <a:cubicBezTo>
                      <a:pt x="239" y="40"/>
                      <a:pt x="240" y="39"/>
                      <a:pt x="240" y="39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40" y="38"/>
                      <a:pt x="240" y="38"/>
                      <a:pt x="241" y="38"/>
                    </a:cubicBezTo>
                    <a:cubicBezTo>
                      <a:pt x="240" y="38"/>
                      <a:pt x="240" y="37"/>
                      <a:pt x="240" y="37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39" y="37"/>
                      <a:pt x="239" y="37"/>
                      <a:pt x="239" y="37"/>
                    </a:cubicBezTo>
                    <a:cubicBezTo>
                      <a:pt x="239" y="37"/>
                      <a:pt x="239" y="38"/>
                      <a:pt x="239" y="38"/>
                    </a:cubicBezTo>
                    <a:cubicBezTo>
                      <a:pt x="238" y="38"/>
                      <a:pt x="238" y="39"/>
                      <a:pt x="237" y="39"/>
                    </a:cubicBezTo>
                    <a:cubicBezTo>
                      <a:pt x="237" y="39"/>
                      <a:pt x="236" y="39"/>
                      <a:pt x="236" y="39"/>
                    </a:cubicBezTo>
                    <a:cubicBezTo>
                      <a:pt x="236" y="40"/>
                      <a:pt x="237" y="40"/>
                      <a:pt x="237" y="40"/>
                    </a:cubicBezTo>
                    <a:cubicBezTo>
                      <a:pt x="237" y="41"/>
                      <a:pt x="237" y="41"/>
                      <a:pt x="237" y="41"/>
                    </a:cubicBezTo>
                    <a:cubicBezTo>
                      <a:pt x="237" y="41"/>
                      <a:pt x="236" y="41"/>
                      <a:pt x="236" y="41"/>
                    </a:cubicBezTo>
                    <a:cubicBezTo>
                      <a:pt x="236" y="41"/>
                      <a:pt x="235" y="41"/>
                      <a:pt x="235" y="41"/>
                    </a:cubicBezTo>
                    <a:cubicBezTo>
                      <a:pt x="234" y="41"/>
                      <a:pt x="234" y="42"/>
                      <a:pt x="234" y="42"/>
                    </a:cubicBezTo>
                    <a:cubicBezTo>
                      <a:pt x="234" y="42"/>
                      <a:pt x="234" y="42"/>
                      <a:pt x="235" y="42"/>
                    </a:cubicBezTo>
                    <a:cubicBezTo>
                      <a:pt x="235" y="42"/>
                      <a:pt x="235" y="43"/>
                      <a:pt x="235" y="43"/>
                    </a:cubicBezTo>
                    <a:cubicBezTo>
                      <a:pt x="234" y="43"/>
                      <a:pt x="234" y="43"/>
                      <a:pt x="233" y="43"/>
                    </a:cubicBezTo>
                    <a:cubicBezTo>
                      <a:pt x="233" y="43"/>
                      <a:pt x="233" y="44"/>
                      <a:pt x="232" y="44"/>
                    </a:cubicBezTo>
                    <a:cubicBezTo>
                      <a:pt x="233" y="44"/>
                      <a:pt x="233" y="44"/>
                      <a:pt x="233" y="44"/>
                    </a:cubicBezTo>
                    <a:cubicBezTo>
                      <a:pt x="233" y="44"/>
                      <a:pt x="234" y="44"/>
                      <a:pt x="234" y="44"/>
                    </a:cubicBezTo>
                    <a:cubicBezTo>
                      <a:pt x="234" y="44"/>
                      <a:pt x="234" y="44"/>
                      <a:pt x="235" y="44"/>
                    </a:cubicBezTo>
                    <a:cubicBezTo>
                      <a:pt x="234" y="45"/>
                      <a:pt x="234" y="45"/>
                      <a:pt x="233" y="45"/>
                    </a:cubicBezTo>
                    <a:cubicBezTo>
                      <a:pt x="233" y="45"/>
                      <a:pt x="232" y="45"/>
                      <a:pt x="232" y="45"/>
                    </a:cubicBezTo>
                    <a:cubicBezTo>
                      <a:pt x="232" y="45"/>
                      <a:pt x="231" y="45"/>
                      <a:pt x="231" y="45"/>
                    </a:cubicBezTo>
                    <a:cubicBezTo>
                      <a:pt x="230" y="44"/>
                      <a:pt x="230" y="44"/>
                      <a:pt x="230" y="44"/>
                    </a:cubicBezTo>
                    <a:cubicBezTo>
                      <a:pt x="230" y="43"/>
                      <a:pt x="229" y="42"/>
                      <a:pt x="229" y="41"/>
                    </a:cubicBezTo>
                    <a:cubicBezTo>
                      <a:pt x="229" y="40"/>
                      <a:pt x="229" y="40"/>
                      <a:pt x="229" y="39"/>
                    </a:cubicBezTo>
                    <a:cubicBezTo>
                      <a:pt x="229" y="39"/>
                      <a:pt x="229" y="38"/>
                      <a:pt x="228" y="37"/>
                    </a:cubicBezTo>
                    <a:cubicBezTo>
                      <a:pt x="229" y="37"/>
                      <a:pt x="229" y="36"/>
                      <a:pt x="229" y="36"/>
                    </a:cubicBezTo>
                    <a:cubicBezTo>
                      <a:pt x="228" y="35"/>
                      <a:pt x="228" y="34"/>
                      <a:pt x="228" y="34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27" y="33"/>
                      <a:pt x="226" y="33"/>
                      <a:pt x="226" y="34"/>
                    </a:cubicBezTo>
                    <a:cubicBezTo>
                      <a:pt x="226" y="34"/>
                      <a:pt x="225" y="34"/>
                      <a:pt x="225" y="35"/>
                    </a:cubicBezTo>
                    <a:cubicBezTo>
                      <a:pt x="225" y="35"/>
                      <a:pt x="226" y="35"/>
                      <a:pt x="226" y="35"/>
                    </a:cubicBezTo>
                    <a:cubicBezTo>
                      <a:pt x="226" y="35"/>
                      <a:pt x="226" y="36"/>
                      <a:pt x="225" y="36"/>
                    </a:cubicBezTo>
                    <a:cubicBezTo>
                      <a:pt x="226" y="36"/>
                      <a:pt x="226" y="36"/>
                      <a:pt x="226" y="36"/>
                    </a:cubicBezTo>
                    <a:cubicBezTo>
                      <a:pt x="226" y="37"/>
                      <a:pt x="226" y="37"/>
                      <a:pt x="226" y="37"/>
                    </a:cubicBezTo>
                    <a:cubicBezTo>
                      <a:pt x="226" y="38"/>
                      <a:pt x="226" y="38"/>
                      <a:pt x="225" y="38"/>
                    </a:cubicBezTo>
                    <a:cubicBezTo>
                      <a:pt x="225" y="38"/>
                      <a:pt x="225" y="37"/>
                      <a:pt x="224" y="37"/>
                    </a:cubicBezTo>
                    <a:cubicBezTo>
                      <a:pt x="224" y="38"/>
                      <a:pt x="224" y="38"/>
                      <a:pt x="224" y="38"/>
                    </a:cubicBezTo>
                    <a:cubicBezTo>
                      <a:pt x="224" y="38"/>
                      <a:pt x="224" y="38"/>
                      <a:pt x="224" y="38"/>
                    </a:cubicBezTo>
                    <a:cubicBezTo>
                      <a:pt x="224" y="39"/>
                      <a:pt x="224" y="39"/>
                      <a:pt x="223" y="39"/>
                    </a:cubicBezTo>
                    <a:cubicBezTo>
                      <a:pt x="223" y="39"/>
                      <a:pt x="223" y="39"/>
                      <a:pt x="222" y="39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3" y="40"/>
                      <a:pt x="222" y="40"/>
                      <a:pt x="222" y="40"/>
                    </a:cubicBezTo>
                    <a:cubicBezTo>
                      <a:pt x="221" y="41"/>
                      <a:pt x="221" y="41"/>
                      <a:pt x="220" y="42"/>
                    </a:cubicBezTo>
                    <a:cubicBezTo>
                      <a:pt x="219" y="42"/>
                      <a:pt x="219" y="43"/>
                      <a:pt x="219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18" y="43"/>
                      <a:pt x="217" y="43"/>
                      <a:pt x="217" y="42"/>
                    </a:cubicBezTo>
                    <a:cubicBezTo>
                      <a:pt x="218" y="42"/>
                      <a:pt x="218" y="42"/>
                      <a:pt x="219" y="42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19" y="41"/>
                      <a:pt x="218" y="41"/>
                      <a:pt x="218" y="41"/>
                    </a:cubicBezTo>
                    <a:cubicBezTo>
                      <a:pt x="218" y="41"/>
                      <a:pt x="217" y="42"/>
                      <a:pt x="217" y="42"/>
                    </a:cubicBezTo>
                    <a:cubicBezTo>
                      <a:pt x="216" y="42"/>
                      <a:pt x="216" y="42"/>
                      <a:pt x="215" y="43"/>
                    </a:cubicBezTo>
                    <a:cubicBezTo>
                      <a:pt x="215" y="43"/>
                      <a:pt x="214" y="43"/>
                      <a:pt x="214" y="44"/>
                    </a:cubicBezTo>
                    <a:cubicBezTo>
                      <a:pt x="213" y="44"/>
                      <a:pt x="213" y="44"/>
                      <a:pt x="212" y="44"/>
                    </a:cubicBezTo>
                    <a:cubicBezTo>
                      <a:pt x="211" y="45"/>
                      <a:pt x="210" y="46"/>
                      <a:pt x="209" y="47"/>
                    </a:cubicBezTo>
                    <a:cubicBezTo>
                      <a:pt x="209" y="47"/>
                      <a:pt x="208" y="47"/>
                      <a:pt x="208" y="48"/>
                    </a:cubicBezTo>
                    <a:cubicBezTo>
                      <a:pt x="207" y="48"/>
                      <a:pt x="207" y="49"/>
                      <a:pt x="207" y="49"/>
                    </a:cubicBezTo>
                    <a:cubicBezTo>
                      <a:pt x="207" y="49"/>
                      <a:pt x="207" y="49"/>
                      <a:pt x="206" y="49"/>
                    </a:cubicBezTo>
                    <a:cubicBezTo>
                      <a:pt x="207" y="48"/>
                      <a:pt x="207" y="48"/>
                      <a:pt x="207" y="47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6" y="47"/>
                      <a:pt x="206" y="48"/>
                      <a:pt x="205" y="48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205" y="48"/>
                      <a:pt x="205" y="48"/>
                      <a:pt x="204" y="48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03" y="49"/>
                      <a:pt x="203" y="49"/>
                      <a:pt x="203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2" y="49"/>
                      <a:pt x="202" y="50"/>
                      <a:pt x="202" y="50"/>
                    </a:cubicBezTo>
                    <a:cubicBezTo>
                      <a:pt x="201" y="51"/>
                      <a:pt x="200" y="51"/>
                      <a:pt x="199" y="52"/>
                    </a:cubicBezTo>
                    <a:cubicBezTo>
                      <a:pt x="199" y="52"/>
                      <a:pt x="199" y="52"/>
                      <a:pt x="198" y="52"/>
                    </a:cubicBezTo>
                    <a:cubicBezTo>
                      <a:pt x="198" y="53"/>
                      <a:pt x="197" y="53"/>
                      <a:pt x="196" y="53"/>
                    </a:cubicBezTo>
                    <a:cubicBezTo>
                      <a:pt x="196" y="54"/>
                      <a:pt x="196" y="54"/>
                      <a:pt x="195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55"/>
                      <a:pt x="195" y="55"/>
                      <a:pt x="195" y="55"/>
                    </a:cubicBezTo>
                    <a:cubicBezTo>
                      <a:pt x="195" y="55"/>
                      <a:pt x="195" y="56"/>
                      <a:pt x="194" y="56"/>
                    </a:cubicBezTo>
                    <a:cubicBezTo>
                      <a:pt x="194" y="56"/>
                      <a:pt x="194" y="56"/>
                      <a:pt x="193" y="56"/>
                    </a:cubicBezTo>
                    <a:cubicBezTo>
                      <a:pt x="193" y="56"/>
                      <a:pt x="193" y="56"/>
                      <a:pt x="193" y="56"/>
                    </a:cubicBezTo>
                    <a:cubicBezTo>
                      <a:pt x="194" y="56"/>
                      <a:pt x="194" y="57"/>
                      <a:pt x="195" y="57"/>
                    </a:cubicBezTo>
                    <a:cubicBezTo>
                      <a:pt x="194" y="57"/>
                      <a:pt x="194" y="57"/>
                      <a:pt x="193" y="57"/>
                    </a:cubicBezTo>
                    <a:cubicBezTo>
                      <a:pt x="193" y="57"/>
                      <a:pt x="193" y="56"/>
                      <a:pt x="192" y="56"/>
                    </a:cubicBezTo>
                    <a:cubicBezTo>
                      <a:pt x="192" y="56"/>
                      <a:pt x="192" y="56"/>
                      <a:pt x="193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6" y="53"/>
                      <a:pt x="196" y="53"/>
                      <a:pt x="196" y="53"/>
                    </a:cubicBezTo>
                    <a:cubicBezTo>
                      <a:pt x="196" y="53"/>
                      <a:pt x="196" y="53"/>
                      <a:pt x="196" y="52"/>
                    </a:cubicBezTo>
                    <a:cubicBezTo>
                      <a:pt x="196" y="52"/>
                      <a:pt x="197" y="52"/>
                      <a:pt x="197" y="51"/>
                    </a:cubicBezTo>
                    <a:cubicBezTo>
                      <a:pt x="197" y="51"/>
                      <a:pt x="197" y="51"/>
                      <a:pt x="198" y="52"/>
                    </a:cubicBezTo>
                    <a:cubicBezTo>
                      <a:pt x="198" y="51"/>
                      <a:pt x="199" y="50"/>
                      <a:pt x="200" y="50"/>
                    </a:cubicBezTo>
                    <a:cubicBezTo>
                      <a:pt x="200" y="50"/>
                      <a:pt x="200" y="49"/>
                      <a:pt x="200" y="49"/>
                    </a:cubicBezTo>
                    <a:cubicBezTo>
                      <a:pt x="201" y="49"/>
                      <a:pt x="201" y="48"/>
                      <a:pt x="202" y="48"/>
                    </a:cubicBezTo>
                    <a:cubicBezTo>
                      <a:pt x="202" y="48"/>
                      <a:pt x="203" y="48"/>
                      <a:pt x="204" y="47"/>
                    </a:cubicBezTo>
                    <a:cubicBezTo>
                      <a:pt x="204" y="47"/>
                      <a:pt x="204" y="47"/>
                      <a:pt x="204" y="47"/>
                    </a:cubicBezTo>
                    <a:cubicBezTo>
                      <a:pt x="204" y="47"/>
                      <a:pt x="205" y="47"/>
                      <a:pt x="206" y="47"/>
                    </a:cubicBezTo>
                    <a:cubicBezTo>
                      <a:pt x="206" y="46"/>
                      <a:pt x="207" y="46"/>
                      <a:pt x="207" y="45"/>
                    </a:cubicBezTo>
                    <a:cubicBezTo>
                      <a:pt x="207" y="46"/>
                      <a:pt x="208" y="46"/>
                      <a:pt x="208" y="46"/>
                    </a:cubicBezTo>
                    <a:cubicBezTo>
                      <a:pt x="208" y="46"/>
                      <a:pt x="208" y="46"/>
                      <a:pt x="208" y="46"/>
                    </a:cubicBezTo>
                    <a:cubicBezTo>
                      <a:pt x="209" y="45"/>
                      <a:pt x="209" y="45"/>
                      <a:pt x="209" y="45"/>
                    </a:cubicBezTo>
                    <a:cubicBezTo>
                      <a:pt x="209" y="45"/>
                      <a:pt x="210" y="45"/>
                      <a:pt x="210" y="45"/>
                    </a:cubicBezTo>
                    <a:cubicBezTo>
                      <a:pt x="210" y="44"/>
                      <a:pt x="211" y="44"/>
                      <a:pt x="211" y="44"/>
                    </a:cubicBezTo>
                    <a:cubicBezTo>
                      <a:pt x="212" y="44"/>
                      <a:pt x="212" y="43"/>
                      <a:pt x="212" y="43"/>
                    </a:cubicBezTo>
                    <a:cubicBezTo>
                      <a:pt x="213" y="43"/>
                      <a:pt x="213" y="42"/>
                      <a:pt x="214" y="42"/>
                    </a:cubicBezTo>
                    <a:cubicBezTo>
                      <a:pt x="215" y="42"/>
                      <a:pt x="216" y="41"/>
                      <a:pt x="216" y="41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7" y="40"/>
                      <a:pt x="217" y="40"/>
                      <a:pt x="217" y="40"/>
                    </a:cubicBezTo>
                    <a:cubicBezTo>
                      <a:pt x="217" y="40"/>
                      <a:pt x="217" y="39"/>
                      <a:pt x="217" y="39"/>
                    </a:cubicBezTo>
                    <a:cubicBezTo>
                      <a:pt x="217" y="39"/>
                      <a:pt x="217" y="39"/>
                      <a:pt x="217" y="39"/>
                    </a:cubicBezTo>
                    <a:cubicBezTo>
                      <a:pt x="217" y="39"/>
                      <a:pt x="216" y="39"/>
                      <a:pt x="216" y="39"/>
                    </a:cubicBezTo>
                    <a:cubicBezTo>
                      <a:pt x="216" y="38"/>
                      <a:pt x="216" y="38"/>
                      <a:pt x="215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5" y="40"/>
                      <a:pt x="215" y="40"/>
                      <a:pt x="214" y="40"/>
                    </a:cubicBezTo>
                    <a:cubicBezTo>
                      <a:pt x="214" y="40"/>
                      <a:pt x="214" y="40"/>
                      <a:pt x="214" y="40"/>
                    </a:cubicBezTo>
                    <a:cubicBezTo>
                      <a:pt x="214" y="40"/>
                      <a:pt x="214" y="40"/>
                      <a:pt x="213" y="40"/>
                    </a:cubicBezTo>
                    <a:cubicBezTo>
                      <a:pt x="213" y="40"/>
                      <a:pt x="213" y="40"/>
                      <a:pt x="213" y="40"/>
                    </a:cubicBezTo>
                    <a:cubicBezTo>
                      <a:pt x="213" y="40"/>
                      <a:pt x="212" y="40"/>
                      <a:pt x="212" y="40"/>
                    </a:cubicBezTo>
                    <a:cubicBezTo>
                      <a:pt x="211" y="40"/>
                      <a:pt x="211" y="41"/>
                      <a:pt x="210" y="41"/>
                    </a:cubicBezTo>
                    <a:cubicBezTo>
                      <a:pt x="210" y="41"/>
                      <a:pt x="210" y="42"/>
                      <a:pt x="210" y="42"/>
                    </a:cubicBezTo>
                    <a:cubicBezTo>
                      <a:pt x="210" y="42"/>
                      <a:pt x="209" y="42"/>
                      <a:pt x="209" y="43"/>
                    </a:cubicBezTo>
                    <a:cubicBezTo>
                      <a:pt x="209" y="42"/>
                      <a:pt x="209" y="42"/>
                      <a:pt x="208" y="42"/>
                    </a:cubicBezTo>
                    <a:cubicBezTo>
                      <a:pt x="208" y="42"/>
                      <a:pt x="208" y="42"/>
                      <a:pt x="208" y="42"/>
                    </a:cubicBezTo>
                    <a:cubicBezTo>
                      <a:pt x="208" y="43"/>
                      <a:pt x="207" y="43"/>
                      <a:pt x="207" y="43"/>
                    </a:cubicBezTo>
                    <a:cubicBezTo>
                      <a:pt x="206" y="44"/>
                      <a:pt x="205" y="44"/>
                      <a:pt x="205" y="45"/>
                    </a:cubicBezTo>
                    <a:cubicBezTo>
                      <a:pt x="203" y="45"/>
                      <a:pt x="202" y="45"/>
                      <a:pt x="201" y="46"/>
                    </a:cubicBezTo>
                    <a:cubicBezTo>
                      <a:pt x="201" y="46"/>
                      <a:pt x="201" y="46"/>
                      <a:pt x="201" y="46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200" y="46"/>
                      <a:pt x="200" y="47"/>
                      <a:pt x="200" y="47"/>
                    </a:cubicBezTo>
                    <a:cubicBezTo>
                      <a:pt x="199" y="47"/>
                      <a:pt x="199" y="47"/>
                      <a:pt x="199" y="47"/>
                    </a:cubicBezTo>
                    <a:cubicBezTo>
                      <a:pt x="198" y="47"/>
                      <a:pt x="198" y="47"/>
                      <a:pt x="198" y="47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7" y="49"/>
                      <a:pt x="197" y="49"/>
                      <a:pt x="196" y="50"/>
                    </a:cubicBezTo>
                    <a:cubicBezTo>
                      <a:pt x="196" y="50"/>
                      <a:pt x="196" y="50"/>
                      <a:pt x="196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5" y="50"/>
                      <a:pt x="194" y="50"/>
                    </a:cubicBezTo>
                    <a:cubicBezTo>
                      <a:pt x="194" y="50"/>
                      <a:pt x="194" y="50"/>
                      <a:pt x="193" y="50"/>
                    </a:cubicBezTo>
                    <a:cubicBezTo>
                      <a:pt x="193" y="51"/>
                      <a:pt x="193" y="51"/>
                      <a:pt x="192" y="51"/>
                    </a:cubicBezTo>
                    <a:cubicBezTo>
                      <a:pt x="192" y="51"/>
                      <a:pt x="192" y="51"/>
                      <a:pt x="192" y="51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2"/>
                      <a:pt x="191" y="52"/>
                      <a:pt x="190" y="53"/>
                    </a:cubicBezTo>
                    <a:cubicBezTo>
                      <a:pt x="190" y="53"/>
                      <a:pt x="190" y="53"/>
                      <a:pt x="189" y="53"/>
                    </a:cubicBezTo>
                    <a:cubicBezTo>
                      <a:pt x="189" y="54"/>
                      <a:pt x="189" y="54"/>
                      <a:pt x="188" y="54"/>
                    </a:cubicBezTo>
                    <a:cubicBezTo>
                      <a:pt x="188" y="55"/>
                      <a:pt x="187" y="55"/>
                      <a:pt x="186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6" y="57"/>
                      <a:pt x="186" y="57"/>
                      <a:pt x="186" y="57"/>
                    </a:cubicBezTo>
                    <a:cubicBezTo>
                      <a:pt x="187" y="58"/>
                      <a:pt x="187" y="59"/>
                      <a:pt x="187" y="59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61"/>
                      <a:pt x="186" y="61"/>
                      <a:pt x="186" y="61"/>
                    </a:cubicBezTo>
                    <a:cubicBezTo>
                      <a:pt x="185" y="62"/>
                      <a:pt x="185" y="62"/>
                      <a:pt x="184" y="63"/>
                    </a:cubicBezTo>
                    <a:cubicBezTo>
                      <a:pt x="184" y="63"/>
                      <a:pt x="184" y="63"/>
                      <a:pt x="185" y="62"/>
                    </a:cubicBezTo>
                    <a:cubicBezTo>
                      <a:pt x="185" y="62"/>
                      <a:pt x="185" y="61"/>
                      <a:pt x="185" y="61"/>
                    </a:cubicBezTo>
                    <a:cubicBezTo>
                      <a:pt x="185" y="61"/>
                      <a:pt x="185" y="61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4" y="60"/>
                      <a:pt x="183" y="60"/>
                      <a:pt x="183" y="59"/>
                    </a:cubicBezTo>
                    <a:cubicBezTo>
                      <a:pt x="183" y="59"/>
                      <a:pt x="182" y="60"/>
                      <a:pt x="182" y="60"/>
                    </a:cubicBezTo>
                    <a:cubicBezTo>
                      <a:pt x="182" y="60"/>
                      <a:pt x="182" y="59"/>
                      <a:pt x="181" y="59"/>
                    </a:cubicBezTo>
                    <a:cubicBezTo>
                      <a:pt x="181" y="59"/>
                      <a:pt x="181" y="59"/>
                      <a:pt x="181" y="59"/>
                    </a:cubicBezTo>
                    <a:cubicBezTo>
                      <a:pt x="180" y="59"/>
                      <a:pt x="180" y="59"/>
                      <a:pt x="180" y="59"/>
                    </a:cubicBezTo>
                    <a:cubicBezTo>
                      <a:pt x="180" y="58"/>
                      <a:pt x="179" y="58"/>
                      <a:pt x="179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58"/>
                      <a:pt x="178" y="58"/>
                      <a:pt x="177" y="58"/>
                    </a:cubicBezTo>
                    <a:cubicBezTo>
                      <a:pt x="177" y="58"/>
                      <a:pt x="177" y="58"/>
                      <a:pt x="177" y="58"/>
                    </a:cubicBezTo>
                    <a:cubicBezTo>
                      <a:pt x="177" y="58"/>
                      <a:pt x="177" y="58"/>
                      <a:pt x="176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76" y="58"/>
                      <a:pt x="175" y="58"/>
                      <a:pt x="175" y="58"/>
                    </a:cubicBezTo>
                    <a:cubicBezTo>
                      <a:pt x="174" y="58"/>
                      <a:pt x="173" y="57"/>
                      <a:pt x="172" y="57"/>
                    </a:cubicBezTo>
                    <a:cubicBezTo>
                      <a:pt x="172" y="57"/>
                      <a:pt x="172" y="57"/>
                      <a:pt x="172" y="56"/>
                    </a:cubicBezTo>
                    <a:cubicBezTo>
                      <a:pt x="171" y="56"/>
                      <a:pt x="171" y="56"/>
                      <a:pt x="171" y="55"/>
                    </a:cubicBezTo>
                    <a:cubicBezTo>
                      <a:pt x="171" y="55"/>
                      <a:pt x="171" y="55"/>
                      <a:pt x="171" y="55"/>
                    </a:cubicBezTo>
                    <a:cubicBezTo>
                      <a:pt x="171" y="56"/>
                      <a:pt x="171" y="56"/>
                      <a:pt x="170" y="56"/>
                    </a:cubicBezTo>
                    <a:cubicBezTo>
                      <a:pt x="170" y="56"/>
                      <a:pt x="170" y="56"/>
                      <a:pt x="170" y="56"/>
                    </a:cubicBezTo>
                    <a:cubicBezTo>
                      <a:pt x="170" y="56"/>
                      <a:pt x="169" y="55"/>
                      <a:pt x="169" y="55"/>
                    </a:cubicBezTo>
                    <a:cubicBezTo>
                      <a:pt x="169" y="55"/>
                      <a:pt x="169" y="55"/>
                      <a:pt x="169" y="54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5" y="53"/>
                      <a:pt x="165" y="53"/>
                      <a:pt x="165" y="52"/>
                    </a:cubicBezTo>
                    <a:cubicBezTo>
                      <a:pt x="165" y="52"/>
                      <a:pt x="164" y="52"/>
                      <a:pt x="164" y="52"/>
                    </a:cubicBezTo>
                    <a:cubicBezTo>
                      <a:pt x="163" y="52"/>
                      <a:pt x="163" y="53"/>
                      <a:pt x="163" y="53"/>
                    </a:cubicBezTo>
                    <a:cubicBezTo>
                      <a:pt x="161" y="53"/>
                      <a:pt x="160" y="52"/>
                      <a:pt x="159" y="52"/>
                    </a:cubicBezTo>
                    <a:cubicBezTo>
                      <a:pt x="159" y="52"/>
                      <a:pt x="158" y="53"/>
                      <a:pt x="158" y="53"/>
                    </a:cubicBezTo>
                    <a:cubicBezTo>
                      <a:pt x="158" y="53"/>
                      <a:pt x="158" y="52"/>
                      <a:pt x="158" y="52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7" y="52"/>
                      <a:pt x="157" y="52"/>
                      <a:pt x="156" y="52"/>
                    </a:cubicBezTo>
                    <a:cubicBezTo>
                      <a:pt x="156" y="52"/>
                      <a:pt x="156" y="53"/>
                      <a:pt x="155" y="53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54" y="52"/>
                      <a:pt x="154" y="52"/>
                      <a:pt x="154" y="51"/>
                    </a:cubicBezTo>
                    <a:cubicBezTo>
                      <a:pt x="153" y="51"/>
                      <a:pt x="153" y="51"/>
                      <a:pt x="153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0" y="50"/>
                      <a:pt x="150" y="49"/>
                      <a:pt x="150" y="49"/>
                    </a:cubicBezTo>
                    <a:cubicBezTo>
                      <a:pt x="149" y="50"/>
                      <a:pt x="148" y="50"/>
                      <a:pt x="148" y="50"/>
                    </a:cubicBezTo>
                    <a:cubicBezTo>
                      <a:pt x="147" y="50"/>
                      <a:pt x="147" y="50"/>
                      <a:pt x="147" y="50"/>
                    </a:cubicBezTo>
                    <a:cubicBezTo>
                      <a:pt x="147" y="51"/>
                      <a:pt x="146" y="51"/>
                      <a:pt x="146" y="51"/>
                    </a:cubicBezTo>
                    <a:cubicBezTo>
                      <a:pt x="145" y="51"/>
                      <a:pt x="145" y="51"/>
                      <a:pt x="144" y="52"/>
                    </a:cubicBezTo>
                    <a:cubicBezTo>
                      <a:pt x="144" y="52"/>
                      <a:pt x="144" y="52"/>
                      <a:pt x="143" y="52"/>
                    </a:cubicBezTo>
                    <a:cubicBezTo>
                      <a:pt x="143" y="52"/>
                      <a:pt x="143" y="52"/>
                      <a:pt x="143" y="52"/>
                    </a:cubicBezTo>
                    <a:cubicBezTo>
                      <a:pt x="143" y="52"/>
                      <a:pt x="143" y="52"/>
                      <a:pt x="142" y="52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42" y="52"/>
                      <a:pt x="142" y="52"/>
                      <a:pt x="141" y="52"/>
                    </a:cubicBezTo>
                    <a:cubicBezTo>
                      <a:pt x="141" y="52"/>
                      <a:pt x="141" y="52"/>
                      <a:pt x="141" y="52"/>
                    </a:cubicBezTo>
                    <a:cubicBezTo>
                      <a:pt x="141" y="52"/>
                      <a:pt x="142" y="52"/>
                      <a:pt x="142" y="52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41" y="52"/>
                      <a:pt x="141" y="52"/>
                      <a:pt x="141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0" y="52"/>
                      <a:pt x="139" y="52"/>
                      <a:pt x="139" y="52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2"/>
                      <a:pt x="140" y="52"/>
                      <a:pt x="140" y="52"/>
                    </a:cubicBezTo>
                    <a:cubicBezTo>
                      <a:pt x="140" y="52"/>
                      <a:pt x="139" y="51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1"/>
                      <a:pt x="137" y="51"/>
                    </a:cubicBezTo>
                    <a:cubicBezTo>
                      <a:pt x="136" y="51"/>
                      <a:pt x="135" y="51"/>
                      <a:pt x="135" y="51"/>
                    </a:cubicBezTo>
                    <a:cubicBezTo>
                      <a:pt x="134" y="51"/>
                      <a:pt x="134" y="51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0" y="53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30" y="52"/>
                      <a:pt x="131" y="52"/>
                      <a:pt x="131" y="52"/>
                    </a:cubicBezTo>
                    <a:cubicBezTo>
                      <a:pt x="131" y="52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29" y="52"/>
                    </a:cubicBezTo>
                    <a:cubicBezTo>
                      <a:pt x="129" y="52"/>
                      <a:pt x="129" y="52"/>
                      <a:pt x="128" y="52"/>
                    </a:cubicBezTo>
                    <a:cubicBezTo>
                      <a:pt x="128" y="52"/>
                      <a:pt x="129" y="52"/>
                      <a:pt x="129" y="52"/>
                    </a:cubicBezTo>
                    <a:cubicBezTo>
                      <a:pt x="129" y="52"/>
                      <a:pt x="128" y="52"/>
                      <a:pt x="128" y="52"/>
                    </a:cubicBezTo>
                    <a:cubicBezTo>
                      <a:pt x="128" y="52"/>
                      <a:pt x="128" y="52"/>
                      <a:pt x="127" y="52"/>
                    </a:cubicBezTo>
                    <a:cubicBezTo>
                      <a:pt x="127" y="51"/>
                      <a:pt x="127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2"/>
                    </a:cubicBezTo>
                    <a:cubicBezTo>
                      <a:pt x="124" y="52"/>
                      <a:pt x="124" y="53"/>
                      <a:pt x="123" y="54"/>
                    </a:cubicBezTo>
                    <a:cubicBezTo>
                      <a:pt x="122" y="54"/>
                      <a:pt x="122" y="55"/>
                      <a:pt x="121" y="55"/>
                    </a:cubicBezTo>
                    <a:cubicBezTo>
                      <a:pt x="121" y="55"/>
                      <a:pt x="122" y="54"/>
                      <a:pt x="123" y="54"/>
                    </a:cubicBezTo>
                    <a:cubicBezTo>
                      <a:pt x="123" y="53"/>
                      <a:pt x="123" y="52"/>
                      <a:pt x="123" y="52"/>
                    </a:cubicBezTo>
                    <a:cubicBezTo>
                      <a:pt x="124" y="51"/>
                      <a:pt x="124" y="51"/>
                      <a:pt x="124" y="51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24" y="50"/>
                      <a:pt x="124" y="50"/>
                      <a:pt x="123" y="50"/>
                    </a:cubicBezTo>
                    <a:cubicBezTo>
                      <a:pt x="123" y="50"/>
                      <a:pt x="122" y="50"/>
                      <a:pt x="122" y="50"/>
                    </a:cubicBezTo>
                    <a:cubicBezTo>
                      <a:pt x="121" y="50"/>
                      <a:pt x="121" y="50"/>
                      <a:pt x="120" y="50"/>
                    </a:cubicBezTo>
                    <a:cubicBezTo>
                      <a:pt x="120" y="50"/>
                      <a:pt x="119" y="51"/>
                      <a:pt x="119" y="51"/>
                    </a:cubicBezTo>
                    <a:cubicBezTo>
                      <a:pt x="119" y="51"/>
                      <a:pt x="118" y="51"/>
                      <a:pt x="118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7" y="52"/>
                      <a:pt x="117" y="52"/>
                      <a:pt x="116" y="53"/>
                    </a:cubicBezTo>
                    <a:cubicBezTo>
                      <a:pt x="116" y="53"/>
                      <a:pt x="115" y="54"/>
                      <a:pt x="115" y="54"/>
                    </a:cubicBezTo>
                    <a:cubicBezTo>
                      <a:pt x="115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5" y="54"/>
                    </a:cubicBezTo>
                    <a:cubicBezTo>
                      <a:pt x="115" y="54"/>
                      <a:pt x="114" y="54"/>
                      <a:pt x="114" y="53"/>
                    </a:cubicBezTo>
                    <a:cubicBezTo>
                      <a:pt x="114" y="53"/>
                      <a:pt x="114" y="53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3" y="52"/>
                      <a:pt x="112" y="52"/>
                      <a:pt x="112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1"/>
                      <a:pt x="112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0"/>
                      <a:pt x="113" y="50"/>
                    </a:cubicBezTo>
                    <a:cubicBezTo>
                      <a:pt x="112" y="50"/>
                      <a:pt x="111" y="51"/>
                      <a:pt x="110" y="51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0" y="50"/>
                      <a:pt x="110" y="50"/>
                      <a:pt x="110" y="49"/>
                    </a:cubicBezTo>
                    <a:cubicBezTo>
                      <a:pt x="110" y="49"/>
                      <a:pt x="111" y="49"/>
                      <a:pt x="111" y="48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8"/>
                      <a:pt x="111" y="47"/>
                      <a:pt x="111" y="47"/>
                    </a:cubicBezTo>
                    <a:cubicBezTo>
                      <a:pt x="111" y="47"/>
                      <a:pt x="111" y="47"/>
                      <a:pt x="110" y="47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09" y="47"/>
                      <a:pt x="109" y="47"/>
                      <a:pt x="109" y="48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8"/>
                      <a:pt x="107" y="48"/>
                      <a:pt x="106" y="48"/>
                    </a:cubicBezTo>
                    <a:cubicBezTo>
                      <a:pt x="106" y="48"/>
                      <a:pt x="105" y="48"/>
                      <a:pt x="105" y="48"/>
                    </a:cubicBezTo>
                    <a:cubicBezTo>
                      <a:pt x="105" y="48"/>
                      <a:pt x="105" y="48"/>
                      <a:pt x="104" y="48"/>
                    </a:cubicBezTo>
                    <a:cubicBezTo>
                      <a:pt x="104" y="48"/>
                      <a:pt x="104" y="48"/>
                      <a:pt x="104" y="49"/>
                    </a:cubicBezTo>
                    <a:cubicBezTo>
                      <a:pt x="103" y="49"/>
                      <a:pt x="103" y="49"/>
                      <a:pt x="102" y="49"/>
                    </a:cubicBezTo>
                    <a:cubicBezTo>
                      <a:pt x="102" y="49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49"/>
                    </a:cubicBezTo>
                    <a:cubicBezTo>
                      <a:pt x="101" y="49"/>
                      <a:pt x="102" y="49"/>
                      <a:pt x="102" y="49"/>
                    </a:cubicBezTo>
                    <a:cubicBezTo>
                      <a:pt x="102" y="49"/>
                      <a:pt x="101" y="49"/>
                      <a:pt x="101" y="48"/>
                    </a:cubicBezTo>
                    <a:cubicBezTo>
                      <a:pt x="101" y="48"/>
                      <a:pt x="101" y="48"/>
                      <a:pt x="102" y="48"/>
                    </a:cubicBezTo>
                    <a:cubicBezTo>
                      <a:pt x="102" y="48"/>
                      <a:pt x="102" y="47"/>
                      <a:pt x="102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46"/>
                      <a:pt x="102" y="46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100" y="47"/>
                      <a:pt x="100" y="47"/>
                    </a:cubicBezTo>
                    <a:cubicBezTo>
                      <a:pt x="100" y="47"/>
                      <a:pt x="100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8" y="48"/>
                      <a:pt x="98" y="48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7" y="50"/>
                      <a:pt x="97" y="51"/>
                      <a:pt x="97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1"/>
                      <a:pt x="97" y="51"/>
                      <a:pt x="96" y="52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1"/>
                      <a:pt x="96" y="51"/>
                    </a:cubicBezTo>
                    <a:cubicBezTo>
                      <a:pt x="96" y="51"/>
                      <a:pt x="96" y="51"/>
                      <a:pt x="96" y="50"/>
                    </a:cubicBezTo>
                    <a:cubicBezTo>
                      <a:pt x="96" y="50"/>
                      <a:pt x="96" y="50"/>
                      <a:pt x="95" y="50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1"/>
                      <a:pt x="95" y="52"/>
                      <a:pt x="95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4" y="52"/>
                      <a:pt x="94" y="51"/>
                      <a:pt x="94" y="51"/>
                    </a:cubicBezTo>
                    <a:cubicBezTo>
                      <a:pt x="94" y="51"/>
                      <a:pt x="94" y="51"/>
                      <a:pt x="93" y="51"/>
                    </a:cubicBezTo>
                    <a:cubicBezTo>
                      <a:pt x="93" y="51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50"/>
                      <a:pt x="93" y="50"/>
                      <a:pt x="93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5" y="49"/>
                      <a:pt x="95" y="49"/>
                      <a:pt x="96" y="49"/>
                    </a:cubicBezTo>
                    <a:cubicBezTo>
                      <a:pt x="96" y="49"/>
                      <a:pt x="97" y="48"/>
                      <a:pt x="97" y="48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7"/>
                      <a:pt x="99" y="46"/>
                      <a:pt x="99" y="46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9" y="46"/>
                      <a:pt x="99" y="45"/>
                      <a:pt x="99" y="45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98" y="45"/>
                      <a:pt x="98" y="45"/>
                      <a:pt x="97" y="45"/>
                    </a:cubicBezTo>
                    <a:cubicBezTo>
                      <a:pt x="97" y="45"/>
                      <a:pt x="97" y="45"/>
                      <a:pt x="97" y="46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4"/>
                      <a:pt x="95" y="45"/>
                      <a:pt x="94" y="45"/>
                    </a:cubicBezTo>
                    <a:cubicBezTo>
                      <a:pt x="94" y="46"/>
                      <a:pt x="94" y="46"/>
                      <a:pt x="93" y="46"/>
                    </a:cubicBezTo>
                    <a:cubicBezTo>
                      <a:pt x="93" y="46"/>
                      <a:pt x="93" y="46"/>
                      <a:pt x="92" y="47"/>
                    </a:cubicBezTo>
                    <a:cubicBezTo>
                      <a:pt x="92" y="47"/>
                      <a:pt x="91" y="47"/>
                      <a:pt x="91" y="48"/>
                    </a:cubicBezTo>
                    <a:cubicBezTo>
                      <a:pt x="90" y="48"/>
                      <a:pt x="90" y="49"/>
                      <a:pt x="89" y="50"/>
                    </a:cubicBezTo>
                    <a:cubicBezTo>
                      <a:pt x="89" y="50"/>
                      <a:pt x="88" y="50"/>
                      <a:pt x="88" y="51"/>
                    </a:cubicBezTo>
                    <a:cubicBezTo>
                      <a:pt x="87" y="51"/>
                      <a:pt x="86" y="51"/>
                      <a:pt x="85" y="52"/>
                    </a:cubicBezTo>
                    <a:cubicBezTo>
                      <a:pt x="84" y="52"/>
                      <a:pt x="84" y="52"/>
                      <a:pt x="83" y="52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81" y="52"/>
                      <a:pt x="81" y="52"/>
                      <a:pt x="80" y="52"/>
                    </a:cubicBezTo>
                    <a:cubicBezTo>
                      <a:pt x="80" y="53"/>
                      <a:pt x="80" y="53"/>
                      <a:pt x="79" y="53"/>
                    </a:cubicBezTo>
                    <a:cubicBezTo>
                      <a:pt x="79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9" y="53"/>
                      <a:pt x="79" y="53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8" y="53"/>
                      <a:pt x="78" y="53"/>
                      <a:pt x="77" y="53"/>
                    </a:cubicBezTo>
                    <a:cubicBezTo>
                      <a:pt x="77" y="54"/>
                      <a:pt x="76" y="54"/>
                      <a:pt x="75" y="55"/>
                    </a:cubicBezTo>
                    <a:cubicBezTo>
                      <a:pt x="75" y="55"/>
                      <a:pt x="75" y="55"/>
                      <a:pt x="74" y="56"/>
                    </a:cubicBezTo>
                    <a:cubicBezTo>
                      <a:pt x="74" y="56"/>
                      <a:pt x="74" y="57"/>
                      <a:pt x="74" y="57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5" y="57"/>
                      <a:pt x="75" y="57"/>
                      <a:pt x="76" y="57"/>
                    </a:cubicBezTo>
                    <a:cubicBezTo>
                      <a:pt x="76" y="57"/>
                      <a:pt x="75" y="57"/>
                      <a:pt x="75" y="58"/>
                    </a:cubicBezTo>
                    <a:cubicBezTo>
                      <a:pt x="75" y="58"/>
                      <a:pt x="74" y="58"/>
                      <a:pt x="74" y="58"/>
                    </a:cubicBezTo>
                    <a:cubicBezTo>
                      <a:pt x="73" y="59"/>
                      <a:pt x="73" y="59"/>
                      <a:pt x="73" y="60"/>
                    </a:cubicBezTo>
                    <a:cubicBezTo>
                      <a:pt x="72" y="60"/>
                      <a:pt x="72" y="61"/>
                      <a:pt x="72" y="62"/>
                    </a:cubicBezTo>
                    <a:cubicBezTo>
                      <a:pt x="72" y="62"/>
                      <a:pt x="72" y="62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2"/>
                      <a:pt x="71" y="62"/>
                    </a:cubicBezTo>
                    <a:cubicBezTo>
                      <a:pt x="71" y="61"/>
                      <a:pt x="72" y="60"/>
                      <a:pt x="72" y="60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2" y="59"/>
                      <a:pt x="72" y="59"/>
                      <a:pt x="71" y="59"/>
                    </a:cubicBezTo>
                    <a:cubicBezTo>
                      <a:pt x="70" y="60"/>
                      <a:pt x="70" y="61"/>
                      <a:pt x="69" y="61"/>
                    </a:cubicBezTo>
                    <a:cubicBezTo>
                      <a:pt x="68" y="61"/>
                      <a:pt x="68" y="62"/>
                      <a:pt x="68" y="62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5" y="62"/>
                      <a:pt x="65" y="62"/>
                      <a:pt x="64" y="62"/>
                    </a:cubicBezTo>
                    <a:cubicBezTo>
                      <a:pt x="64" y="62"/>
                      <a:pt x="64" y="62"/>
                      <a:pt x="63" y="62"/>
                    </a:cubicBezTo>
                    <a:cubicBezTo>
                      <a:pt x="63" y="62"/>
                      <a:pt x="64" y="62"/>
                      <a:pt x="64" y="62"/>
                    </a:cubicBezTo>
                    <a:cubicBezTo>
                      <a:pt x="64" y="62"/>
                      <a:pt x="65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2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4"/>
                      <a:pt x="62" y="64"/>
                    </a:cubicBezTo>
                    <a:cubicBezTo>
                      <a:pt x="61" y="64"/>
                      <a:pt x="61" y="65"/>
                      <a:pt x="60" y="66"/>
                    </a:cubicBezTo>
                    <a:cubicBezTo>
                      <a:pt x="59" y="66"/>
                      <a:pt x="58" y="67"/>
                      <a:pt x="58" y="68"/>
                    </a:cubicBezTo>
                    <a:cubicBezTo>
                      <a:pt x="57" y="69"/>
                      <a:pt x="56" y="70"/>
                      <a:pt x="55" y="71"/>
                    </a:cubicBezTo>
                    <a:cubicBezTo>
                      <a:pt x="54" y="71"/>
                      <a:pt x="54" y="72"/>
                      <a:pt x="53" y="73"/>
                    </a:cubicBezTo>
                    <a:cubicBezTo>
                      <a:pt x="52" y="73"/>
                      <a:pt x="52" y="74"/>
                      <a:pt x="51" y="75"/>
                    </a:cubicBezTo>
                    <a:cubicBezTo>
                      <a:pt x="51" y="76"/>
                      <a:pt x="50" y="77"/>
                      <a:pt x="49" y="78"/>
                    </a:cubicBezTo>
                    <a:cubicBezTo>
                      <a:pt x="49" y="78"/>
                      <a:pt x="48" y="78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6" y="80"/>
                      <a:pt x="46" y="80"/>
                      <a:pt x="45" y="81"/>
                    </a:cubicBezTo>
                    <a:cubicBezTo>
                      <a:pt x="45" y="81"/>
                      <a:pt x="44" y="81"/>
                      <a:pt x="44" y="81"/>
                    </a:cubicBezTo>
                    <a:cubicBezTo>
                      <a:pt x="43" y="82"/>
                      <a:pt x="43" y="82"/>
                      <a:pt x="42" y="83"/>
                    </a:cubicBezTo>
                    <a:cubicBezTo>
                      <a:pt x="42" y="83"/>
                      <a:pt x="41" y="83"/>
                      <a:pt x="41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39" y="84"/>
                      <a:pt x="38" y="84"/>
                      <a:pt x="38" y="84"/>
                    </a:cubicBezTo>
                    <a:cubicBezTo>
                      <a:pt x="37" y="84"/>
                      <a:pt x="37" y="84"/>
                      <a:pt x="36" y="84"/>
                    </a:cubicBezTo>
                    <a:cubicBezTo>
                      <a:pt x="36" y="84"/>
                      <a:pt x="35" y="84"/>
                      <a:pt x="35" y="84"/>
                    </a:cubicBezTo>
                    <a:cubicBezTo>
                      <a:pt x="34" y="85"/>
                      <a:pt x="33" y="85"/>
                      <a:pt x="33" y="85"/>
                    </a:cubicBezTo>
                    <a:cubicBezTo>
                      <a:pt x="33" y="85"/>
                      <a:pt x="32" y="85"/>
                      <a:pt x="32" y="85"/>
                    </a:cubicBezTo>
                    <a:cubicBezTo>
                      <a:pt x="32" y="86"/>
                      <a:pt x="32" y="86"/>
                      <a:pt x="31" y="86"/>
                    </a:cubicBezTo>
                    <a:cubicBezTo>
                      <a:pt x="31" y="87"/>
                      <a:pt x="30" y="88"/>
                      <a:pt x="30" y="89"/>
                    </a:cubicBezTo>
                    <a:cubicBezTo>
                      <a:pt x="30" y="89"/>
                      <a:pt x="30" y="89"/>
                      <a:pt x="30" y="90"/>
                    </a:cubicBezTo>
                    <a:cubicBezTo>
                      <a:pt x="29" y="90"/>
                      <a:pt x="29" y="90"/>
                      <a:pt x="29" y="91"/>
                    </a:cubicBezTo>
                    <a:cubicBezTo>
                      <a:pt x="29" y="91"/>
                      <a:pt x="29" y="91"/>
                      <a:pt x="29" y="92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3"/>
                      <a:pt x="26" y="93"/>
                    </a:cubicBezTo>
                    <a:cubicBezTo>
                      <a:pt x="27" y="93"/>
                      <a:pt x="28" y="93"/>
                      <a:pt x="28" y="94"/>
                    </a:cubicBezTo>
                    <a:cubicBezTo>
                      <a:pt x="29" y="94"/>
                      <a:pt x="30" y="95"/>
                      <a:pt x="31" y="96"/>
                    </a:cubicBezTo>
                    <a:cubicBezTo>
                      <a:pt x="32" y="97"/>
                      <a:pt x="33" y="97"/>
                      <a:pt x="33" y="98"/>
                    </a:cubicBezTo>
                    <a:cubicBezTo>
                      <a:pt x="34" y="98"/>
                      <a:pt x="34" y="99"/>
                      <a:pt x="35" y="99"/>
                    </a:cubicBezTo>
                    <a:cubicBezTo>
                      <a:pt x="35" y="100"/>
                      <a:pt x="35" y="101"/>
                      <a:pt x="35" y="101"/>
                    </a:cubicBezTo>
                    <a:cubicBezTo>
                      <a:pt x="35" y="102"/>
                      <a:pt x="35" y="103"/>
                      <a:pt x="35" y="103"/>
                    </a:cubicBezTo>
                    <a:cubicBezTo>
                      <a:pt x="35" y="104"/>
                      <a:pt x="34" y="104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5" y="105"/>
                      <a:pt x="36" y="105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9" y="105"/>
                      <a:pt x="39" y="105"/>
                    </a:cubicBezTo>
                    <a:cubicBezTo>
                      <a:pt x="39" y="105"/>
                      <a:pt x="39" y="104"/>
                      <a:pt x="4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1" y="105"/>
                      <a:pt x="42" y="105"/>
                      <a:pt x="43" y="105"/>
                    </a:cubicBezTo>
                    <a:cubicBezTo>
                      <a:pt x="43" y="105"/>
                      <a:pt x="43" y="105"/>
                      <a:pt x="43" y="106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2" y="106"/>
                      <a:pt x="41" y="107"/>
                    </a:cubicBezTo>
                    <a:cubicBezTo>
                      <a:pt x="42" y="107"/>
                      <a:pt x="42" y="108"/>
                      <a:pt x="42" y="108"/>
                    </a:cubicBezTo>
                    <a:cubicBezTo>
                      <a:pt x="42" y="109"/>
                      <a:pt x="42" y="109"/>
                      <a:pt x="43" y="109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4" y="109"/>
                      <a:pt x="44" y="109"/>
                      <a:pt x="44" y="108"/>
                    </a:cubicBezTo>
                    <a:cubicBezTo>
                      <a:pt x="44" y="108"/>
                      <a:pt x="45" y="108"/>
                      <a:pt x="45" y="108"/>
                    </a:cubicBezTo>
                    <a:cubicBezTo>
                      <a:pt x="45" y="108"/>
                      <a:pt x="46" y="108"/>
                      <a:pt x="46" y="108"/>
                    </a:cubicBezTo>
                    <a:cubicBezTo>
                      <a:pt x="46" y="108"/>
                      <a:pt x="47" y="108"/>
                      <a:pt x="47" y="108"/>
                    </a:cubicBezTo>
                    <a:cubicBezTo>
                      <a:pt x="47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50" y="106"/>
                    </a:cubicBezTo>
                    <a:cubicBezTo>
                      <a:pt x="51" y="106"/>
                      <a:pt x="51" y="106"/>
                      <a:pt x="52" y="106"/>
                    </a:cubicBezTo>
                    <a:cubicBezTo>
                      <a:pt x="51" y="107"/>
                      <a:pt x="51" y="107"/>
                      <a:pt x="50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1" y="108"/>
                      <a:pt x="51" y="109"/>
                      <a:pt x="51" y="109"/>
                    </a:cubicBezTo>
                    <a:cubicBezTo>
                      <a:pt x="50" y="109"/>
                      <a:pt x="50" y="109"/>
                      <a:pt x="49" y="110"/>
                    </a:cubicBezTo>
                    <a:cubicBezTo>
                      <a:pt x="49" y="110"/>
                      <a:pt x="49" y="109"/>
                      <a:pt x="49" y="109"/>
                    </a:cubicBezTo>
                    <a:cubicBezTo>
                      <a:pt x="49" y="109"/>
                      <a:pt x="48" y="109"/>
                      <a:pt x="48" y="109"/>
                    </a:cubicBezTo>
                    <a:cubicBezTo>
                      <a:pt x="48" y="109"/>
                      <a:pt x="48" y="110"/>
                      <a:pt x="47" y="110"/>
                    </a:cubicBezTo>
                    <a:cubicBezTo>
                      <a:pt x="47" y="110"/>
                      <a:pt x="46" y="110"/>
                      <a:pt x="46" y="110"/>
                    </a:cubicBezTo>
                    <a:cubicBezTo>
                      <a:pt x="46" y="110"/>
                      <a:pt x="45" y="110"/>
                      <a:pt x="45" y="110"/>
                    </a:cubicBezTo>
                    <a:cubicBezTo>
                      <a:pt x="45" y="110"/>
                      <a:pt x="44" y="110"/>
                      <a:pt x="44" y="110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2" y="110"/>
                      <a:pt x="41" y="110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39" y="107"/>
                      <a:pt x="39" y="107"/>
                    </a:cubicBezTo>
                    <a:cubicBezTo>
                      <a:pt x="40" y="108"/>
                      <a:pt x="40" y="108"/>
                      <a:pt x="40" y="109"/>
                    </a:cubicBezTo>
                    <a:cubicBezTo>
                      <a:pt x="40" y="110"/>
                      <a:pt x="40" y="110"/>
                      <a:pt x="40" y="111"/>
                    </a:cubicBezTo>
                    <a:cubicBezTo>
                      <a:pt x="40" y="111"/>
                      <a:pt x="40" y="111"/>
                      <a:pt x="39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1"/>
                    </a:cubicBezTo>
                    <a:cubicBezTo>
                      <a:pt x="40" y="111"/>
                      <a:pt x="41" y="111"/>
                      <a:pt x="41" y="111"/>
                    </a:cubicBezTo>
                    <a:cubicBezTo>
                      <a:pt x="41" y="111"/>
                      <a:pt x="41" y="111"/>
                      <a:pt x="42" y="111"/>
                    </a:cubicBezTo>
                    <a:cubicBezTo>
                      <a:pt x="42" y="111"/>
                      <a:pt x="42" y="111"/>
                      <a:pt x="43" y="110"/>
                    </a:cubicBezTo>
                    <a:cubicBezTo>
                      <a:pt x="43" y="111"/>
                      <a:pt x="44" y="111"/>
                      <a:pt x="44" y="111"/>
                    </a:cubicBezTo>
                    <a:cubicBezTo>
                      <a:pt x="44" y="111"/>
                      <a:pt x="44" y="112"/>
                      <a:pt x="44" y="112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3" y="114"/>
                      <a:pt x="43" y="114"/>
                      <a:pt x="42" y="114"/>
                    </a:cubicBezTo>
                    <a:cubicBezTo>
                      <a:pt x="42" y="114"/>
                      <a:pt x="43" y="113"/>
                      <a:pt x="43" y="113"/>
                    </a:cubicBezTo>
                    <a:cubicBezTo>
                      <a:pt x="43" y="113"/>
                      <a:pt x="43" y="112"/>
                      <a:pt x="43" y="112"/>
                    </a:cubicBezTo>
                    <a:cubicBezTo>
                      <a:pt x="43" y="112"/>
                      <a:pt x="42" y="112"/>
                      <a:pt x="42" y="112"/>
                    </a:cubicBezTo>
                    <a:cubicBezTo>
                      <a:pt x="42" y="112"/>
                      <a:pt x="42" y="112"/>
                      <a:pt x="41" y="112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0" y="114"/>
                      <a:pt x="40" y="114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9" y="115"/>
                      <a:pt x="39" y="116"/>
                      <a:pt x="39" y="116"/>
                    </a:cubicBezTo>
                    <a:cubicBezTo>
                      <a:pt x="39" y="116"/>
                      <a:pt x="38" y="116"/>
                      <a:pt x="38" y="117"/>
                    </a:cubicBezTo>
                    <a:cubicBezTo>
                      <a:pt x="38" y="116"/>
                      <a:pt x="38" y="116"/>
                      <a:pt x="37" y="116"/>
                    </a:cubicBezTo>
                    <a:cubicBezTo>
                      <a:pt x="37" y="116"/>
                      <a:pt x="37" y="116"/>
                      <a:pt x="37" y="116"/>
                    </a:cubicBezTo>
                    <a:cubicBezTo>
                      <a:pt x="36" y="116"/>
                      <a:pt x="36" y="117"/>
                      <a:pt x="36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4" y="117"/>
                      <a:pt x="34" y="116"/>
                    </a:cubicBezTo>
                    <a:cubicBezTo>
                      <a:pt x="34" y="116"/>
                      <a:pt x="34" y="117"/>
                      <a:pt x="33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2" y="117"/>
                      <a:pt x="32" y="117"/>
                    </a:cubicBezTo>
                    <a:cubicBezTo>
                      <a:pt x="32" y="117"/>
                      <a:pt x="32" y="117"/>
                      <a:pt x="32" y="117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0" y="117"/>
                      <a:pt x="30" y="117"/>
                      <a:pt x="30" y="118"/>
                    </a:cubicBezTo>
                    <a:cubicBezTo>
                      <a:pt x="30" y="118"/>
                      <a:pt x="30" y="118"/>
                      <a:pt x="29" y="118"/>
                    </a:cubicBezTo>
                    <a:cubicBezTo>
                      <a:pt x="29" y="118"/>
                      <a:pt x="29" y="117"/>
                      <a:pt x="29" y="117"/>
                    </a:cubicBezTo>
                    <a:cubicBezTo>
                      <a:pt x="29" y="117"/>
                      <a:pt x="29" y="117"/>
                      <a:pt x="28" y="117"/>
                    </a:cubicBezTo>
                    <a:cubicBezTo>
                      <a:pt x="28" y="117"/>
                      <a:pt x="28" y="116"/>
                      <a:pt x="28" y="116"/>
                    </a:cubicBezTo>
                    <a:cubicBezTo>
                      <a:pt x="28" y="116"/>
                      <a:pt x="29" y="116"/>
                      <a:pt x="29" y="116"/>
                    </a:cubicBezTo>
                    <a:cubicBezTo>
                      <a:pt x="29" y="115"/>
                      <a:pt x="30" y="115"/>
                      <a:pt x="30" y="11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30" y="114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0" y="113"/>
                      <a:pt x="29" y="112"/>
                      <a:pt x="29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6" y="113"/>
                      <a:pt x="26" y="114"/>
                      <a:pt x="25" y="114"/>
                    </a:cubicBezTo>
                    <a:cubicBezTo>
                      <a:pt x="25" y="115"/>
                      <a:pt x="24" y="115"/>
                      <a:pt x="24" y="115"/>
                    </a:cubicBezTo>
                    <a:cubicBezTo>
                      <a:pt x="24" y="115"/>
                      <a:pt x="23" y="115"/>
                      <a:pt x="23" y="115"/>
                    </a:cubicBezTo>
                    <a:cubicBezTo>
                      <a:pt x="23" y="115"/>
                      <a:pt x="22" y="115"/>
                      <a:pt x="22" y="115"/>
                    </a:cubicBezTo>
                    <a:cubicBezTo>
                      <a:pt x="21" y="116"/>
                      <a:pt x="20" y="117"/>
                      <a:pt x="19" y="118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8"/>
                      <a:pt x="19" y="118"/>
                      <a:pt x="20" y="118"/>
                    </a:cubicBezTo>
                    <a:cubicBezTo>
                      <a:pt x="20" y="118"/>
                      <a:pt x="21" y="118"/>
                      <a:pt x="21" y="118"/>
                    </a:cubicBezTo>
                    <a:cubicBezTo>
                      <a:pt x="21" y="118"/>
                      <a:pt x="21" y="119"/>
                      <a:pt x="21" y="119"/>
                    </a:cubicBezTo>
                    <a:cubicBezTo>
                      <a:pt x="21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19" y="119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19"/>
                      <a:pt x="18" y="119"/>
                      <a:pt x="17" y="120"/>
                    </a:cubicBezTo>
                    <a:cubicBezTo>
                      <a:pt x="17" y="120"/>
                      <a:pt x="16" y="120"/>
                      <a:pt x="15" y="120"/>
                    </a:cubicBezTo>
                    <a:cubicBezTo>
                      <a:pt x="15" y="121"/>
                      <a:pt x="14" y="121"/>
                      <a:pt x="13" y="121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23"/>
                      <a:pt x="12" y="123"/>
                      <a:pt x="12" y="123"/>
                    </a:cubicBezTo>
                    <a:cubicBezTo>
                      <a:pt x="12" y="123"/>
                      <a:pt x="12" y="123"/>
                      <a:pt x="11" y="123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0" y="124"/>
                      <a:pt x="10" y="124"/>
                      <a:pt x="9" y="125"/>
                    </a:cubicBezTo>
                    <a:cubicBezTo>
                      <a:pt x="9" y="125"/>
                      <a:pt x="9" y="125"/>
                      <a:pt x="10" y="125"/>
                    </a:cubicBezTo>
                    <a:cubicBezTo>
                      <a:pt x="9" y="125"/>
                      <a:pt x="9" y="125"/>
                      <a:pt x="9" y="126"/>
                    </a:cubicBezTo>
                    <a:cubicBezTo>
                      <a:pt x="8" y="126"/>
                      <a:pt x="8" y="126"/>
                      <a:pt x="7" y="127"/>
                    </a:cubicBezTo>
                    <a:cubicBezTo>
                      <a:pt x="7" y="127"/>
                      <a:pt x="7" y="127"/>
                      <a:pt x="6" y="128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6" y="127"/>
                      <a:pt x="6" y="127"/>
                    </a:cubicBezTo>
                    <a:cubicBezTo>
                      <a:pt x="6" y="127"/>
                      <a:pt x="5" y="128"/>
                      <a:pt x="5" y="128"/>
                    </a:cubicBezTo>
                    <a:cubicBezTo>
                      <a:pt x="5" y="128"/>
                      <a:pt x="5" y="129"/>
                      <a:pt x="5" y="129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5" y="129"/>
                      <a:pt x="6" y="130"/>
                      <a:pt x="7" y="130"/>
                    </a:cubicBezTo>
                    <a:cubicBezTo>
                      <a:pt x="8" y="130"/>
                      <a:pt x="8" y="130"/>
                      <a:pt x="9" y="130"/>
                    </a:cubicBezTo>
                    <a:cubicBezTo>
                      <a:pt x="10" y="130"/>
                      <a:pt x="10" y="130"/>
                      <a:pt x="11" y="130"/>
                    </a:cubicBezTo>
                    <a:cubicBezTo>
                      <a:pt x="11" y="130"/>
                      <a:pt x="12" y="130"/>
                      <a:pt x="12" y="130"/>
                    </a:cubicBezTo>
                    <a:cubicBezTo>
                      <a:pt x="13" y="130"/>
                      <a:pt x="13" y="130"/>
                      <a:pt x="14" y="130"/>
                    </a:cubicBezTo>
                    <a:cubicBezTo>
                      <a:pt x="14" y="130"/>
                      <a:pt x="14" y="131"/>
                      <a:pt x="15" y="131"/>
                    </a:cubicBezTo>
                    <a:cubicBezTo>
                      <a:pt x="15" y="131"/>
                      <a:pt x="15" y="131"/>
                      <a:pt x="16" y="130"/>
                    </a:cubicBezTo>
                    <a:cubicBezTo>
                      <a:pt x="16" y="130"/>
                      <a:pt x="17" y="130"/>
                      <a:pt x="17" y="130"/>
                    </a:cubicBezTo>
                    <a:cubicBezTo>
                      <a:pt x="17" y="130"/>
                      <a:pt x="17" y="130"/>
                      <a:pt x="17" y="131"/>
                    </a:cubicBezTo>
                    <a:cubicBezTo>
                      <a:pt x="16" y="131"/>
                      <a:pt x="16" y="131"/>
                      <a:pt x="15" y="132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4" y="131"/>
                      <a:pt x="14" y="131"/>
                      <a:pt x="13" y="131"/>
                    </a:cubicBezTo>
                    <a:cubicBezTo>
                      <a:pt x="13" y="131"/>
                      <a:pt x="12" y="131"/>
                      <a:pt x="12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1" y="132"/>
                      <a:pt x="11" y="132"/>
                      <a:pt x="11" y="133"/>
                    </a:cubicBezTo>
                    <a:cubicBezTo>
                      <a:pt x="11" y="133"/>
                      <a:pt x="10" y="133"/>
                      <a:pt x="10" y="133"/>
                    </a:cubicBezTo>
                    <a:cubicBezTo>
                      <a:pt x="10" y="133"/>
                      <a:pt x="9" y="133"/>
                      <a:pt x="9" y="133"/>
                    </a:cubicBezTo>
                    <a:cubicBezTo>
                      <a:pt x="9" y="132"/>
                      <a:pt x="9" y="132"/>
                      <a:pt x="10" y="132"/>
                    </a:cubicBezTo>
                    <a:cubicBezTo>
                      <a:pt x="10" y="131"/>
                      <a:pt x="10" y="131"/>
                      <a:pt x="9" y="131"/>
                    </a:cubicBezTo>
                    <a:cubicBezTo>
                      <a:pt x="9" y="131"/>
                      <a:pt x="9" y="132"/>
                      <a:pt x="9" y="132"/>
                    </a:cubicBezTo>
                    <a:cubicBezTo>
                      <a:pt x="8" y="132"/>
                      <a:pt x="8" y="132"/>
                      <a:pt x="8" y="133"/>
                    </a:cubicBezTo>
                    <a:cubicBezTo>
                      <a:pt x="8" y="133"/>
                      <a:pt x="9" y="134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0" y="134"/>
                      <a:pt x="10" y="135"/>
                      <a:pt x="10" y="135"/>
                    </a:cubicBezTo>
                    <a:cubicBezTo>
                      <a:pt x="10" y="135"/>
                      <a:pt x="9" y="135"/>
                      <a:pt x="9" y="136"/>
                    </a:cubicBezTo>
                    <a:cubicBezTo>
                      <a:pt x="9" y="136"/>
                      <a:pt x="9" y="137"/>
                      <a:pt x="8" y="137"/>
                    </a:cubicBezTo>
                    <a:cubicBezTo>
                      <a:pt x="9" y="137"/>
                      <a:pt x="9" y="138"/>
                      <a:pt x="9" y="138"/>
                    </a:cubicBezTo>
                    <a:cubicBezTo>
                      <a:pt x="9" y="138"/>
                      <a:pt x="9" y="139"/>
                      <a:pt x="9" y="139"/>
                    </a:cubicBezTo>
                    <a:cubicBezTo>
                      <a:pt x="10" y="139"/>
                      <a:pt x="11" y="139"/>
                      <a:pt x="12" y="139"/>
                    </a:cubicBezTo>
                    <a:cubicBezTo>
                      <a:pt x="13" y="139"/>
                      <a:pt x="13" y="139"/>
                      <a:pt x="14" y="139"/>
                    </a:cubicBezTo>
                    <a:cubicBezTo>
                      <a:pt x="14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39"/>
                      <a:pt x="17" y="138"/>
                      <a:pt x="17" y="138"/>
                    </a:cubicBezTo>
                    <a:cubicBezTo>
                      <a:pt x="18" y="137"/>
                      <a:pt x="18" y="137"/>
                      <a:pt x="19" y="137"/>
                    </a:cubicBezTo>
                    <a:cubicBezTo>
                      <a:pt x="19" y="137"/>
                      <a:pt x="20" y="137"/>
                      <a:pt x="20" y="136"/>
                    </a:cubicBezTo>
                    <a:cubicBezTo>
                      <a:pt x="21" y="136"/>
                      <a:pt x="22" y="136"/>
                      <a:pt x="23" y="136"/>
                    </a:cubicBezTo>
                    <a:cubicBezTo>
                      <a:pt x="23" y="135"/>
                      <a:pt x="23" y="135"/>
                      <a:pt x="24" y="135"/>
                    </a:cubicBezTo>
                    <a:cubicBezTo>
                      <a:pt x="24" y="136"/>
                      <a:pt x="24" y="136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5" y="136"/>
                      <a:pt x="26" y="136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6" y="134"/>
                      <a:pt x="26" y="134"/>
                      <a:pt x="27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6" y="135"/>
                      <a:pt x="26" y="135"/>
                      <a:pt x="26" y="136"/>
                    </a:cubicBezTo>
                    <a:cubicBezTo>
                      <a:pt x="26" y="136"/>
                      <a:pt x="26" y="136"/>
                      <a:pt x="26" y="136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5"/>
                      <a:pt x="28" y="135"/>
                      <a:pt x="28" y="135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9" y="134"/>
                      <a:pt x="29" y="133"/>
                      <a:pt x="30" y="133"/>
                    </a:cubicBezTo>
                    <a:cubicBezTo>
                      <a:pt x="30" y="132"/>
                      <a:pt x="31" y="132"/>
                      <a:pt x="32" y="131"/>
                    </a:cubicBezTo>
                    <a:cubicBezTo>
                      <a:pt x="32" y="131"/>
                      <a:pt x="33" y="131"/>
                      <a:pt x="33" y="130"/>
                    </a:cubicBezTo>
                    <a:cubicBezTo>
                      <a:pt x="33" y="130"/>
                      <a:pt x="33" y="130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6" y="129"/>
                      <a:pt x="36" y="128"/>
                      <a:pt x="37" y="128"/>
                    </a:cubicBezTo>
                    <a:cubicBezTo>
                      <a:pt x="37" y="127"/>
                      <a:pt x="38" y="127"/>
                      <a:pt x="38" y="127"/>
                    </a:cubicBezTo>
                    <a:cubicBezTo>
                      <a:pt x="38" y="127"/>
                      <a:pt x="38" y="127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8"/>
                      <a:pt x="38" y="128"/>
                      <a:pt x="37" y="128"/>
                    </a:cubicBezTo>
                    <a:cubicBezTo>
                      <a:pt x="37" y="128"/>
                      <a:pt x="37" y="128"/>
                      <a:pt x="37" y="129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9"/>
                      <a:pt x="38" y="129"/>
                      <a:pt x="38" y="130"/>
                    </a:cubicBezTo>
                    <a:cubicBezTo>
                      <a:pt x="37" y="130"/>
                      <a:pt x="37" y="131"/>
                      <a:pt x="36" y="131"/>
                    </a:cubicBezTo>
                    <a:cubicBezTo>
                      <a:pt x="36" y="131"/>
                      <a:pt x="36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4" y="131"/>
                      <a:pt x="34" y="132"/>
                      <a:pt x="34" y="132"/>
                    </a:cubicBezTo>
                    <a:cubicBezTo>
                      <a:pt x="34" y="132"/>
                      <a:pt x="34" y="132"/>
                      <a:pt x="34" y="133"/>
                    </a:cubicBezTo>
                    <a:cubicBezTo>
                      <a:pt x="34" y="132"/>
                      <a:pt x="35" y="132"/>
                      <a:pt x="35" y="132"/>
                    </a:cubicBezTo>
                    <a:cubicBezTo>
                      <a:pt x="35" y="132"/>
                      <a:pt x="36" y="132"/>
                      <a:pt x="36" y="132"/>
                    </a:cubicBezTo>
                    <a:cubicBezTo>
                      <a:pt x="36" y="133"/>
                      <a:pt x="36" y="133"/>
                      <a:pt x="36" y="133"/>
                    </a:cubicBezTo>
                    <a:cubicBezTo>
                      <a:pt x="36" y="134"/>
                      <a:pt x="36" y="135"/>
                      <a:pt x="35" y="135"/>
                    </a:cubicBezTo>
                    <a:cubicBezTo>
                      <a:pt x="35" y="135"/>
                      <a:pt x="35" y="136"/>
                      <a:pt x="35" y="136"/>
                    </a:cubicBezTo>
                    <a:cubicBezTo>
                      <a:pt x="35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8"/>
                    </a:cubicBezTo>
                    <a:cubicBezTo>
                      <a:pt x="35" y="138"/>
                      <a:pt x="36" y="138"/>
                      <a:pt x="36" y="138"/>
                    </a:cubicBezTo>
                    <a:cubicBezTo>
                      <a:pt x="36" y="138"/>
                      <a:pt x="36" y="139"/>
                      <a:pt x="36" y="139"/>
                    </a:cubicBezTo>
                    <a:cubicBezTo>
                      <a:pt x="36" y="139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4" y="141"/>
                      <a:pt x="34" y="141"/>
                      <a:pt x="33" y="141"/>
                    </a:cubicBezTo>
                    <a:cubicBezTo>
                      <a:pt x="33" y="142"/>
                      <a:pt x="33" y="142"/>
                      <a:pt x="33" y="142"/>
                    </a:cubicBezTo>
                    <a:cubicBezTo>
                      <a:pt x="32" y="142"/>
                      <a:pt x="32" y="143"/>
                      <a:pt x="32" y="143"/>
                    </a:cubicBezTo>
                    <a:cubicBezTo>
                      <a:pt x="32" y="143"/>
                      <a:pt x="31" y="143"/>
                      <a:pt x="31" y="144"/>
                    </a:cubicBezTo>
                    <a:cubicBezTo>
                      <a:pt x="31" y="144"/>
                      <a:pt x="30" y="144"/>
                      <a:pt x="30" y="144"/>
                    </a:cubicBezTo>
                    <a:cubicBezTo>
                      <a:pt x="29" y="144"/>
                      <a:pt x="29" y="144"/>
                      <a:pt x="28" y="144"/>
                    </a:cubicBezTo>
                    <a:cubicBezTo>
                      <a:pt x="28" y="144"/>
                      <a:pt x="28" y="144"/>
                      <a:pt x="28" y="145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27" y="144"/>
                      <a:pt x="26" y="144"/>
                      <a:pt x="26" y="144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5"/>
                      <a:pt x="25" y="145"/>
                      <a:pt x="25" y="146"/>
                    </a:cubicBezTo>
                    <a:cubicBezTo>
                      <a:pt x="25" y="146"/>
                      <a:pt x="24" y="147"/>
                      <a:pt x="24" y="147"/>
                    </a:cubicBezTo>
                    <a:cubicBezTo>
                      <a:pt x="24" y="147"/>
                      <a:pt x="24" y="148"/>
                      <a:pt x="23" y="148"/>
                    </a:cubicBezTo>
                    <a:cubicBezTo>
                      <a:pt x="23" y="148"/>
                      <a:pt x="22" y="149"/>
                      <a:pt x="21" y="149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0" y="150"/>
                      <a:pt x="20" y="151"/>
                    </a:cubicBezTo>
                    <a:cubicBezTo>
                      <a:pt x="20" y="151"/>
                      <a:pt x="19" y="151"/>
                      <a:pt x="19" y="151"/>
                    </a:cubicBezTo>
                    <a:cubicBezTo>
                      <a:pt x="18" y="151"/>
                      <a:pt x="18" y="151"/>
                      <a:pt x="17" y="152"/>
                    </a:cubicBezTo>
                    <a:cubicBezTo>
                      <a:pt x="17" y="152"/>
                      <a:pt x="17" y="152"/>
                      <a:pt x="16" y="153"/>
                    </a:cubicBezTo>
                    <a:cubicBezTo>
                      <a:pt x="16" y="153"/>
                      <a:pt x="15" y="153"/>
                      <a:pt x="15" y="154"/>
                    </a:cubicBezTo>
                    <a:cubicBezTo>
                      <a:pt x="15" y="154"/>
                      <a:pt x="15" y="154"/>
                      <a:pt x="14" y="154"/>
                    </a:cubicBezTo>
                    <a:cubicBezTo>
                      <a:pt x="15" y="154"/>
                      <a:pt x="15" y="155"/>
                      <a:pt x="15" y="155"/>
                    </a:cubicBezTo>
                    <a:cubicBezTo>
                      <a:pt x="15" y="156"/>
                      <a:pt x="15" y="156"/>
                      <a:pt x="1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3" y="157"/>
                      <a:pt x="13" y="157"/>
                      <a:pt x="12" y="157"/>
                    </a:cubicBezTo>
                    <a:cubicBezTo>
                      <a:pt x="12" y="157"/>
                      <a:pt x="11" y="157"/>
                      <a:pt x="10" y="157"/>
                    </a:cubicBezTo>
                    <a:cubicBezTo>
                      <a:pt x="10" y="158"/>
                      <a:pt x="10" y="158"/>
                      <a:pt x="10" y="158"/>
                    </a:cubicBezTo>
                    <a:cubicBezTo>
                      <a:pt x="10" y="158"/>
                      <a:pt x="10" y="158"/>
                      <a:pt x="10" y="158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1" y="159"/>
                      <a:pt x="11" y="159"/>
                      <a:pt x="11" y="159"/>
                    </a:cubicBezTo>
                    <a:cubicBezTo>
                      <a:pt x="11" y="159"/>
                      <a:pt x="11" y="159"/>
                      <a:pt x="10" y="159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60"/>
                      <a:pt x="7" y="160"/>
                      <a:pt x="7" y="161"/>
                    </a:cubicBezTo>
                    <a:cubicBezTo>
                      <a:pt x="7" y="161"/>
                      <a:pt x="7" y="161"/>
                      <a:pt x="7" y="162"/>
                    </a:cubicBezTo>
                    <a:cubicBezTo>
                      <a:pt x="7" y="162"/>
                      <a:pt x="6" y="162"/>
                      <a:pt x="6" y="162"/>
                    </a:cubicBezTo>
                    <a:cubicBezTo>
                      <a:pt x="6" y="162"/>
                      <a:pt x="6" y="163"/>
                      <a:pt x="6" y="163"/>
                    </a:cubicBezTo>
                    <a:cubicBezTo>
                      <a:pt x="5" y="164"/>
                      <a:pt x="4" y="164"/>
                      <a:pt x="4" y="165"/>
                    </a:cubicBezTo>
                    <a:cubicBezTo>
                      <a:pt x="4" y="166"/>
                      <a:pt x="4" y="166"/>
                      <a:pt x="4" y="166"/>
                    </a:cubicBez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3" y="167"/>
                      <a:pt x="3" y="168"/>
                    </a:cubicBezTo>
                    <a:cubicBezTo>
                      <a:pt x="2" y="168"/>
                      <a:pt x="2" y="168"/>
                      <a:pt x="1" y="168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2" y="168"/>
                      <a:pt x="2" y="168"/>
                      <a:pt x="3" y="168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2" y="169"/>
                      <a:pt x="2" y="169"/>
                      <a:pt x="2" y="169"/>
                    </a:cubicBezTo>
                    <a:cubicBezTo>
                      <a:pt x="2" y="169"/>
                      <a:pt x="1" y="169"/>
                      <a:pt x="1" y="169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0" y="171"/>
                      <a:pt x="0" y="171"/>
                      <a:pt x="0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2"/>
                      <a:pt x="1" y="172"/>
                      <a:pt x="1" y="172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2" y="173"/>
                      <a:pt x="2" y="174"/>
                      <a:pt x="2" y="174"/>
                    </a:cubicBezTo>
                    <a:cubicBezTo>
                      <a:pt x="2" y="174"/>
                      <a:pt x="2" y="174"/>
                      <a:pt x="2" y="175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3" y="175"/>
                      <a:pt x="3" y="175"/>
                      <a:pt x="3" y="175"/>
                    </a:cubicBezTo>
                    <a:cubicBezTo>
                      <a:pt x="3" y="174"/>
                      <a:pt x="3" y="174"/>
                      <a:pt x="3" y="174"/>
                    </a:cubicBezTo>
                    <a:cubicBezTo>
                      <a:pt x="3" y="174"/>
                      <a:pt x="4" y="174"/>
                      <a:pt x="4" y="174"/>
                    </a:cubicBezTo>
                    <a:cubicBezTo>
                      <a:pt x="4" y="174"/>
                      <a:pt x="4" y="175"/>
                      <a:pt x="4" y="175"/>
                    </a:cubicBezTo>
                    <a:cubicBezTo>
                      <a:pt x="4" y="175"/>
                      <a:pt x="4" y="175"/>
                      <a:pt x="4" y="175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4" y="176"/>
                      <a:pt x="5" y="176"/>
                      <a:pt x="5" y="176"/>
                    </a:cubicBezTo>
                    <a:cubicBezTo>
                      <a:pt x="5" y="175"/>
                      <a:pt x="5" y="175"/>
                      <a:pt x="5" y="175"/>
                    </a:cubicBezTo>
                    <a:cubicBezTo>
                      <a:pt x="5" y="175"/>
                      <a:pt x="6" y="175"/>
                      <a:pt x="6" y="175"/>
                    </a:cubicBezTo>
                    <a:cubicBezTo>
                      <a:pt x="6" y="175"/>
                      <a:pt x="6" y="175"/>
                      <a:pt x="6" y="175"/>
                    </a:cubicBezTo>
                    <a:cubicBezTo>
                      <a:pt x="6" y="175"/>
                      <a:pt x="6" y="175"/>
                      <a:pt x="7" y="175"/>
                    </a:cubicBezTo>
                    <a:cubicBezTo>
                      <a:pt x="7" y="175"/>
                      <a:pt x="7" y="175"/>
                      <a:pt x="8" y="175"/>
                    </a:cubicBezTo>
                    <a:cubicBezTo>
                      <a:pt x="8" y="175"/>
                      <a:pt x="9" y="175"/>
                      <a:pt x="9" y="175"/>
                    </a:cubicBezTo>
                    <a:cubicBezTo>
                      <a:pt x="9" y="174"/>
                      <a:pt x="10" y="174"/>
                      <a:pt x="10" y="174"/>
                    </a:cubicBezTo>
                    <a:cubicBezTo>
                      <a:pt x="10" y="174"/>
                      <a:pt x="10" y="173"/>
                      <a:pt x="11" y="173"/>
                    </a:cubicBezTo>
                    <a:cubicBezTo>
                      <a:pt x="11" y="173"/>
                      <a:pt x="10" y="172"/>
                      <a:pt x="10" y="172"/>
                    </a:cubicBezTo>
                    <a:cubicBezTo>
                      <a:pt x="11" y="171"/>
                      <a:pt x="11" y="171"/>
                      <a:pt x="11" y="171"/>
                    </a:cubicBezTo>
                    <a:cubicBezTo>
                      <a:pt x="11" y="171"/>
                      <a:pt x="12" y="170"/>
                      <a:pt x="13" y="170"/>
                    </a:cubicBezTo>
                    <a:cubicBezTo>
                      <a:pt x="13" y="170"/>
                      <a:pt x="13" y="169"/>
                      <a:pt x="13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2" y="171"/>
                      <a:pt x="12" y="171"/>
                    </a:cubicBezTo>
                    <a:cubicBezTo>
                      <a:pt x="12" y="171"/>
                      <a:pt x="11" y="172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4"/>
                      <a:pt x="11" y="174"/>
                      <a:pt x="10" y="174"/>
                    </a:cubicBezTo>
                    <a:cubicBezTo>
                      <a:pt x="11" y="174"/>
                      <a:pt x="11" y="174"/>
                      <a:pt x="12" y="174"/>
                    </a:cubicBezTo>
                    <a:cubicBezTo>
                      <a:pt x="12" y="175"/>
                      <a:pt x="12" y="175"/>
                      <a:pt x="12" y="175"/>
                    </a:cubicBezTo>
                    <a:cubicBezTo>
                      <a:pt x="12" y="175"/>
                      <a:pt x="11" y="175"/>
                      <a:pt x="11" y="176"/>
                    </a:cubicBezTo>
                    <a:cubicBezTo>
                      <a:pt x="11" y="176"/>
                      <a:pt x="10" y="176"/>
                      <a:pt x="10" y="176"/>
                    </a:cubicBezTo>
                    <a:cubicBezTo>
                      <a:pt x="10" y="176"/>
                      <a:pt x="10" y="175"/>
                      <a:pt x="10" y="175"/>
                    </a:cubicBezTo>
                    <a:cubicBezTo>
                      <a:pt x="10" y="175"/>
                      <a:pt x="10" y="175"/>
                      <a:pt x="9" y="175"/>
                    </a:cubicBezTo>
                    <a:cubicBezTo>
                      <a:pt x="9" y="175"/>
                      <a:pt x="9" y="176"/>
                      <a:pt x="8" y="176"/>
                    </a:cubicBezTo>
                    <a:cubicBezTo>
                      <a:pt x="8" y="176"/>
                      <a:pt x="8" y="175"/>
                      <a:pt x="8" y="175"/>
                    </a:cubicBezTo>
                    <a:cubicBezTo>
                      <a:pt x="7" y="176"/>
                      <a:pt x="7" y="176"/>
                      <a:pt x="6" y="176"/>
                    </a:cubicBezTo>
                    <a:cubicBezTo>
                      <a:pt x="6" y="176"/>
                      <a:pt x="6" y="176"/>
                      <a:pt x="5" y="176"/>
                    </a:cubicBezTo>
                    <a:cubicBezTo>
                      <a:pt x="5" y="176"/>
                      <a:pt x="5" y="176"/>
                      <a:pt x="5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8"/>
                      <a:pt x="4" y="178"/>
                    </a:cubicBezTo>
                    <a:cubicBezTo>
                      <a:pt x="4" y="178"/>
                      <a:pt x="3" y="178"/>
                      <a:pt x="3" y="179"/>
                    </a:cubicBezTo>
                    <a:cubicBezTo>
                      <a:pt x="3" y="179"/>
                      <a:pt x="2" y="179"/>
                      <a:pt x="2" y="179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2" y="180"/>
                      <a:pt x="3" y="180"/>
                      <a:pt x="3" y="180"/>
                    </a:cubicBezTo>
                    <a:cubicBezTo>
                      <a:pt x="3" y="180"/>
                      <a:pt x="3" y="180"/>
                      <a:pt x="3" y="179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" y="181"/>
                      <a:pt x="4" y="182"/>
                      <a:pt x="4" y="182"/>
                    </a:cubicBezTo>
                    <a:cubicBezTo>
                      <a:pt x="4" y="182"/>
                      <a:pt x="4" y="182"/>
                      <a:pt x="5" y="181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3"/>
                      <a:pt x="6" y="183"/>
                      <a:pt x="6" y="183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3"/>
                      <a:pt x="7" y="183"/>
                      <a:pt x="7" y="183"/>
                    </a:cubicBez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7" y="184"/>
                      <a:pt x="6" y="184"/>
                    </a:cubicBezTo>
                    <a:cubicBezTo>
                      <a:pt x="6" y="184"/>
                      <a:pt x="6" y="185"/>
                      <a:pt x="6" y="185"/>
                    </a:cubicBezTo>
                    <a:cubicBezTo>
                      <a:pt x="7" y="184"/>
                      <a:pt x="9" y="184"/>
                      <a:pt x="10" y="184"/>
                    </a:cubicBezTo>
                    <a:cubicBezTo>
                      <a:pt x="11" y="184"/>
                      <a:pt x="11" y="184"/>
                      <a:pt x="12" y="183"/>
                    </a:cubicBezTo>
                    <a:cubicBezTo>
                      <a:pt x="12" y="183"/>
                      <a:pt x="12" y="183"/>
                      <a:pt x="13" y="182"/>
                    </a:cubicBezTo>
                    <a:cubicBezTo>
                      <a:pt x="13" y="182"/>
                      <a:pt x="13" y="182"/>
                      <a:pt x="14" y="182"/>
                    </a:cubicBezTo>
                    <a:cubicBezTo>
                      <a:pt x="14" y="182"/>
                      <a:pt x="14" y="182"/>
                      <a:pt x="14" y="182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5" y="181"/>
                      <a:pt x="16" y="180"/>
                      <a:pt x="16" y="17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5" y="179"/>
                      <a:pt x="15" y="179"/>
                      <a:pt x="15" y="178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5" y="178"/>
                      <a:pt x="15" y="177"/>
                      <a:pt x="16" y="177"/>
                    </a:cubicBezTo>
                    <a:cubicBezTo>
                      <a:pt x="16" y="177"/>
                      <a:pt x="17" y="176"/>
                      <a:pt x="17" y="176"/>
                    </a:cubicBezTo>
                    <a:cubicBezTo>
                      <a:pt x="18" y="175"/>
                      <a:pt x="18" y="174"/>
                      <a:pt x="19" y="173"/>
                    </a:cubicBezTo>
                    <a:cubicBezTo>
                      <a:pt x="19" y="173"/>
                      <a:pt x="20" y="173"/>
                      <a:pt x="20" y="173"/>
                    </a:cubicBezTo>
                    <a:cubicBezTo>
                      <a:pt x="20" y="173"/>
                      <a:pt x="19" y="174"/>
                      <a:pt x="19" y="174"/>
                    </a:cubicBezTo>
                    <a:cubicBezTo>
                      <a:pt x="18" y="175"/>
                      <a:pt x="18" y="175"/>
                      <a:pt x="17" y="176"/>
                    </a:cubicBezTo>
                    <a:cubicBezTo>
                      <a:pt x="17" y="177"/>
                      <a:pt x="17" y="177"/>
                      <a:pt x="16" y="177"/>
                    </a:cubicBezTo>
                    <a:cubicBezTo>
                      <a:pt x="16" y="177"/>
                      <a:pt x="16" y="178"/>
                      <a:pt x="16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8" y="179"/>
                      <a:pt x="17" y="179"/>
                      <a:pt x="17" y="180"/>
                    </a:cubicBezTo>
                    <a:cubicBezTo>
                      <a:pt x="17" y="180"/>
                      <a:pt x="17" y="180"/>
                      <a:pt x="16" y="181"/>
                    </a:cubicBezTo>
                    <a:cubicBezTo>
                      <a:pt x="16" y="181"/>
                      <a:pt x="16" y="181"/>
                      <a:pt x="17" y="181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7" y="182"/>
                      <a:pt x="17" y="183"/>
                      <a:pt x="17" y="183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18" y="183"/>
                      <a:pt x="18" y="184"/>
                      <a:pt x="18" y="184"/>
                    </a:cubicBezTo>
                    <a:cubicBezTo>
                      <a:pt x="18" y="184"/>
                      <a:pt x="18" y="184"/>
                      <a:pt x="18" y="184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7" y="186"/>
                      <a:pt x="17" y="186"/>
                      <a:pt x="16" y="186"/>
                    </a:cubicBezTo>
                    <a:cubicBezTo>
                      <a:pt x="16" y="186"/>
                      <a:pt x="16" y="186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6" y="187"/>
                      <a:pt x="16" y="188"/>
                      <a:pt x="16" y="188"/>
                    </a:cubicBezTo>
                    <a:cubicBezTo>
                      <a:pt x="16" y="188"/>
                      <a:pt x="17" y="188"/>
                      <a:pt x="17" y="188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7" y="188"/>
                      <a:pt x="18" y="188"/>
                      <a:pt x="18" y="188"/>
                    </a:cubicBezTo>
                    <a:cubicBezTo>
                      <a:pt x="18" y="187"/>
                      <a:pt x="19" y="187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18" y="188"/>
                      <a:pt x="18" y="189"/>
                      <a:pt x="18" y="189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89"/>
                      <a:pt x="18" y="189"/>
                      <a:pt x="18" y="189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8" y="190"/>
                      <a:pt x="18" y="191"/>
                      <a:pt x="18" y="191"/>
                    </a:cubicBezTo>
                    <a:cubicBezTo>
                      <a:pt x="18" y="191"/>
                      <a:pt x="17" y="191"/>
                      <a:pt x="17" y="191"/>
                    </a:cubicBezTo>
                    <a:cubicBezTo>
                      <a:pt x="17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5" y="192"/>
                    </a:cubicBezTo>
                    <a:cubicBezTo>
                      <a:pt x="15" y="192"/>
                      <a:pt x="15" y="193"/>
                      <a:pt x="15" y="193"/>
                    </a:cubicBezTo>
                    <a:cubicBezTo>
                      <a:pt x="15" y="193"/>
                      <a:pt x="16" y="193"/>
                      <a:pt x="16" y="193"/>
                    </a:cubicBezTo>
                    <a:cubicBezTo>
                      <a:pt x="16" y="193"/>
                      <a:pt x="17" y="192"/>
                      <a:pt x="17" y="192"/>
                    </a:cubicBezTo>
                    <a:cubicBezTo>
                      <a:pt x="17" y="192"/>
                      <a:pt x="18" y="192"/>
                      <a:pt x="18" y="192"/>
                    </a:cubicBezTo>
                    <a:cubicBezTo>
                      <a:pt x="18" y="192"/>
                      <a:pt x="18" y="191"/>
                      <a:pt x="19" y="191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21" y="189"/>
                      <a:pt x="21" y="189"/>
                    </a:cubicBezTo>
                    <a:cubicBezTo>
                      <a:pt x="21" y="189"/>
                      <a:pt x="21" y="189"/>
                      <a:pt x="22" y="189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3" y="187"/>
                      <a:pt x="23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3" y="187"/>
                      <a:pt x="23" y="188"/>
                      <a:pt x="23" y="188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4" y="188"/>
                      <a:pt x="24" y="188"/>
                      <a:pt x="25" y="188"/>
                    </a:cubicBezTo>
                    <a:cubicBezTo>
                      <a:pt x="25" y="188"/>
                      <a:pt x="25" y="189"/>
                      <a:pt x="25" y="189"/>
                    </a:cubicBezTo>
                    <a:cubicBezTo>
                      <a:pt x="25" y="189"/>
                      <a:pt x="25" y="189"/>
                      <a:pt x="26" y="189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6" y="188"/>
                      <a:pt x="26" y="187"/>
                      <a:pt x="27" y="187"/>
                    </a:cubicBezTo>
                    <a:cubicBezTo>
                      <a:pt x="27" y="187"/>
                      <a:pt x="27" y="187"/>
                      <a:pt x="27" y="187"/>
                    </a:cubicBezTo>
                    <a:cubicBezTo>
                      <a:pt x="27" y="187"/>
                      <a:pt x="27" y="188"/>
                      <a:pt x="27" y="188"/>
                    </a:cubicBezTo>
                    <a:cubicBezTo>
                      <a:pt x="27" y="188"/>
                      <a:pt x="28" y="188"/>
                      <a:pt x="28" y="188"/>
                    </a:cubicBezTo>
                    <a:cubicBezTo>
                      <a:pt x="28" y="188"/>
                      <a:pt x="29" y="189"/>
                      <a:pt x="29" y="189"/>
                    </a:cubicBezTo>
                    <a:cubicBezTo>
                      <a:pt x="29" y="189"/>
                      <a:pt x="29" y="190"/>
                      <a:pt x="29" y="190"/>
                    </a:cubicBezTo>
                    <a:cubicBezTo>
                      <a:pt x="29" y="190"/>
                      <a:pt x="29" y="190"/>
                      <a:pt x="30" y="190"/>
                    </a:cubicBezTo>
                    <a:cubicBezTo>
                      <a:pt x="30" y="190"/>
                      <a:pt x="30" y="190"/>
                      <a:pt x="30" y="190"/>
                    </a:cubicBezTo>
                    <a:cubicBezTo>
                      <a:pt x="30" y="190"/>
                      <a:pt x="31" y="189"/>
                      <a:pt x="31" y="189"/>
                    </a:cubicBezTo>
                    <a:cubicBezTo>
                      <a:pt x="30" y="189"/>
                      <a:pt x="30" y="189"/>
                      <a:pt x="30" y="189"/>
                    </a:cubicBezTo>
                    <a:cubicBezTo>
                      <a:pt x="30" y="188"/>
                      <a:pt x="30" y="188"/>
                      <a:pt x="31" y="187"/>
                    </a:cubicBezTo>
                    <a:cubicBezTo>
                      <a:pt x="31" y="187"/>
                      <a:pt x="30" y="187"/>
                      <a:pt x="30" y="186"/>
                    </a:cubicBezTo>
                    <a:cubicBezTo>
                      <a:pt x="31" y="186"/>
                      <a:pt x="31" y="186"/>
                      <a:pt x="31" y="185"/>
                    </a:cubicBezTo>
                    <a:cubicBezTo>
                      <a:pt x="31" y="185"/>
                      <a:pt x="32" y="185"/>
                      <a:pt x="32" y="185"/>
                    </a:cubicBezTo>
                    <a:cubicBezTo>
                      <a:pt x="32" y="185"/>
                      <a:pt x="32" y="184"/>
                      <a:pt x="32" y="184"/>
                    </a:cubicBezTo>
                    <a:cubicBezTo>
                      <a:pt x="33" y="184"/>
                      <a:pt x="33" y="184"/>
                      <a:pt x="34" y="183"/>
                    </a:cubicBezTo>
                    <a:cubicBezTo>
                      <a:pt x="34" y="184"/>
                      <a:pt x="33" y="184"/>
                      <a:pt x="33" y="184"/>
                    </a:cubicBezTo>
                    <a:cubicBezTo>
                      <a:pt x="33" y="185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32" y="186"/>
                    </a:cubicBezTo>
                    <a:cubicBezTo>
                      <a:pt x="33" y="187"/>
                      <a:pt x="33" y="187"/>
                      <a:pt x="34" y="187"/>
                    </a:cubicBezTo>
                    <a:cubicBezTo>
                      <a:pt x="34" y="187"/>
                      <a:pt x="34" y="187"/>
                      <a:pt x="35" y="187"/>
                    </a:cubicBezTo>
                    <a:cubicBezTo>
                      <a:pt x="35" y="186"/>
                      <a:pt x="35" y="186"/>
                      <a:pt x="36" y="185"/>
                    </a:cubicBezTo>
                    <a:cubicBezTo>
                      <a:pt x="36" y="185"/>
                      <a:pt x="37" y="185"/>
                      <a:pt x="38" y="184"/>
                    </a:cubicBezTo>
                    <a:cubicBezTo>
                      <a:pt x="38" y="184"/>
                      <a:pt x="38" y="184"/>
                      <a:pt x="39" y="18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0" y="182"/>
                      <a:pt x="40" y="182"/>
                      <a:pt x="41" y="182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1" y="181"/>
                      <a:pt x="41" y="182"/>
                      <a:pt x="41" y="182"/>
                    </a:cubicBezTo>
                    <a:cubicBezTo>
                      <a:pt x="41" y="182"/>
                      <a:pt x="40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39" y="185"/>
                      <a:pt x="38" y="186"/>
                      <a:pt x="37" y="187"/>
                    </a:cubicBezTo>
                    <a:cubicBezTo>
                      <a:pt x="37" y="187"/>
                      <a:pt x="37" y="187"/>
                      <a:pt x="36" y="188"/>
                    </a:cubicBezTo>
                    <a:cubicBezTo>
                      <a:pt x="36" y="188"/>
                      <a:pt x="36" y="189"/>
                      <a:pt x="36" y="189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6" y="190"/>
                      <a:pt x="37" y="190"/>
                      <a:pt x="37" y="190"/>
                    </a:cubicBezTo>
                    <a:cubicBezTo>
                      <a:pt x="37" y="190"/>
                      <a:pt x="38" y="190"/>
                      <a:pt x="38" y="190"/>
                    </a:cubicBezTo>
                    <a:cubicBezTo>
                      <a:pt x="37" y="191"/>
                      <a:pt x="37" y="191"/>
                      <a:pt x="36" y="191"/>
                    </a:cubicBezTo>
                    <a:cubicBezTo>
                      <a:pt x="36" y="191"/>
                      <a:pt x="36" y="191"/>
                      <a:pt x="36" y="192"/>
                    </a:cubicBezTo>
                    <a:cubicBezTo>
                      <a:pt x="35" y="192"/>
                      <a:pt x="35" y="192"/>
                      <a:pt x="35" y="193"/>
                    </a:cubicBezTo>
                    <a:cubicBezTo>
                      <a:pt x="35" y="193"/>
                      <a:pt x="35" y="193"/>
                      <a:pt x="35" y="194"/>
                    </a:cubicBezTo>
                    <a:cubicBezTo>
                      <a:pt x="35" y="194"/>
                      <a:pt x="35" y="195"/>
                      <a:pt x="34" y="195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5" y="196"/>
                      <a:pt x="35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5" y="197"/>
                      <a:pt x="34" y="197"/>
                      <a:pt x="34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3" y="197"/>
                      <a:pt x="33" y="197"/>
                      <a:pt x="33" y="197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2" y="199"/>
                      <a:pt x="32" y="199"/>
                      <a:pt x="31" y="199"/>
                    </a:cubicBezTo>
                    <a:cubicBezTo>
                      <a:pt x="32" y="199"/>
                      <a:pt x="32" y="200"/>
                      <a:pt x="32" y="200"/>
                    </a:cubicBezTo>
                    <a:cubicBezTo>
                      <a:pt x="32" y="200"/>
                      <a:pt x="32" y="200"/>
                      <a:pt x="32" y="200"/>
                    </a:cubicBezTo>
                    <a:cubicBezTo>
                      <a:pt x="31" y="200"/>
                      <a:pt x="31" y="200"/>
                      <a:pt x="31" y="201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0" y="200"/>
                      <a:pt x="30" y="201"/>
                      <a:pt x="30" y="201"/>
                    </a:cubicBezTo>
                    <a:cubicBezTo>
                      <a:pt x="29" y="202"/>
                      <a:pt x="29" y="202"/>
                      <a:pt x="28" y="203"/>
                    </a:cubicBezTo>
                    <a:cubicBezTo>
                      <a:pt x="28" y="203"/>
                      <a:pt x="28" y="204"/>
                      <a:pt x="28" y="204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5"/>
                      <a:pt x="28" y="205"/>
                      <a:pt x="28" y="205"/>
                    </a:cubicBezTo>
                    <a:cubicBezTo>
                      <a:pt x="28" y="205"/>
                      <a:pt x="28" y="205"/>
                      <a:pt x="27" y="205"/>
                    </a:cubicBezTo>
                    <a:cubicBezTo>
                      <a:pt x="27" y="205"/>
                      <a:pt x="27" y="205"/>
                      <a:pt x="27" y="204"/>
                    </a:cubicBezTo>
                    <a:cubicBezTo>
                      <a:pt x="27" y="205"/>
                      <a:pt x="26" y="205"/>
                      <a:pt x="26" y="206"/>
                    </a:cubicBezTo>
                    <a:cubicBezTo>
                      <a:pt x="25" y="206"/>
                      <a:pt x="25" y="206"/>
                      <a:pt x="25" y="207"/>
                    </a:cubicBezTo>
                    <a:cubicBezTo>
                      <a:pt x="24" y="207"/>
                      <a:pt x="24" y="207"/>
                      <a:pt x="24" y="207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4" y="208"/>
                      <a:pt x="23" y="208"/>
                      <a:pt x="23" y="209"/>
                    </a:cubicBezTo>
                    <a:cubicBezTo>
                      <a:pt x="23" y="209"/>
                      <a:pt x="22" y="209"/>
                      <a:pt x="22" y="209"/>
                    </a:cubicBezTo>
                    <a:cubicBezTo>
                      <a:pt x="21" y="210"/>
                      <a:pt x="21" y="210"/>
                      <a:pt x="21" y="211"/>
                    </a:cubicBezTo>
                    <a:cubicBezTo>
                      <a:pt x="20" y="211"/>
                      <a:pt x="19" y="212"/>
                      <a:pt x="19" y="213"/>
                    </a:cubicBezTo>
                    <a:cubicBezTo>
                      <a:pt x="18" y="213"/>
                      <a:pt x="18" y="214"/>
                      <a:pt x="17" y="214"/>
                    </a:cubicBezTo>
                    <a:cubicBezTo>
                      <a:pt x="17" y="215"/>
                      <a:pt x="17" y="215"/>
                      <a:pt x="17" y="215"/>
                    </a:cubicBezTo>
                    <a:cubicBezTo>
                      <a:pt x="17" y="216"/>
                      <a:pt x="17" y="216"/>
                      <a:pt x="17" y="216"/>
                    </a:cubicBezTo>
                    <a:cubicBezTo>
                      <a:pt x="18" y="216"/>
                      <a:pt x="18" y="216"/>
                      <a:pt x="18" y="216"/>
                    </a:cubicBezTo>
                    <a:cubicBezTo>
                      <a:pt x="18" y="216"/>
                      <a:pt x="18" y="216"/>
                      <a:pt x="18" y="217"/>
                    </a:cubicBezTo>
                    <a:cubicBezTo>
                      <a:pt x="18" y="217"/>
                      <a:pt x="18" y="217"/>
                      <a:pt x="18" y="217"/>
                    </a:cubicBezTo>
                    <a:cubicBezTo>
                      <a:pt x="18" y="217"/>
                      <a:pt x="17" y="217"/>
                      <a:pt x="17" y="217"/>
                    </a:cubicBezTo>
                    <a:cubicBezTo>
                      <a:pt x="17" y="217"/>
                      <a:pt x="17" y="217"/>
                      <a:pt x="16" y="217"/>
                    </a:cubicBezTo>
                    <a:cubicBezTo>
                      <a:pt x="16" y="217"/>
                      <a:pt x="16" y="217"/>
                      <a:pt x="16" y="217"/>
                    </a:cubicBezTo>
                    <a:cubicBezTo>
                      <a:pt x="17" y="217"/>
                      <a:pt x="17" y="218"/>
                      <a:pt x="17" y="218"/>
                    </a:cubicBezTo>
                    <a:cubicBezTo>
                      <a:pt x="17" y="218"/>
                      <a:pt x="17" y="218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5" y="218"/>
                      <a:pt x="15" y="217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4" y="217"/>
                      <a:pt x="14" y="217"/>
                      <a:pt x="14" y="217"/>
                    </a:cubicBezTo>
                    <a:cubicBezTo>
                      <a:pt x="13" y="217"/>
                      <a:pt x="13" y="218"/>
                      <a:pt x="13" y="218"/>
                    </a:cubicBezTo>
                    <a:cubicBezTo>
                      <a:pt x="13" y="218"/>
                      <a:pt x="12" y="218"/>
                      <a:pt x="12" y="218"/>
                    </a:cubicBezTo>
                    <a:cubicBezTo>
                      <a:pt x="12" y="219"/>
                      <a:pt x="11" y="219"/>
                      <a:pt x="11" y="219"/>
                    </a:cubicBezTo>
                    <a:cubicBezTo>
                      <a:pt x="10" y="219"/>
                      <a:pt x="10" y="220"/>
                      <a:pt x="10" y="220"/>
                    </a:cubicBezTo>
                    <a:cubicBezTo>
                      <a:pt x="10" y="220"/>
                      <a:pt x="10" y="220"/>
                      <a:pt x="9" y="221"/>
                    </a:cubicBezTo>
                    <a:cubicBezTo>
                      <a:pt x="9" y="221"/>
                      <a:pt x="9" y="221"/>
                      <a:pt x="8" y="222"/>
                    </a:cubicBezTo>
                    <a:cubicBezTo>
                      <a:pt x="8" y="222"/>
                      <a:pt x="8" y="222"/>
                      <a:pt x="7" y="223"/>
                    </a:cubicBezTo>
                    <a:cubicBezTo>
                      <a:pt x="7" y="223"/>
                      <a:pt x="7" y="224"/>
                      <a:pt x="6" y="224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5"/>
                      <a:pt x="7" y="225"/>
                      <a:pt x="7" y="225"/>
                    </a:cubicBezTo>
                    <a:cubicBezTo>
                      <a:pt x="6" y="225"/>
                      <a:pt x="6" y="225"/>
                      <a:pt x="6" y="225"/>
                    </a:cubicBezTo>
                    <a:cubicBezTo>
                      <a:pt x="6" y="225"/>
                      <a:pt x="5" y="226"/>
                      <a:pt x="5" y="226"/>
                    </a:cubicBezTo>
                    <a:cubicBezTo>
                      <a:pt x="5" y="226"/>
                      <a:pt x="5" y="227"/>
                      <a:pt x="4" y="227"/>
                    </a:cubicBezTo>
                    <a:cubicBezTo>
                      <a:pt x="5" y="227"/>
                      <a:pt x="5" y="227"/>
                      <a:pt x="5" y="227"/>
                    </a:cubicBezTo>
                    <a:cubicBezTo>
                      <a:pt x="4" y="227"/>
                      <a:pt x="4" y="227"/>
                      <a:pt x="4" y="227"/>
                    </a:cubicBezTo>
                    <a:cubicBezTo>
                      <a:pt x="4" y="228"/>
                      <a:pt x="4" y="228"/>
                      <a:pt x="3" y="228"/>
                    </a:cubicBezTo>
                    <a:cubicBezTo>
                      <a:pt x="3" y="228"/>
                      <a:pt x="3" y="228"/>
                      <a:pt x="2" y="228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2" y="229"/>
                      <a:pt x="2" y="230"/>
                      <a:pt x="2" y="230"/>
                    </a:cubicBezTo>
                    <a:cubicBezTo>
                      <a:pt x="2" y="230"/>
                      <a:pt x="3" y="230"/>
                      <a:pt x="3" y="230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3" y="229"/>
                      <a:pt x="3" y="229"/>
                      <a:pt x="3" y="229"/>
                    </a:cubicBezTo>
                    <a:cubicBezTo>
                      <a:pt x="3" y="229"/>
                      <a:pt x="3" y="229"/>
                      <a:pt x="3" y="229"/>
                    </a:cubicBezTo>
                    <a:cubicBezTo>
                      <a:pt x="3" y="228"/>
                      <a:pt x="3" y="228"/>
                      <a:pt x="4" y="228"/>
                    </a:cubicBezTo>
                    <a:cubicBezTo>
                      <a:pt x="4" y="228"/>
                      <a:pt x="4" y="228"/>
                      <a:pt x="4" y="228"/>
                    </a:cubicBezTo>
                    <a:cubicBezTo>
                      <a:pt x="4" y="228"/>
                      <a:pt x="4" y="228"/>
                      <a:pt x="4" y="229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5" y="229"/>
                      <a:pt x="5" y="228"/>
                      <a:pt x="5" y="228"/>
                    </a:cubicBezTo>
                    <a:cubicBezTo>
                      <a:pt x="5" y="228"/>
                      <a:pt x="6" y="227"/>
                      <a:pt x="6" y="227"/>
                    </a:cubicBezTo>
                    <a:cubicBezTo>
                      <a:pt x="6" y="227"/>
                      <a:pt x="6" y="227"/>
                      <a:pt x="6" y="227"/>
                    </a:cubicBezTo>
                    <a:cubicBezTo>
                      <a:pt x="6" y="227"/>
                      <a:pt x="6" y="227"/>
                      <a:pt x="7" y="227"/>
                    </a:cubicBezTo>
                    <a:cubicBezTo>
                      <a:pt x="7" y="227"/>
                      <a:pt x="7" y="227"/>
                      <a:pt x="7" y="227"/>
                    </a:cubicBezTo>
                    <a:cubicBezTo>
                      <a:pt x="7" y="227"/>
                      <a:pt x="7" y="227"/>
                      <a:pt x="7" y="227"/>
                    </a:cubicBezTo>
                    <a:cubicBezTo>
                      <a:pt x="7" y="227"/>
                      <a:pt x="8" y="227"/>
                      <a:pt x="8" y="227"/>
                    </a:cubicBezTo>
                    <a:cubicBezTo>
                      <a:pt x="8" y="227"/>
                      <a:pt x="8" y="226"/>
                      <a:pt x="8" y="226"/>
                    </a:cubicBezTo>
                    <a:cubicBezTo>
                      <a:pt x="8" y="226"/>
                      <a:pt x="8" y="226"/>
                      <a:pt x="8" y="226"/>
                    </a:cubicBezTo>
                    <a:cubicBezTo>
                      <a:pt x="9" y="226"/>
                      <a:pt x="9" y="226"/>
                      <a:pt x="9" y="226"/>
                    </a:cubicBezTo>
                    <a:cubicBezTo>
                      <a:pt x="9" y="226"/>
                      <a:pt x="9" y="226"/>
                      <a:pt x="9" y="226"/>
                    </a:cubicBezTo>
                    <a:cubicBezTo>
                      <a:pt x="9" y="226"/>
                      <a:pt x="9" y="225"/>
                      <a:pt x="9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11" y="223"/>
                      <a:pt x="11" y="222"/>
                      <a:pt x="11" y="222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2" y="221"/>
                      <a:pt x="12" y="221"/>
                      <a:pt x="12" y="221"/>
                    </a:cubicBezTo>
                    <a:cubicBezTo>
                      <a:pt x="12" y="220"/>
                      <a:pt x="12" y="220"/>
                      <a:pt x="13" y="220"/>
                    </a:cubicBezTo>
                    <a:cubicBezTo>
                      <a:pt x="13" y="220"/>
                      <a:pt x="13" y="220"/>
                      <a:pt x="14" y="220"/>
                    </a:cubicBezTo>
                    <a:cubicBezTo>
                      <a:pt x="14" y="220"/>
                      <a:pt x="14" y="221"/>
                      <a:pt x="14" y="221"/>
                    </a:cubicBezTo>
                    <a:cubicBezTo>
                      <a:pt x="13" y="221"/>
                      <a:pt x="13" y="221"/>
                      <a:pt x="13" y="221"/>
                    </a:cubicBezTo>
                    <a:cubicBezTo>
                      <a:pt x="13" y="221"/>
                      <a:pt x="13" y="222"/>
                      <a:pt x="13" y="222"/>
                    </a:cubicBezTo>
                    <a:cubicBezTo>
                      <a:pt x="13" y="222"/>
                      <a:pt x="13" y="222"/>
                      <a:pt x="13" y="223"/>
                    </a:cubicBezTo>
                    <a:cubicBezTo>
                      <a:pt x="13" y="223"/>
                      <a:pt x="13" y="223"/>
                      <a:pt x="13" y="223"/>
                    </a:cubicBezTo>
                    <a:cubicBezTo>
                      <a:pt x="14" y="222"/>
                      <a:pt x="14" y="222"/>
                      <a:pt x="15" y="221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15" y="220"/>
                      <a:pt x="15" y="220"/>
                      <a:pt x="15" y="220"/>
                    </a:cubicBezTo>
                    <a:cubicBezTo>
                      <a:pt x="15" y="220"/>
                      <a:pt x="15" y="220"/>
                      <a:pt x="15" y="220"/>
                    </a:cubicBezTo>
                    <a:cubicBezTo>
                      <a:pt x="15" y="220"/>
                      <a:pt x="16" y="220"/>
                      <a:pt x="16" y="220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16" y="220"/>
                      <a:pt x="16" y="220"/>
                      <a:pt x="17" y="220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17" y="220"/>
                      <a:pt x="17" y="220"/>
                      <a:pt x="17" y="219"/>
                    </a:cubicBezTo>
                    <a:cubicBezTo>
                      <a:pt x="17" y="219"/>
                      <a:pt x="18" y="219"/>
                      <a:pt x="18" y="219"/>
                    </a:cubicBezTo>
                    <a:cubicBezTo>
                      <a:pt x="18" y="219"/>
                      <a:pt x="18" y="218"/>
                      <a:pt x="19" y="218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0" y="217"/>
                      <a:pt x="20" y="217"/>
                      <a:pt x="20" y="216"/>
                    </a:cubicBezTo>
                    <a:cubicBezTo>
                      <a:pt x="20" y="216"/>
                      <a:pt x="21" y="216"/>
                      <a:pt x="21" y="216"/>
                    </a:cubicBezTo>
                    <a:cubicBezTo>
                      <a:pt x="21" y="216"/>
                      <a:pt x="21" y="216"/>
                      <a:pt x="22" y="215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2" y="216"/>
                      <a:pt x="21" y="216"/>
                      <a:pt x="21" y="217"/>
                    </a:cubicBezTo>
                    <a:cubicBezTo>
                      <a:pt x="21" y="217"/>
                      <a:pt x="21" y="217"/>
                      <a:pt x="21" y="218"/>
                    </a:cubicBezTo>
                    <a:cubicBezTo>
                      <a:pt x="21" y="218"/>
                      <a:pt x="21" y="218"/>
                      <a:pt x="21" y="218"/>
                    </a:cubicBezTo>
                    <a:cubicBezTo>
                      <a:pt x="21" y="218"/>
                      <a:pt x="22" y="218"/>
                      <a:pt x="22" y="218"/>
                    </a:cubicBezTo>
                    <a:cubicBezTo>
                      <a:pt x="22" y="217"/>
                      <a:pt x="22" y="217"/>
                      <a:pt x="23" y="216"/>
                    </a:cubicBezTo>
                    <a:cubicBezTo>
                      <a:pt x="23" y="216"/>
                      <a:pt x="22" y="215"/>
                      <a:pt x="22" y="215"/>
                    </a:cubicBezTo>
                    <a:cubicBezTo>
                      <a:pt x="22" y="215"/>
                      <a:pt x="22" y="215"/>
                      <a:pt x="22" y="215"/>
                    </a:cubicBezTo>
                    <a:cubicBezTo>
                      <a:pt x="23" y="215"/>
                      <a:pt x="23" y="215"/>
                      <a:pt x="23" y="215"/>
                    </a:cubicBezTo>
                    <a:cubicBezTo>
                      <a:pt x="23" y="215"/>
                      <a:pt x="23" y="215"/>
                      <a:pt x="24" y="214"/>
                    </a:cubicBezTo>
                    <a:cubicBezTo>
                      <a:pt x="24" y="214"/>
                      <a:pt x="24" y="214"/>
                      <a:pt x="24" y="214"/>
                    </a:cubicBezTo>
                    <a:cubicBezTo>
                      <a:pt x="25" y="214"/>
                      <a:pt x="25" y="214"/>
                      <a:pt x="25" y="214"/>
                    </a:cubicBezTo>
                    <a:cubicBezTo>
                      <a:pt x="26" y="213"/>
                      <a:pt x="26" y="213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7" y="212"/>
                      <a:pt x="27" y="212"/>
                    </a:cubicBezTo>
                    <a:cubicBezTo>
                      <a:pt x="27" y="212"/>
                      <a:pt x="27" y="212"/>
                      <a:pt x="27" y="211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27" y="211"/>
                      <a:pt x="27" y="211"/>
                      <a:pt x="28" y="211"/>
                    </a:cubicBezTo>
                    <a:cubicBezTo>
                      <a:pt x="28" y="211"/>
                      <a:pt x="28" y="211"/>
                      <a:pt x="28" y="211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8" y="212"/>
                      <a:pt x="28" y="212"/>
                      <a:pt x="28" y="211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29" y="211"/>
                      <a:pt x="29" y="211"/>
                      <a:pt x="28" y="211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28" y="210"/>
                      <a:pt x="28" y="210"/>
                      <a:pt x="27" y="210"/>
                    </a:cubicBezTo>
                    <a:cubicBezTo>
                      <a:pt x="27" y="210"/>
                      <a:pt x="27" y="210"/>
                      <a:pt x="27" y="210"/>
                    </a:cubicBezTo>
                    <a:cubicBezTo>
                      <a:pt x="27" y="210"/>
                      <a:pt x="28" y="210"/>
                      <a:pt x="28" y="209"/>
                    </a:cubicBezTo>
                    <a:cubicBezTo>
                      <a:pt x="28" y="209"/>
                      <a:pt x="29" y="209"/>
                      <a:pt x="29" y="208"/>
                    </a:cubicBezTo>
                    <a:cubicBezTo>
                      <a:pt x="30" y="208"/>
                      <a:pt x="31" y="207"/>
                      <a:pt x="31" y="207"/>
                    </a:cubicBezTo>
                    <a:cubicBezTo>
                      <a:pt x="32" y="207"/>
                      <a:pt x="32" y="207"/>
                      <a:pt x="32" y="207"/>
                    </a:cubicBezTo>
                    <a:cubicBezTo>
                      <a:pt x="32" y="206"/>
                      <a:pt x="32" y="206"/>
                      <a:pt x="31" y="206"/>
                    </a:cubicBezTo>
                    <a:cubicBezTo>
                      <a:pt x="31" y="206"/>
                      <a:pt x="31" y="206"/>
                      <a:pt x="31" y="206"/>
                    </a:cubicBezTo>
                    <a:cubicBezTo>
                      <a:pt x="31" y="206"/>
                      <a:pt x="31" y="206"/>
                      <a:pt x="31" y="206"/>
                    </a:cubicBezTo>
                    <a:cubicBezTo>
                      <a:pt x="32" y="206"/>
                      <a:pt x="32" y="206"/>
                      <a:pt x="32" y="205"/>
                    </a:cubicBezTo>
                    <a:cubicBezTo>
                      <a:pt x="32" y="205"/>
                      <a:pt x="32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4" y="205"/>
                      <a:pt x="34" y="205"/>
                    </a:cubicBezTo>
                    <a:cubicBezTo>
                      <a:pt x="34" y="205"/>
                      <a:pt x="34" y="205"/>
                      <a:pt x="34" y="205"/>
                    </a:cubicBezTo>
                    <a:cubicBezTo>
                      <a:pt x="34" y="205"/>
                      <a:pt x="34" y="204"/>
                      <a:pt x="34" y="204"/>
                    </a:cubicBezTo>
                    <a:cubicBezTo>
                      <a:pt x="34" y="204"/>
                      <a:pt x="34" y="204"/>
                      <a:pt x="34" y="204"/>
                    </a:cubicBezTo>
                    <a:cubicBezTo>
                      <a:pt x="34" y="204"/>
                      <a:pt x="34" y="204"/>
                      <a:pt x="35" y="203"/>
                    </a:cubicBezTo>
                    <a:cubicBezTo>
                      <a:pt x="35" y="203"/>
                      <a:pt x="34" y="203"/>
                      <a:pt x="34" y="203"/>
                    </a:cubicBezTo>
                    <a:cubicBezTo>
                      <a:pt x="35" y="203"/>
                      <a:pt x="35" y="202"/>
                      <a:pt x="35" y="202"/>
                    </a:cubicBezTo>
                    <a:cubicBezTo>
                      <a:pt x="35" y="202"/>
                      <a:pt x="35" y="202"/>
                      <a:pt x="35" y="202"/>
                    </a:cubicBezTo>
                    <a:cubicBezTo>
                      <a:pt x="35" y="202"/>
                      <a:pt x="35" y="203"/>
                      <a:pt x="35" y="203"/>
                    </a:cubicBezTo>
                    <a:cubicBezTo>
                      <a:pt x="36" y="203"/>
                      <a:pt x="36" y="203"/>
                      <a:pt x="36" y="203"/>
                    </a:cubicBezTo>
                    <a:cubicBezTo>
                      <a:pt x="36" y="202"/>
                      <a:pt x="37" y="202"/>
                      <a:pt x="37" y="202"/>
                    </a:cubicBezTo>
                    <a:cubicBezTo>
                      <a:pt x="37" y="201"/>
                      <a:pt x="37" y="201"/>
                      <a:pt x="37" y="201"/>
                    </a:cubicBezTo>
                    <a:cubicBezTo>
                      <a:pt x="38" y="201"/>
                      <a:pt x="38" y="201"/>
                      <a:pt x="38" y="201"/>
                    </a:cubicBezTo>
                    <a:cubicBezTo>
                      <a:pt x="38" y="200"/>
                      <a:pt x="38" y="200"/>
                      <a:pt x="38" y="200"/>
                    </a:cubicBezTo>
                    <a:cubicBezTo>
                      <a:pt x="39" y="200"/>
                      <a:pt x="39" y="200"/>
                      <a:pt x="39" y="199"/>
                    </a:cubicBezTo>
                    <a:cubicBezTo>
                      <a:pt x="39" y="200"/>
                      <a:pt x="39" y="200"/>
                      <a:pt x="39" y="200"/>
                    </a:cubicBezTo>
                    <a:cubicBezTo>
                      <a:pt x="40" y="199"/>
                      <a:pt x="40" y="199"/>
                      <a:pt x="40" y="199"/>
                    </a:cubicBezTo>
                    <a:cubicBezTo>
                      <a:pt x="40" y="199"/>
                      <a:pt x="41" y="198"/>
                      <a:pt x="41" y="198"/>
                    </a:cubicBezTo>
                    <a:cubicBezTo>
                      <a:pt x="41" y="198"/>
                      <a:pt x="41" y="197"/>
                      <a:pt x="41" y="197"/>
                    </a:cubicBezTo>
                    <a:cubicBezTo>
                      <a:pt x="41" y="197"/>
                      <a:pt x="40" y="197"/>
                      <a:pt x="40" y="197"/>
                    </a:cubicBezTo>
                    <a:cubicBezTo>
                      <a:pt x="40" y="197"/>
                      <a:pt x="40" y="198"/>
                      <a:pt x="40" y="198"/>
                    </a:cubicBezTo>
                    <a:cubicBezTo>
                      <a:pt x="40" y="198"/>
                      <a:pt x="39" y="198"/>
                      <a:pt x="39" y="198"/>
                    </a:cubicBezTo>
                    <a:cubicBezTo>
                      <a:pt x="40" y="197"/>
                      <a:pt x="40" y="197"/>
                      <a:pt x="40" y="196"/>
                    </a:cubicBezTo>
                    <a:cubicBezTo>
                      <a:pt x="41" y="196"/>
                      <a:pt x="41" y="196"/>
                      <a:pt x="41" y="196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5"/>
                      <a:pt x="43" y="195"/>
                      <a:pt x="43" y="195"/>
                    </a:cubicBezTo>
                    <a:cubicBezTo>
                      <a:pt x="43" y="194"/>
                      <a:pt x="43" y="194"/>
                      <a:pt x="43" y="193"/>
                    </a:cubicBezTo>
                    <a:cubicBezTo>
                      <a:pt x="44" y="193"/>
                      <a:pt x="44" y="193"/>
                      <a:pt x="44" y="193"/>
                    </a:cubicBezTo>
                    <a:cubicBezTo>
                      <a:pt x="44" y="192"/>
                      <a:pt x="44" y="192"/>
                      <a:pt x="44" y="192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91"/>
                      <a:pt x="46" y="191"/>
                      <a:pt x="46" y="191"/>
                    </a:cubicBezTo>
                    <a:cubicBezTo>
                      <a:pt x="46" y="191"/>
                      <a:pt x="46" y="191"/>
                      <a:pt x="46" y="191"/>
                    </a:cubicBezTo>
                    <a:cubicBezTo>
                      <a:pt x="46" y="191"/>
                      <a:pt x="47" y="191"/>
                      <a:pt x="47" y="191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7" y="190"/>
                      <a:pt x="47" y="190"/>
                      <a:pt x="48" y="190"/>
                    </a:cubicBezTo>
                    <a:cubicBezTo>
                      <a:pt x="48" y="190"/>
                      <a:pt x="48" y="190"/>
                      <a:pt x="48" y="189"/>
                    </a:cubicBezTo>
                    <a:cubicBezTo>
                      <a:pt x="48" y="189"/>
                      <a:pt x="48" y="189"/>
                      <a:pt x="48" y="189"/>
                    </a:cubicBezTo>
                    <a:cubicBezTo>
                      <a:pt x="48" y="189"/>
                      <a:pt x="48" y="189"/>
                      <a:pt x="49" y="189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50" y="188"/>
                      <a:pt x="50" y="188"/>
                      <a:pt x="51" y="188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51" y="187"/>
                      <a:pt x="51" y="187"/>
                      <a:pt x="52" y="187"/>
                    </a:cubicBezTo>
                    <a:cubicBezTo>
                      <a:pt x="52" y="187"/>
                      <a:pt x="52" y="187"/>
                      <a:pt x="52" y="187"/>
                    </a:cubicBezTo>
                    <a:cubicBezTo>
                      <a:pt x="52" y="187"/>
                      <a:pt x="52" y="186"/>
                      <a:pt x="52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185"/>
                      <a:pt x="53" y="185"/>
                      <a:pt x="53" y="185"/>
                    </a:cubicBezTo>
                    <a:cubicBezTo>
                      <a:pt x="53" y="185"/>
                      <a:pt x="53" y="185"/>
                      <a:pt x="53" y="185"/>
                    </a:cubicBezTo>
                    <a:cubicBezTo>
                      <a:pt x="53" y="185"/>
                      <a:pt x="52" y="185"/>
                      <a:pt x="52" y="185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3" y="184"/>
                      <a:pt x="53" y="184"/>
                      <a:pt x="53" y="184"/>
                    </a:cubicBezTo>
                    <a:cubicBezTo>
                      <a:pt x="53" y="184"/>
                      <a:pt x="54" y="183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3" y="183"/>
                      <a:pt x="53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4" y="183"/>
                      <a:pt x="54" y="182"/>
                      <a:pt x="55" y="182"/>
                    </a:cubicBezTo>
                    <a:cubicBezTo>
                      <a:pt x="55" y="182"/>
                      <a:pt x="55" y="182"/>
                      <a:pt x="55" y="181"/>
                    </a:cubicBezTo>
                    <a:cubicBezTo>
                      <a:pt x="56" y="181"/>
                      <a:pt x="56" y="181"/>
                      <a:pt x="57" y="181"/>
                    </a:cubicBezTo>
                    <a:cubicBezTo>
                      <a:pt x="57" y="180"/>
                      <a:pt x="57" y="180"/>
                      <a:pt x="57" y="180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58" y="179"/>
                      <a:pt x="59" y="178"/>
                      <a:pt x="59" y="178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8" y="177"/>
                      <a:pt x="58" y="177"/>
                      <a:pt x="58" y="177"/>
                    </a:cubicBezTo>
                    <a:cubicBezTo>
                      <a:pt x="57" y="177"/>
                      <a:pt x="57" y="176"/>
                      <a:pt x="57" y="176"/>
                    </a:cubicBezTo>
                    <a:cubicBezTo>
                      <a:pt x="57" y="176"/>
                      <a:pt x="57" y="176"/>
                      <a:pt x="56" y="176"/>
                    </a:cubicBezTo>
                    <a:cubicBezTo>
                      <a:pt x="56" y="177"/>
                      <a:pt x="55" y="177"/>
                      <a:pt x="55" y="177"/>
                    </a:cubicBezTo>
                    <a:cubicBezTo>
                      <a:pt x="55" y="177"/>
                      <a:pt x="55" y="177"/>
                      <a:pt x="55" y="176"/>
                    </a:cubicBezTo>
                    <a:cubicBezTo>
                      <a:pt x="55" y="176"/>
                      <a:pt x="55" y="176"/>
                      <a:pt x="54" y="176"/>
                    </a:cubicBezTo>
                    <a:cubicBezTo>
                      <a:pt x="55" y="175"/>
                      <a:pt x="55" y="175"/>
                      <a:pt x="56" y="175"/>
                    </a:cubicBezTo>
                    <a:cubicBezTo>
                      <a:pt x="56" y="175"/>
                      <a:pt x="56" y="174"/>
                      <a:pt x="56" y="174"/>
                    </a:cubicBezTo>
                    <a:cubicBezTo>
                      <a:pt x="56" y="174"/>
                      <a:pt x="56" y="174"/>
                      <a:pt x="57" y="174"/>
                    </a:cubicBezTo>
                    <a:cubicBezTo>
                      <a:pt x="57" y="174"/>
                      <a:pt x="57" y="173"/>
                      <a:pt x="57" y="173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6" y="173"/>
                      <a:pt x="57" y="173"/>
                      <a:pt x="57" y="173"/>
                    </a:cubicBezTo>
                    <a:cubicBezTo>
                      <a:pt x="57" y="173"/>
                      <a:pt x="58" y="173"/>
                      <a:pt x="58" y="172"/>
                    </a:cubicBezTo>
                    <a:cubicBezTo>
                      <a:pt x="58" y="172"/>
                      <a:pt x="59" y="172"/>
                      <a:pt x="59" y="171"/>
                    </a:cubicBezTo>
                    <a:cubicBezTo>
                      <a:pt x="59" y="171"/>
                      <a:pt x="60" y="171"/>
                      <a:pt x="60" y="171"/>
                    </a:cubicBezTo>
                    <a:cubicBezTo>
                      <a:pt x="61" y="171"/>
                      <a:pt x="61" y="171"/>
                      <a:pt x="61" y="170"/>
                    </a:cubicBezTo>
                    <a:cubicBezTo>
                      <a:pt x="61" y="170"/>
                      <a:pt x="61" y="171"/>
                      <a:pt x="61" y="171"/>
                    </a:cubicBezTo>
                    <a:cubicBezTo>
                      <a:pt x="62" y="171"/>
                      <a:pt x="62" y="171"/>
                      <a:pt x="62" y="171"/>
                    </a:cubicBezTo>
                    <a:cubicBezTo>
                      <a:pt x="62" y="171"/>
                      <a:pt x="62" y="171"/>
                      <a:pt x="62" y="171"/>
                    </a:cubicBezTo>
                    <a:cubicBezTo>
                      <a:pt x="63" y="170"/>
                      <a:pt x="63" y="170"/>
                      <a:pt x="63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3" y="169"/>
                      <a:pt x="62" y="169"/>
                      <a:pt x="62" y="169"/>
                    </a:cubicBezTo>
                    <a:cubicBezTo>
                      <a:pt x="62" y="169"/>
                      <a:pt x="62" y="169"/>
                      <a:pt x="62" y="169"/>
                    </a:cubicBezTo>
                    <a:cubicBezTo>
                      <a:pt x="62" y="169"/>
                      <a:pt x="62" y="169"/>
                      <a:pt x="62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4" y="168"/>
                      <a:pt x="65" y="168"/>
                      <a:pt x="65" y="167"/>
                    </a:cubicBezTo>
                    <a:cubicBezTo>
                      <a:pt x="65" y="167"/>
                      <a:pt x="65" y="167"/>
                      <a:pt x="65" y="166"/>
                    </a:cubicBezTo>
                    <a:cubicBezTo>
                      <a:pt x="65" y="166"/>
                      <a:pt x="65" y="166"/>
                      <a:pt x="64" y="166"/>
                    </a:cubicBezTo>
                    <a:cubicBezTo>
                      <a:pt x="64" y="166"/>
                      <a:pt x="63" y="166"/>
                      <a:pt x="62" y="16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6"/>
                      <a:pt x="62" y="166"/>
                      <a:pt x="61" y="167"/>
                    </a:cubicBezTo>
                    <a:cubicBezTo>
                      <a:pt x="61" y="167"/>
                      <a:pt x="61" y="167"/>
                      <a:pt x="61" y="166"/>
                    </a:cubicBezTo>
                    <a:cubicBezTo>
                      <a:pt x="61" y="166"/>
                      <a:pt x="62" y="166"/>
                      <a:pt x="62" y="166"/>
                    </a:cubicBezTo>
                    <a:cubicBezTo>
                      <a:pt x="62" y="166"/>
                      <a:pt x="63" y="165"/>
                      <a:pt x="63" y="165"/>
                    </a:cubicBezTo>
                    <a:cubicBezTo>
                      <a:pt x="64" y="165"/>
                      <a:pt x="64" y="165"/>
                      <a:pt x="64" y="165"/>
                    </a:cubicBezTo>
                    <a:cubicBezTo>
                      <a:pt x="65" y="165"/>
                      <a:pt x="65" y="165"/>
                      <a:pt x="66" y="164"/>
                    </a:cubicBezTo>
                    <a:cubicBezTo>
                      <a:pt x="66" y="164"/>
                      <a:pt x="66" y="164"/>
                      <a:pt x="66" y="163"/>
                    </a:cubicBezTo>
                    <a:cubicBezTo>
                      <a:pt x="66" y="163"/>
                      <a:pt x="66" y="163"/>
                      <a:pt x="66" y="163"/>
                    </a:cubicBezTo>
                    <a:cubicBezTo>
                      <a:pt x="67" y="162"/>
                      <a:pt x="68" y="162"/>
                      <a:pt x="68" y="161"/>
                    </a:cubicBezTo>
                    <a:cubicBezTo>
                      <a:pt x="69" y="161"/>
                      <a:pt x="69" y="160"/>
                      <a:pt x="69" y="160"/>
                    </a:cubicBezTo>
                    <a:cubicBezTo>
                      <a:pt x="70" y="160"/>
                      <a:pt x="70" y="160"/>
                      <a:pt x="70" y="159"/>
                    </a:cubicBezTo>
                    <a:cubicBezTo>
                      <a:pt x="70" y="159"/>
                      <a:pt x="71" y="159"/>
                      <a:pt x="71" y="159"/>
                    </a:cubicBezTo>
                    <a:cubicBezTo>
                      <a:pt x="71" y="159"/>
                      <a:pt x="71" y="159"/>
                      <a:pt x="70" y="158"/>
                    </a:cubicBezTo>
                    <a:cubicBezTo>
                      <a:pt x="71" y="158"/>
                      <a:pt x="72" y="157"/>
                      <a:pt x="72" y="156"/>
                    </a:cubicBezTo>
                    <a:cubicBezTo>
                      <a:pt x="73" y="156"/>
                      <a:pt x="74" y="156"/>
                      <a:pt x="74" y="155"/>
                    </a:cubicBezTo>
                    <a:cubicBezTo>
                      <a:pt x="75" y="155"/>
                      <a:pt x="75" y="154"/>
                      <a:pt x="76" y="153"/>
                    </a:cubicBezTo>
                    <a:cubicBezTo>
                      <a:pt x="76" y="153"/>
                      <a:pt x="77" y="153"/>
                      <a:pt x="77" y="152"/>
                    </a:cubicBezTo>
                    <a:cubicBezTo>
                      <a:pt x="78" y="152"/>
                      <a:pt x="78" y="151"/>
                      <a:pt x="79" y="150"/>
                    </a:cubicBezTo>
                    <a:cubicBezTo>
                      <a:pt x="78" y="150"/>
                      <a:pt x="78" y="151"/>
                      <a:pt x="78" y="151"/>
                    </a:cubicBezTo>
                    <a:cubicBezTo>
                      <a:pt x="78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80" y="152"/>
                      <a:pt x="80" y="152"/>
                      <a:pt x="80" y="152"/>
                    </a:cubicBezTo>
                    <a:cubicBezTo>
                      <a:pt x="80" y="152"/>
                      <a:pt x="81" y="152"/>
                      <a:pt x="81" y="152"/>
                    </a:cubicBezTo>
                    <a:cubicBezTo>
                      <a:pt x="81" y="151"/>
                      <a:pt x="81" y="151"/>
                      <a:pt x="82" y="150"/>
                    </a:cubicBezTo>
                    <a:cubicBezTo>
                      <a:pt x="82" y="150"/>
                      <a:pt x="82" y="150"/>
                      <a:pt x="83" y="150"/>
                    </a:cubicBezTo>
                    <a:cubicBezTo>
                      <a:pt x="83" y="149"/>
                      <a:pt x="84" y="149"/>
                      <a:pt x="85" y="148"/>
                    </a:cubicBezTo>
                    <a:cubicBezTo>
                      <a:pt x="85" y="148"/>
                      <a:pt x="85" y="148"/>
                      <a:pt x="85" y="147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9"/>
                      <a:pt x="84" y="149"/>
                      <a:pt x="84" y="150"/>
                    </a:cubicBezTo>
                    <a:cubicBezTo>
                      <a:pt x="83" y="150"/>
                      <a:pt x="83" y="150"/>
                      <a:pt x="82" y="150"/>
                    </a:cubicBezTo>
                    <a:cubicBezTo>
                      <a:pt x="82" y="151"/>
                      <a:pt x="81" y="152"/>
                      <a:pt x="81" y="153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4"/>
                      <a:pt x="82" y="154"/>
                      <a:pt x="82" y="154"/>
                    </a:cubicBezTo>
                    <a:cubicBezTo>
                      <a:pt x="83" y="154"/>
                      <a:pt x="83" y="154"/>
                      <a:pt x="83" y="155"/>
                    </a:cubicBezTo>
                    <a:cubicBezTo>
                      <a:pt x="83" y="155"/>
                      <a:pt x="82" y="155"/>
                      <a:pt x="82" y="15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1" y="155"/>
                      <a:pt x="80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79" y="156"/>
                      <a:pt x="79" y="156"/>
                      <a:pt x="78" y="156"/>
                    </a:cubicBezTo>
                    <a:cubicBezTo>
                      <a:pt x="78" y="155"/>
                      <a:pt x="78" y="155"/>
                      <a:pt x="78" y="155"/>
                    </a:cubicBezTo>
                    <a:cubicBezTo>
                      <a:pt x="77" y="155"/>
                      <a:pt x="77" y="156"/>
                      <a:pt x="76" y="156"/>
                    </a:cubicBezTo>
                    <a:cubicBezTo>
                      <a:pt x="76" y="156"/>
                      <a:pt x="76" y="156"/>
                      <a:pt x="75" y="157"/>
                    </a:cubicBezTo>
                    <a:cubicBezTo>
                      <a:pt x="75" y="157"/>
                      <a:pt x="74" y="158"/>
                      <a:pt x="74" y="158"/>
                    </a:cubicBezTo>
                    <a:cubicBezTo>
                      <a:pt x="74" y="158"/>
                      <a:pt x="73" y="158"/>
                      <a:pt x="73" y="159"/>
                    </a:cubicBezTo>
                    <a:cubicBezTo>
                      <a:pt x="72" y="159"/>
                      <a:pt x="72" y="159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1"/>
                      <a:pt x="72" y="161"/>
                    </a:cubicBezTo>
                    <a:cubicBezTo>
                      <a:pt x="72" y="161"/>
                      <a:pt x="72" y="162"/>
                      <a:pt x="72" y="162"/>
                    </a:cubicBezTo>
                    <a:cubicBezTo>
                      <a:pt x="72" y="162"/>
                      <a:pt x="71" y="163"/>
                      <a:pt x="71" y="163"/>
                    </a:cubicBezTo>
                    <a:cubicBezTo>
                      <a:pt x="71" y="163"/>
                      <a:pt x="71" y="164"/>
                      <a:pt x="71" y="164"/>
                    </a:cubicBezTo>
                    <a:cubicBezTo>
                      <a:pt x="70" y="165"/>
                      <a:pt x="69" y="166"/>
                      <a:pt x="69" y="167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8" y="168"/>
                      <a:pt x="68" y="169"/>
                      <a:pt x="68" y="169"/>
                    </a:cubicBezTo>
                    <a:cubicBezTo>
                      <a:pt x="69" y="169"/>
                      <a:pt x="69" y="169"/>
                      <a:pt x="70" y="169"/>
                    </a:cubicBezTo>
                    <a:cubicBezTo>
                      <a:pt x="70" y="169"/>
                      <a:pt x="70" y="169"/>
                      <a:pt x="70" y="168"/>
                    </a:cubicBezTo>
                    <a:cubicBezTo>
                      <a:pt x="70" y="168"/>
                      <a:pt x="71" y="168"/>
                      <a:pt x="71" y="168"/>
                    </a:cubicBezTo>
                    <a:cubicBezTo>
                      <a:pt x="71" y="168"/>
                      <a:pt x="71" y="168"/>
                      <a:pt x="72" y="167"/>
                    </a:cubicBezTo>
                    <a:cubicBezTo>
                      <a:pt x="72" y="167"/>
                      <a:pt x="72" y="167"/>
                      <a:pt x="72" y="167"/>
                    </a:cubicBezTo>
                    <a:cubicBezTo>
                      <a:pt x="72" y="167"/>
                      <a:pt x="73" y="167"/>
                      <a:pt x="73" y="167"/>
                    </a:cubicBezTo>
                    <a:cubicBezTo>
                      <a:pt x="72" y="168"/>
                      <a:pt x="72" y="169"/>
                      <a:pt x="71" y="169"/>
                    </a:cubicBezTo>
                    <a:cubicBezTo>
                      <a:pt x="71" y="169"/>
                      <a:pt x="71" y="169"/>
                      <a:pt x="70" y="170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70"/>
                      <a:pt x="69" y="171"/>
                      <a:pt x="69" y="171"/>
                    </a:cubicBezTo>
                    <a:cubicBezTo>
                      <a:pt x="69" y="171"/>
                      <a:pt x="68" y="171"/>
                      <a:pt x="68" y="171"/>
                    </a:cubicBezTo>
                    <a:cubicBezTo>
                      <a:pt x="68" y="171"/>
                      <a:pt x="68" y="171"/>
                      <a:pt x="67" y="172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67" y="172"/>
                      <a:pt x="67" y="172"/>
                      <a:pt x="67" y="172"/>
                    </a:cubicBezTo>
                    <a:cubicBezTo>
                      <a:pt x="67" y="172"/>
                      <a:pt x="66" y="173"/>
                      <a:pt x="66" y="173"/>
                    </a:cubicBezTo>
                    <a:cubicBezTo>
                      <a:pt x="66" y="173"/>
                      <a:pt x="66" y="173"/>
                      <a:pt x="67" y="174"/>
                    </a:cubicBezTo>
                    <a:cubicBezTo>
                      <a:pt x="67" y="174"/>
                      <a:pt x="68" y="174"/>
                      <a:pt x="69" y="174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3"/>
                      <a:pt x="69" y="173"/>
                      <a:pt x="69" y="173"/>
                    </a:cubicBezTo>
                    <a:cubicBezTo>
                      <a:pt x="69" y="173"/>
                      <a:pt x="70" y="173"/>
                      <a:pt x="70" y="173"/>
                    </a:cubicBezTo>
                    <a:cubicBezTo>
                      <a:pt x="70" y="173"/>
                      <a:pt x="70" y="172"/>
                      <a:pt x="70" y="172"/>
                    </a:cubicBezTo>
                    <a:cubicBezTo>
                      <a:pt x="70" y="172"/>
                      <a:pt x="71" y="172"/>
                      <a:pt x="71" y="172"/>
                    </a:cubicBezTo>
                    <a:cubicBezTo>
                      <a:pt x="71" y="172"/>
                      <a:pt x="71" y="172"/>
                      <a:pt x="71" y="172"/>
                    </a:cubicBezTo>
                    <a:cubicBezTo>
                      <a:pt x="71" y="172"/>
                      <a:pt x="71" y="172"/>
                      <a:pt x="72" y="172"/>
                    </a:cubicBezTo>
                    <a:cubicBezTo>
                      <a:pt x="72" y="172"/>
                      <a:pt x="72" y="172"/>
                      <a:pt x="72" y="171"/>
                    </a:cubicBezTo>
                    <a:cubicBezTo>
                      <a:pt x="72" y="171"/>
                      <a:pt x="72" y="171"/>
                      <a:pt x="72" y="171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73" y="170"/>
                      <a:pt x="73" y="169"/>
                      <a:pt x="73" y="169"/>
                    </a:cubicBezTo>
                    <a:cubicBezTo>
                      <a:pt x="73" y="169"/>
                      <a:pt x="73" y="169"/>
                      <a:pt x="73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4" y="169"/>
                      <a:pt x="74" y="169"/>
                      <a:pt x="73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6" y="168"/>
                      <a:pt x="76" y="168"/>
                      <a:pt x="77" y="167"/>
                    </a:cubicBezTo>
                    <a:cubicBezTo>
                      <a:pt x="77" y="167"/>
                      <a:pt x="77" y="167"/>
                      <a:pt x="78" y="167"/>
                    </a:cubicBezTo>
                    <a:cubicBezTo>
                      <a:pt x="78" y="167"/>
                      <a:pt x="78" y="167"/>
                      <a:pt x="78" y="167"/>
                    </a:cubicBezTo>
                    <a:cubicBezTo>
                      <a:pt x="78" y="167"/>
                      <a:pt x="79" y="166"/>
                      <a:pt x="79" y="166"/>
                    </a:cubicBezTo>
                    <a:cubicBezTo>
                      <a:pt x="79" y="166"/>
                      <a:pt x="79" y="165"/>
                      <a:pt x="79" y="165"/>
                    </a:cubicBezTo>
                    <a:cubicBezTo>
                      <a:pt x="79" y="165"/>
                      <a:pt x="79" y="164"/>
                      <a:pt x="80" y="164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80" y="164"/>
                      <a:pt x="80" y="165"/>
                      <a:pt x="79" y="165"/>
                    </a:cubicBezTo>
                    <a:cubicBezTo>
                      <a:pt x="79" y="165"/>
                      <a:pt x="79" y="165"/>
                      <a:pt x="80" y="166"/>
                    </a:cubicBezTo>
                    <a:cubicBezTo>
                      <a:pt x="80" y="165"/>
                      <a:pt x="80" y="165"/>
                      <a:pt x="80" y="165"/>
                    </a:cubicBezTo>
                    <a:cubicBezTo>
                      <a:pt x="80" y="165"/>
                      <a:pt x="81" y="164"/>
                      <a:pt x="81" y="164"/>
                    </a:cubicBezTo>
                    <a:cubicBezTo>
                      <a:pt x="81" y="163"/>
                      <a:pt x="81" y="163"/>
                      <a:pt x="81" y="162"/>
                    </a:cubicBezTo>
                    <a:cubicBezTo>
                      <a:pt x="81" y="162"/>
                      <a:pt x="81" y="162"/>
                      <a:pt x="82" y="162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2" y="163"/>
                      <a:pt x="81" y="163"/>
                    </a:cubicBezTo>
                    <a:cubicBezTo>
                      <a:pt x="81" y="163"/>
                      <a:pt x="82" y="163"/>
                      <a:pt x="82" y="163"/>
                    </a:cubicBezTo>
                    <a:cubicBezTo>
                      <a:pt x="82" y="163"/>
                      <a:pt x="82" y="162"/>
                      <a:pt x="83" y="162"/>
                    </a:cubicBezTo>
                    <a:cubicBezTo>
                      <a:pt x="83" y="162"/>
                      <a:pt x="83" y="162"/>
                      <a:pt x="83" y="162"/>
                    </a:cubicBezTo>
                    <a:cubicBezTo>
                      <a:pt x="83" y="162"/>
                      <a:pt x="83" y="163"/>
                      <a:pt x="83" y="163"/>
                    </a:cubicBezTo>
                    <a:cubicBezTo>
                      <a:pt x="84" y="163"/>
                      <a:pt x="84" y="162"/>
                      <a:pt x="84" y="162"/>
                    </a:cubicBezTo>
                    <a:cubicBezTo>
                      <a:pt x="85" y="162"/>
                      <a:pt x="85" y="162"/>
                      <a:pt x="85" y="162"/>
                    </a:cubicBezTo>
                    <a:cubicBezTo>
                      <a:pt x="85" y="162"/>
                      <a:pt x="86" y="162"/>
                      <a:pt x="86" y="162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6" y="160"/>
                      <a:pt x="87" y="160"/>
                      <a:pt x="87" y="160"/>
                    </a:cubicBezTo>
                    <a:cubicBezTo>
                      <a:pt x="87" y="160"/>
                      <a:pt x="88" y="159"/>
                      <a:pt x="88" y="159"/>
                    </a:cubicBezTo>
                    <a:cubicBezTo>
                      <a:pt x="88" y="159"/>
                      <a:pt x="87" y="159"/>
                      <a:pt x="87" y="159"/>
                    </a:cubicBezTo>
                    <a:cubicBezTo>
                      <a:pt x="87" y="159"/>
                      <a:pt x="87" y="159"/>
                      <a:pt x="87" y="158"/>
                    </a:cubicBezTo>
                    <a:cubicBezTo>
                      <a:pt x="88" y="158"/>
                      <a:pt x="88" y="157"/>
                      <a:pt x="89" y="157"/>
                    </a:cubicBezTo>
                    <a:cubicBezTo>
                      <a:pt x="89" y="157"/>
                      <a:pt x="89" y="157"/>
                      <a:pt x="89" y="156"/>
                    </a:cubicBezTo>
                    <a:cubicBezTo>
                      <a:pt x="89" y="156"/>
                      <a:pt x="89" y="156"/>
                      <a:pt x="89" y="156"/>
                    </a:cubicBezTo>
                    <a:cubicBezTo>
                      <a:pt x="89" y="156"/>
                      <a:pt x="88" y="156"/>
                      <a:pt x="88" y="156"/>
                    </a:cubicBezTo>
                    <a:cubicBezTo>
                      <a:pt x="88" y="156"/>
                      <a:pt x="87" y="156"/>
                      <a:pt x="87" y="156"/>
                    </a:cubicBezTo>
                    <a:cubicBezTo>
                      <a:pt x="87" y="156"/>
                      <a:pt x="86" y="157"/>
                      <a:pt x="86" y="157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6" y="156"/>
                      <a:pt x="87" y="156"/>
                      <a:pt x="87" y="156"/>
                    </a:cubicBezTo>
                    <a:cubicBezTo>
                      <a:pt x="87" y="156"/>
                      <a:pt x="88" y="156"/>
                      <a:pt x="88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8" y="155"/>
                      <a:pt x="88" y="155"/>
                      <a:pt x="88" y="154"/>
                    </a:cubicBezTo>
                    <a:cubicBezTo>
                      <a:pt x="88" y="155"/>
                      <a:pt x="87" y="155"/>
                      <a:pt x="87" y="155"/>
                    </a:cubicBezTo>
                    <a:cubicBezTo>
                      <a:pt x="87" y="155"/>
                      <a:pt x="86" y="155"/>
                      <a:pt x="86" y="155"/>
                    </a:cubicBezTo>
                    <a:cubicBezTo>
                      <a:pt x="86" y="155"/>
                      <a:pt x="86" y="155"/>
                      <a:pt x="86" y="154"/>
                    </a:cubicBezTo>
                    <a:cubicBezTo>
                      <a:pt x="86" y="154"/>
                      <a:pt x="86" y="154"/>
                      <a:pt x="87" y="154"/>
                    </a:cubicBezTo>
                    <a:cubicBezTo>
                      <a:pt x="87" y="154"/>
                      <a:pt x="87" y="153"/>
                      <a:pt x="87" y="153"/>
                    </a:cubicBezTo>
                    <a:cubicBezTo>
                      <a:pt x="88" y="153"/>
                      <a:pt x="88" y="153"/>
                      <a:pt x="88" y="153"/>
                    </a:cubicBezTo>
                    <a:cubicBezTo>
                      <a:pt x="88" y="153"/>
                      <a:pt x="88" y="153"/>
                      <a:pt x="88" y="153"/>
                    </a:cubicBezTo>
                    <a:cubicBezTo>
                      <a:pt x="88" y="153"/>
                      <a:pt x="87" y="152"/>
                      <a:pt x="87" y="152"/>
                    </a:cubicBezTo>
                    <a:cubicBezTo>
                      <a:pt x="88" y="152"/>
                      <a:pt x="88" y="151"/>
                      <a:pt x="89" y="151"/>
                    </a:cubicBezTo>
                    <a:cubicBezTo>
                      <a:pt x="89" y="151"/>
                      <a:pt x="90" y="151"/>
                      <a:pt x="90" y="151"/>
                    </a:cubicBezTo>
                    <a:cubicBezTo>
                      <a:pt x="90" y="151"/>
                      <a:pt x="90" y="151"/>
                      <a:pt x="91" y="151"/>
                    </a:cubicBezTo>
                    <a:cubicBezTo>
                      <a:pt x="91" y="150"/>
                      <a:pt x="92" y="150"/>
                      <a:pt x="92" y="150"/>
                    </a:cubicBezTo>
                    <a:cubicBezTo>
                      <a:pt x="92" y="151"/>
                      <a:pt x="91" y="151"/>
                      <a:pt x="90" y="152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1" y="153"/>
                      <a:pt x="91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2" y="152"/>
                      <a:pt x="92" y="152"/>
                      <a:pt x="92" y="151"/>
                    </a:cubicBezTo>
                    <a:cubicBezTo>
                      <a:pt x="92" y="151"/>
                      <a:pt x="93" y="151"/>
                      <a:pt x="93" y="151"/>
                    </a:cubicBezTo>
                    <a:cubicBezTo>
                      <a:pt x="93" y="151"/>
                      <a:pt x="93" y="151"/>
                      <a:pt x="93" y="150"/>
                    </a:cubicBezTo>
                    <a:cubicBezTo>
                      <a:pt x="93" y="151"/>
                      <a:pt x="93" y="151"/>
                      <a:pt x="93" y="151"/>
                    </a:cubicBezTo>
                    <a:cubicBezTo>
                      <a:pt x="93" y="151"/>
                      <a:pt x="93" y="151"/>
                      <a:pt x="93" y="152"/>
                    </a:cubicBezTo>
                    <a:cubicBezTo>
                      <a:pt x="93" y="152"/>
                      <a:pt x="93" y="152"/>
                      <a:pt x="93" y="152"/>
                    </a:cubicBezTo>
                    <a:cubicBezTo>
                      <a:pt x="94" y="152"/>
                      <a:pt x="94" y="151"/>
                      <a:pt x="94" y="151"/>
                    </a:cubicBezTo>
                    <a:cubicBezTo>
                      <a:pt x="94" y="151"/>
                      <a:pt x="94" y="151"/>
                      <a:pt x="94" y="150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9"/>
                      <a:pt x="97" y="149"/>
                      <a:pt x="97" y="149"/>
                    </a:cubicBezTo>
                    <a:cubicBezTo>
                      <a:pt x="97" y="149"/>
                      <a:pt x="97" y="149"/>
                      <a:pt x="98" y="148"/>
                    </a:cubicBezTo>
                    <a:cubicBezTo>
                      <a:pt x="98" y="148"/>
                      <a:pt x="98" y="148"/>
                      <a:pt x="99" y="148"/>
                    </a:cubicBezTo>
                    <a:cubicBezTo>
                      <a:pt x="99" y="148"/>
                      <a:pt x="99" y="148"/>
                      <a:pt x="100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99" y="148"/>
                      <a:pt x="99" y="148"/>
                      <a:pt x="98" y="148"/>
                    </a:cubicBezTo>
                    <a:cubicBezTo>
                      <a:pt x="98" y="149"/>
                      <a:pt x="98" y="149"/>
                      <a:pt x="98" y="150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0"/>
                      <a:pt x="97" y="150"/>
                      <a:pt x="97" y="151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98" y="151"/>
                      <a:pt x="99" y="150"/>
                      <a:pt x="99" y="150"/>
                    </a:cubicBezTo>
                    <a:cubicBezTo>
                      <a:pt x="100" y="150"/>
                      <a:pt x="100" y="150"/>
                      <a:pt x="100" y="150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100" y="151"/>
                      <a:pt x="99" y="151"/>
                      <a:pt x="99" y="151"/>
                    </a:cubicBezTo>
                    <a:cubicBezTo>
                      <a:pt x="98" y="151"/>
                      <a:pt x="98" y="151"/>
                      <a:pt x="97" y="151"/>
                    </a:cubicBezTo>
                    <a:cubicBezTo>
                      <a:pt x="97" y="151"/>
                      <a:pt x="97" y="152"/>
                      <a:pt x="97" y="152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7" y="152"/>
                      <a:pt x="97" y="152"/>
                      <a:pt x="98" y="15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9" y="152"/>
                      <a:pt x="98" y="152"/>
                      <a:pt x="98" y="152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99" y="153"/>
                      <a:pt x="99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1" y="153"/>
                      <a:pt x="101" y="153"/>
                      <a:pt x="101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4" y="153"/>
                      <a:pt x="104" y="152"/>
                      <a:pt x="105" y="152"/>
                    </a:cubicBezTo>
                    <a:cubicBezTo>
                      <a:pt x="105" y="152"/>
                      <a:pt x="105" y="152"/>
                      <a:pt x="105" y="152"/>
                    </a:cubicBez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3"/>
                      <a:pt x="106" y="154"/>
                      <a:pt x="106" y="154"/>
                    </a:cubicBezTo>
                    <a:cubicBezTo>
                      <a:pt x="107" y="154"/>
                      <a:pt x="107" y="154"/>
                      <a:pt x="107" y="153"/>
                    </a:cubicBezTo>
                    <a:cubicBezTo>
                      <a:pt x="107" y="153"/>
                      <a:pt x="107" y="153"/>
                      <a:pt x="108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8" y="152"/>
                      <a:pt x="108" y="152"/>
                      <a:pt x="109" y="151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8" y="152"/>
                      <a:pt x="108" y="153"/>
                      <a:pt x="108" y="153"/>
                    </a:cubicBezTo>
                    <a:cubicBezTo>
                      <a:pt x="108" y="153"/>
                      <a:pt x="108" y="154"/>
                      <a:pt x="107" y="154"/>
                    </a:cubicBezTo>
                    <a:cubicBezTo>
                      <a:pt x="108" y="154"/>
                      <a:pt x="108" y="154"/>
                      <a:pt x="109" y="154"/>
                    </a:cubicBezTo>
                    <a:cubicBezTo>
                      <a:pt x="109" y="154"/>
                      <a:pt x="109" y="155"/>
                      <a:pt x="108" y="155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108" y="155"/>
                      <a:pt x="107" y="155"/>
                      <a:pt x="107" y="155"/>
                    </a:cubicBezTo>
                    <a:cubicBezTo>
                      <a:pt x="107" y="155"/>
                      <a:pt x="108" y="155"/>
                      <a:pt x="108" y="155"/>
                    </a:cubicBezTo>
                    <a:cubicBezTo>
                      <a:pt x="109" y="155"/>
                      <a:pt x="110" y="155"/>
                      <a:pt x="110" y="155"/>
                    </a:cubicBezTo>
                    <a:cubicBezTo>
                      <a:pt x="111" y="155"/>
                      <a:pt x="111" y="154"/>
                      <a:pt x="111" y="154"/>
                    </a:cubicBezTo>
                    <a:cubicBezTo>
                      <a:pt x="111" y="154"/>
                      <a:pt x="112" y="154"/>
                      <a:pt x="112" y="154"/>
                    </a:cubicBezTo>
                    <a:cubicBezTo>
                      <a:pt x="112" y="154"/>
                      <a:pt x="113" y="154"/>
                      <a:pt x="113" y="153"/>
                    </a:cubicBezTo>
                    <a:cubicBezTo>
                      <a:pt x="113" y="153"/>
                      <a:pt x="114" y="153"/>
                      <a:pt x="114" y="153"/>
                    </a:cubicBezTo>
                    <a:cubicBezTo>
                      <a:pt x="115" y="153"/>
                      <a:pt x="115" y="153"/>
                      <a:pt x="116" y="152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2"/>
                      <a:pt x="116" y="153"/>
                      <a:pt x="116" y="153"/>
                    </a:cubicBezTo>
                    <a:cubicBezTo>
                      <a:pt x="117" y="153"/>
                      <a:pt x="117" y="153"/>
                      <a:pt x="117" y="152"/>
                    </a:cubicBezTo>
                    <a:cubicBezTo>
                      <a:pt x="117" y="153"/>
                      <a:pt x="118" y="153"/>
                      <a:pt x="118" y="153"/>
                    </a:cubicBezTo>
                    <a:cubicBezTo>
                      <a:pt x="118" y="153"/>
                      <a:pt x="119" y="153"/>
                      <a:pt x="119" y="153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20" y="153"/>
                      <a:pt x="120" y="153"/>
                      <a:pt x="120" y="153"/>
                    </a:cubicBezTo>
                    <a:cubicBezTo>
                      <a:pt x="121" y="152"/>
                      <a:pt x="121" y="152"/>
                      <a:pt x="122" y="152"/>
                    </a:cubicBezTo>
                    <a:cubicBezTo>
                      <a:pt x="122" y="151"/>
                      <a:pt x="122" y="151"/>
                      <a:pt x="122" y="151"/>
                    </a:cubicBezTo>
                    <a:cubicBezTo>
                      <a:pt x="122" y="151"/>
                      <a:pt x="122" y="151"/>
                      <a:pt x="122" y="151"/>
                    </a:cubicBezTo>
                    <a:cubicBezTo>
                      <a:pt x="122" y="151"/>
                      <a:pt x="123" y="152"/>
                      <a:pt x="123" y="152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22" y="153"/>
                      <a:pt x="121" y="153"/>
                      <a:pt x="121" y="153"/>
                    </a:cubicBezTo>
                    <a:cubicBezTo>
                      <a:pt x="121" y="153"/>
                      <a:pt x="121" y="153"/>
                      <a:pt x="121" y="153"/>
                    </a:cubicBezTo>
                    <a:cubicBezTo>
                      <a:pt x="122" y="153"/>
                      <a:pt x="122" y="153"/>
                      <a:pt x="123" y="153"/>
                    </a:cubicBezTo>
                    <a:cubicBezTo>
                      <a:pt x="123" y="153"/>
                      <a:pt x="123" y="153"/>
                      <a:pt x="124" y="153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5" y="153"/>
                      <a:pt x="126" y="153"/>
                      <a:pt x="126" y="153"/>
                    </a:cubicBezTo>
                    <a:cubicBezTo>
                      <a:pt x="127" y="153"/>
                      <a:pt x="127" y="152"/>
                      <a:pt x="128" y="152"/>
                    </a:cubicBezTo>
                    <a:cubicBezTo>
                      <a:pt x="128" y="152"/>
                      <a:pt x="129" y="152"/>
                      <a:pt x="129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9" y="151"/>
                      <a:pt x="129" y="151"/>
                      <a:pt x="130" y="151"/>
                    </a:cubicBezTo>
                    <a:cubicBezTo>
                      <a:pt x="130" y="151"/>
                      <a:pt x="130" y="150"/>
                      <a:pt x="131" y="150"/>
                    </a:cubicBezTo>
                    <a:cubicBezTo>
                      <a:pt x="131" y="150"/>
                      <a:pt x="131" y="150"/>
                      <a:pt x="131" y="150"/>
                    </a:cubicBezTo>
                    <a:cubicBezTo>
                      <a:pt x="131" y="150"/>
                      <a:pt x="131" y="150"/>
                      <a:pt x="131" y="150"/>
                    </a:cubicBezTo>
                    <a:cubicBezTo>
                      <a:pt x="131" y="150"/>
                      <a:pt x="131" y="151"/>
                      <a:pt x="130" y="151"/>
                    </a:cubicBezTo>
                    <a:cubicBezTo>
                      <a:pt x="130" y="151"/>
                      <a:pt x="130" y="152"/>
                      <a:pt x="131" y="152"/>
                    </a:cubicBezTo>
                    <a:cubicBezTo>
                      <a:pt x="131" y="153"/>
                      <a:pt x="130" y="153"/>
                      <a:pt x="130" y="153"/>
                    </a:cubicBezTo>
                    <a:cubicBezTo>
                      <a:pt x="130" y="153"/>
                      <a:pt x="130" y="153"/>
                      <a:pt x="130" y="154"/>
                    </a:cubicBezTo>
                    <a:cubicBezTo>
                      <a:pt x="129" y="154"/>
                      <a:pt x="129" y="154"/>
                      <a:pt x="128" y="154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28" y="154"/>
                      <a:pt x="129" y="154"/>
                      <a:pt x="129" y="154"/>
                    </a:cubicBezTo>
                    <a:cubicBezTo>
                      <a:pt x="129" y="155"/>
                      <a:pt x="130" y="155"/>
                      <a:pt x="130" y="155"/>
                    </a:cubicBezTo>
                    <a:cubicBezTo>
                      <a:pt x="130" y="155"/>
                      <a:pt x="130" y="155"/>
                      <a:pt x="131" y="155"/>
                    </a:cubicBezTo>
                    <a:cubicBezTo>
                      <a:pt x="131" y="155"/>
                      <a:pt x="131" y="155"/>
                      <a:pt x="131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5"/>
                      <a:pt x="132" y="155"/>
                      <a:pt x="132" y="155"/>
                    </a:cubicBezTo>
                    <a:cubicBezTo>
                      <a:pt x="132" y="155"/>
                      <a:pt x="132" y="155"/>
                      <a:pt x="131" y="155"/>
                    </a:cubicBezTo>
                    <a:cubicBezTo>
                      <a:pt x="131" y="155"/>
                      <a:pt x="131" y="155"/>
                      <a:pt x="131" y="155"/>
                    </a:cubicBezTo>
                    <a:cubicBezTo>
                      <a:pt x="132" y="156"/>
                      <a:pt x="133" y="156"/>
                      <a:pt x="133" y="156"/>
                    </a:cubicBezTo>
                    <a:cubicBezTo>
                      <a:pt x="134" y="156"/>
                      <a:pt x="134" y="156"/>
                      <a:pt x="134" y="155"/>
                    </a:cubicBezTo>
                    <a:cubicBezTo>
                      <a:pt x="134" y="155"/>
                      <a:pt x="135" y="155"/>
                      <a:pt x="135" y="155"/>
                    </a:cubicBezTo>
                    <a:cubicBezTo>
                      <a:pt x="135" y="155"/>
                      <a:pt x="135" y="154"/>
                      <a:pt x="135" y="154"/>
                    </a:cubicBezTo>
                    <a:cubicBezTo>
                      <a:pt x="136" y="153"/>
                      <a:pt x="136" y="153"/>
                      <a:pt x="136" y="152"/>
                    </a:cubicBezTo>
                    <a:cubicBezTo>
                      <a:pt x="136" y="153"/>
                      <a:pt x="136" y="153"/>
                      <a:pt x="136" y="154"/>
                    </a:cubicBezTo>
                    <a:cubicBezTo>
                      <a:pt x="136" y="154"/>
                      <a:pt x="136" y="154"/>
                      <a:pt x="136" y="154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5" y="156"/>
                      <a:pt x="135" y="156"/>
                      <a:pt x="135" y="157"/>
                    </a:cubicBezTo>
                    <a:cubicBezTo>
                      <a:pt x="136" y="157"/>
                      <a:pt x="136" y="157"/>
                      <a:pt x="136" y="157"/>
                    </a:cubicBezTo>
                    <a:cubicBezTo>
                      <a:pt x="136" y="157"/>
                      <a:pt x="136" y="157"/>
                      <a:pt x="136" y="157"/>
                    </a:cubicBezTo>
                    <a:cubicBezTo>
                      <a:pt x="136" y="158"/>
                      <a:pt x="137" y="158"/>
                      <a:pt x="137" y="159"/>
                    </a:cubicBezTo>
                    <a:cubicBezTo>
                      <a:pt x="137" y="159"/>
                      <a:pt x="137" y="159"/>
                      <a:pt x="138" y="159"/>
                    </a:cubicBezTo>
                    <a:cubicBezTo>
                      <a:pt x="138" y="159"/>
                      <a:pt x="138" y="159"/>
                      <a:pt x="138" y="159"/>
                    </a:cubicBezTo>
                    <a:cubicBezTo>
                      <a:pt x="138" y="159"/>
                      <a:pt x="138" y="159"/>
                      <a:pt x="138" y="159"/>
                    </a:cubicBezTo>
                    <a:cubicBezTo>
                      <a:pt x="138" y="159"/>
                      <a:pt x="139" y="159"/>
                      <a:pt x="139" y="160"/>
                    </a:cubicBezTo>
                    <a:cubicBezTo>
                      <a:pt x="140" y="160"/>
                      <a:pt x="140" y="160"/>
                      <a:pt x="141" y="160"/>
                    </a:cubicBezTo>
                    <a:cubicBezTo>
                      <a:pt x="141" y="160"/>
                      <a:pt x="141" y="160"/>
                      <a:pt x="142" y="16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43" y="160"/>
                      <a:pt x="144" y="160"/>
                      <a:pt x="144" y="160"/>
                    </a:cubicBezTo>
                    <a:cubicBezTo>
                      <a:pt x="144" y="160"/>
                      <a:pt x="143" y="160"/>
                      <a:pt x="143" y="159"/>
                    </a:cubicBezTo>
                    <a:cubicBezTo>
                      <a:pt x="143" y="159"/>
                      <a:pt x="143" y="159"/>
                      <a:pt x="144" y="159"/>
                    </a:cubicBezTo>
                    <a:cubicBezTo>
                      <a:pt x="144" y="159"/>
                      <a:pt x="144" y="159"/>
                      <a:pt x="144" y="159"/>
                    </a:cubicBezTo>
                    <a:cubicBezTo>
                      <a:pt x="144" y="159"/>
                      <a:pt x="145" y="159"/>
                      <a:pt x="145" y="159"/>
                    </a:cubicBezTo>
                    <a:cubicBezTo>
                      <a:pt x="145" y="159"/>
                      <a:pt x="145" y="159"/>
                      <a:pt x="145" y="158"/>
                    </a:cubicBezTo>
                    <a:cubicBezTo>
                      <a:pt x="145" y="158"/>
                      <a:pt x="144" y="158"/>
                      <a:pt x="144" y="158"/>
                    </a:cubicBezTo>
                    <a:cubicBezTo>
                      <a:pt x="144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7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3" y="157"/>
                      <a:pt x="142" y="157"/>
                      <a:pt x="142" y="156"/>
                    </a:cubicBezTo>
                    <a:cubicBezTo>
                      <a:pt x="142" y="157"/>
                      <a:pt x="142" y="157"/>
                      <a:pt x="141" y="157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1" y="155"/>
                      <a:pt x="142" y="155"/>
                      <a:pt x="142" y="155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42" y="155"/>
                      <a:pt x="143" y="156"/>
                      <a:pt x="143" y="156"/>
                    </a:cubicBezTo>
                    <a:cubicBezTo>
                      <a:pt x="143" y="155"/>
                      <a:pt x="143" y="155"/>
                      <a:pt x="143" y="155"/>
                    </a:cubicBezTo>
                    <a:cubicBezTo>
                      <a:pt x="143" y="155"/>
                      <a:pt x="144" y="155"/>
                      <a:pt x="144" y="155"/>
                    </a:cubicBezTo>
                    <a:cubicBezTo>
                      <a:pt x="144" y="155"/>
                      <a:pt x="144" y="155"/>
                      <a:pt x="144" y="155"/>
                    </a:cubicBezTo>
                    <a:cubicBezTo>
                      <a:pt x="144" y="156"/>
                      <a:pt x="144" y="156"/>
                      <a:pt x="144" y="156"/>
                    </a:cubicBezTo>
                    <a:cubicBezTo>
                      <a:pt x="144" y="156"/>
                      <a:pt x="144" y="156"/>
                      <a:pt x="145" y="157"/>
                    </a:cubicBezTo>
                    <a:cubicBezTo>
                      <a:pt x="145" y="157"/>
                      <a:pt x="145" y="157"/>
                      <a:pt x="145" y="156"/>
                    </a:cubicBezTo>
                    <a:cubicBezTo>
                      <a:pt x="145" y="156"/>
                      <a:pt x="146" y="156"/>
                      <a:pt x="146" y="156"/>
                    </a:cubicBezTo>
                    <a:cubicBezTo>
                      <a:pt x="146" y="155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6" y="156"/>
                      <a:pt x="146" y="156"/>
                      <a:pt x="146" y="157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6" y="157"/>
                      <a:pt x="146" y="158"/>
                      <a:pt x="147" y="158"/>
                    </a:cubicBezTo>
                    <a:cubicBezTo>
                      <a:pt x="146" y="158"/>
                      <a:pt x="146" y="158"/>
                      <a:pt x="146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7" y="159"/>
                      <a:pt x="148" y="159"/>
                      <a:pt x="148" y="159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50" y="159"/>
                      <a:pt x="150" y="159"/>
                      <a:pt x="150" y="159"/>
                    </a:cubicBezTo>
                    <a:cubicBezTo>
                      <a:pt x="150" y="159"/>
                      <a:pt x="150" y="158"/>
                      <a:pt x="151" y="158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50" y="155"/>
                      <a:pt x="150" y="155"/>
                      <a:pt x="150" y="154"/>
                    </a:cubicBezTo>
                    <a:cubicBezTo>
                      <a:pt x="150" y="154"/>
                      <a:pt x="150" y="153"/>
                      <a:pt x="150" y="152"/>
                    </a:cubicBezTo>
                    <a:cubicBezTo>
                      <a:pt x="150" y="152"/>
                      <a:pt x="150" y="152"/>
                      <a:pt x="150" y="151"/>
                    </a:cubicBezTo>
                    <a:cubicBezTo>
                      <a:pt x="149" y="151"/>
                      <a:pt x="149" y="150"/>
                      <a:pt x="149" y="150"/>
                    </a:cubicBezTo>
                    <a:cubicBezTo>
                      <a:pt x="149" y="150"/>
                      <a:pt x="148" y="150"/>
                      <a:pt x="148" y="150"/>
                    </a:cubicBezTo>
                    <a:cubicBezTo>
                      <a:pt x="148" y="150"/>
                      <a:pt x="148" y="150"/>
                      <a:pt x="148" y="150"/>
                    </a:cubicBezTo>
                    <a:cubicBezTo>
                      <a:pt x="148" y="150"/>
                      <a:pt x="149" y="150"/>
                      <a:pt x="149" y="150"/>
                    </a:cubicBezTo>
                    <a:cubicBezTo>
                      <a:pt x="149" y="150"/>
                      <a:pt x="149" y="150"/>
                      <a:pt x="150" y="150"/>
                    </a:cubicBez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50" y="150"/>
                      <a:pt x="150" y="149"/>
                      <a:pt x="150" y="149"/>
                    </a:cubicBezTo>
                    <a:cubicBezTo>
                      <a:pt x="151" y="149"/>
                      <a:pt x="151" y="148"/>
                      <a:pt x="151" y="148"/>
                    </a:cubicBezTo>
                    <a:cubicBezTo>
                      <a:pt x="151" y="149"/>
                      <a:pt x="151" y="149"/>
                      <a:pt x="151" y="149"/>
                    </a:cubicBezTo>
                    <a:cubicBezTo>
                      <a:pt x="151" y="150"/>
                      <a:pt x="151" y="150"/>
                      <a:pt x="151" y="151"/>
                    </a:cubicBezTo>
                    <a:cubicBezTo>
                      <a:pt x="151" y="151"/>
                      <a:pt x="152" y="151"/>
                      <a:pt x="152" y="152"/>
                    </a:cubicBezTo>
                    <a:cubicBezTo>
                      <a:pt x="152" y="152"/>
                      <a:pt x="151" y="153"/>
                      <a:pt x="151" y="153"/>
                    </a:cubicBezTo>
                    <a:cubicBezTo>
                      <a:pt x="151" y="154"/>
                      <a:pt x="151" y="154"/>
                      <a:pt x="152" y="154"/>
                    </a:cubicBezTo>
                    <a:cubicBezTo>
                      <a:pt x="152" y="154"/>
                      <a:pt x="152" y="154"/>
                      <a:pt x="152" y="154"/>
                    </a:cubicBezTo>
                    <a:cubicBezTo>
                      <a:pt x="152" y="155"/>
                      <a:pt x="152" y="155"/>
                      <a:pt x="152" y="155"/>
                    </a:cubicBezTo>
                    <a:cubicBezTo>
                      <a:pt x="152" y="155"/>
                      <a:pt x="152" y="156"/>
                      <a:pt x="152" y="156"/>
                    </a:cubicBezTo>
                    <a:cubicBezTo>
                      <a:pt x="152" y="156"/>
                      <a:pt x="152" y="156"/>
                      <a:pt x="152" y="157"/>
                    </a:cubicBezTo>
                    <a:cubicBezTo>
                      <a:pt x="152" y="157"/>
                      <a:pt x="153" y="157"/>
                      <a:pt x="153" y="157"/>
                    </a:cubicBezTo>
                    <a:cubicBezTo>
                      <a:pt x="153" y="157"/>
                      <a:pt x="154" y="157"/>
                      <a:pt x="154" y="157"/>
                    </a:cubicBezTo>
                    <a:cubicBezTo>
                      <a:pt x="154" y="158"/>
                      <a:pt x="154" y="158"/>
                      <a:pt x="155" y="158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5" y="158"/>
                      <a:pt x="155" y="159"/>
                    </a:cubicBezTo>
                    <a:cubicBezTo>
                      <a:pt x="156" y="159"/>
                      <a:pt x="156" y="159"/>
                      <a:pt x="156" y="159"/>
                    </a:cubicBezTo>
                    <a:cubicBezTo>
                      <a:pt x="157" y="159"/>
                      <a:pt x="157" y="158"/>
                      <a:pt x="157" y="158"/>
                    </a:cubicBezTo>
                    <a:cubicBezTo>
                      <a:pt x="157" y="158"/>
                      <a:pt x="157" y="158"/>
                      <a:pt x="158" y="158"/>
                    </a:cubicBezTo>
                    <a:cubicBezTo>
                      <a:pt x="158" y="158"/>
                      <a:pt x="158" y="158"/>
                      <a:pt x="158" y="158"/>
                    </a:cubicBezTo>
                    <a:cubicBezTo>
                      <a:pt x="159" y="157"/>
                      <a:pt x="159" y="157"/>
                      <a:pt x="160" y="157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59" y="158"/>
                      <a:pt x="159" y="158"/>
                      <a:pt x="158" y="158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60"/>
                    </a:cubicBez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58" y="160"/>
                      <a:pt x="159" y="161"/>
                      <a:pt x="159" y="161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9" y="162"/>
                      <a:pt x="158" y="162"/>
                      <a:pt x="158" y="162"/>
                    </a:cubicBezTo>
                    <a:cubicBezTo>
                      <a:pt x="158" y="162"/>
                      <a:pt x="158" y="161"/>
                      <a:pt x="157" y="161"/>
                    </a:cubicBezTo>
                    <a:cubicBezTo>
                      <a:pt x="157" y="161"/>
                      <a:pt x="157" y="162"/>
                      <a:pt x="157" y="162"/>
                    </a:cubicBezTo>
                    <a:cubicBezTo>
                      <a:pt x="157" y="162"/>
                      <a:pt x="158" y="162"/>
                      <a:pt x="158" y="162"/>
                    </a:cubicBezTo>
                    <a:cubicBezTo>
                      <a:pt x="158" y="162"/>
                      <a:pt x="157" y="162"/>
                      <a:pt x="157" y="163"/>
                    </a:cubicBezTo>
                    <a:cubicBezTo>
                      <a:pt x="157" y="163"/>
                      <a:pt x="158" y="163"/>
                      <a:pt x="158" y="163"/>
                    </a:cubicBezTo>
                    <a:cubicBezTo>
                      <a:pt x="158" y="163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7" y="164"/>
                      <a:pt x="157" y="16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7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9" y="165"/>
                      <a:pt x="160" y="165"/>
                      <a:pt x="160" y="165"/>
                    </a:cubicBezTo>
                    <a:cubicBezTo>
                      <a:pt x="160" y="165"/>
                      <a:pt x="160" y="165"/>
                      <a:pt x="160" y="165"/>
                    </a:cubicBezTo>
                    <a:cubicBezTo>
                      <a:pt x="161" y="165"/>
                      <a:pt x="161" y="165"/>
                      <a:pt x="161" y="165"/>
                    </a:cubicBezTo>
                    <a:cubicBezTo>
                      <a:pt x="161" y="165"/>
                      <a:pt x="161" y="165"/>
                      <a:pt x="161" y="165"/>
                    </a:cubicBezTo>
                    <a:cubicBezTo>
                      <a:pt x="161" y="165"/>
                      <a:pt x="161" y="166"/>
                      <a:pt x="160" y="166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1" y="166"/>
                      <a:pt x="161" y="166"/>
                      <a:pt x="161" y="166"/>
                    </a:cubicBezTo>
                    <a:cubicBezTo>
                      <a:pt x="162" y="166"/>
                      <a:pt x="162" y="167"/>
                      <a:pt x="162" y="167"/>
                    </a:cubicBezTo>
                    <a:cubicBezTo>
                      <a:pt x="162" y="167"/>
                      <a:pt x="163" y="167"/>
                      <a:pt x="163" y="167"/>
                    </a:cubicBezTo>
                    <a:cubicBezTo>
                      <a:pt x="163" y="167"/>
                      <a:pt x="163" y="167"/>
                      <a:pt x="164" y="167"/>
                    </a:cubicBezTo>
                    <a:cubicBezTo>
                      <a:pt x="163" y="167"/>
                      <a:pt x="163" y="167"/>
                      <a:pt x="163" y="167"/>
                    </a:cubicBezTo>
                    <a:cubicBezTo>
                      <a:pt x="163" y="167"/>
                      <a:pt x="163" y="167"/>
                      <a:pt x="162" y="167"/>
                    </a:cubicBezTo>
                    <a:cubicBezTo>
                      <a:pt x="162" y="168"/>
                      <a:pt x="162" y="168"/>
                      <a:pt x="162" y="168"/>
                    </a:cubicBezTo>
                    <a:cubicBezTo>
                      <a:pt x="162" y="168"/>
                      <a:pt x="162" y="169"/>
                      <a:pt x="162" y="169"/>
                    </a:cubicBezTo>
                    <a:cubicBezTo>
                      <a:pt x="163" y="169"/>
                      <a:pt x="163" y="169"/>
                      <a:pt x="164" y="170"/>
                    </a:cubicBezTo>
                    <a:cubicBezTo>
                      <a:pt x="164" y="170"/>
                      <a:pt x="164" y="170"/>
                      <a:pt x="165" y="170"/>
                    </a:cubicBezTo>
                    <a:cubicBezTo>
                      <a:pt x="165" y="169"/>
                      <a:pt x="165" y="169"/>
                      <a:pt x="166" y="169"/>
                    </a:cubicBezTo>
                    <a:cubicBezTo>
                      <a:pt x="166" y="169"/>
                      <a:pt x="166" y="169"/>
                      <a:pt x="167" y="169"/>
                    </a:cubicBezTo>
                    <a:cubicBezTo>
                      <a:pt x="166" y="169"/>
                      <a:pt x="166" y="170"/>
                      <a:pt x="166" y="170"/>
                    </a:cubicBezTo>
                    <a:cubicBezTo>
                      <a:pt x="165" y="170"/>
                      <a:pt x="165" y="170"/>
                      <a:pt x="164" y="170"/>
                    </a:cubicBezTo>
                    <a:cubicBezTo>
                      <a:pt x="164" y="170"/>
                      <a:pt x="164" y="170"/>
                      <a:pt x="164" y="171"/>
                    </a:cubicBezTo>
                    <a:cubicBezTo>
                      <a:pt x="164" y="171"/>
                      <a:pt x="163" y="171"/>
                      <a:pt x="163" y="172"/>
                    </a:cubicBezTo>
                    <a:cubicBezTo>
                      <a:pt x="163" y="172"/>
                      <a:pt x="163" y="173"/>
                      <a:pt x="162" y="174"/>
                    </a:cubicBezTo>
                    <a:cubicBezTo>
                      <a:pt x="162" y="174"/>
                      <a:pt x="162" y="174"/>
                      <a:pt x="161" y="175"/>
                    </a:cubicBezTo>
                    <a:cubicBezTo>
                      <a:pt x="161" y="175"/>
                      <a:pt x="161" y="175"/>
                      <a:pt x="162" y="175"/>
                    </a:cubicBezTo>
                    <a:cubicBezTo>
                      <a:pt x="162" y="175"/>
                      <a:pt x="162" y="176"/>
                      <a:pt x="162" y="176"/>
                    </a:cubicBezTo>
                    <a:cubicBezTo>
                      <a:pt x="163" y="175"/>
                      <a:pt x="163" y="175"/>
                      <a:pt x="163" y="175"/>
                    </a:cubicBezTo>
                    <a:cubicBezTo>
                      <a:pt x="163" y="174"/>
                      <a:pt x="163" y="174"/>
                      <a:pt x="163" y="173"/>
                    </a:cubicBezTo>
                    <a:cubicBezTo>
                      <a:pt x="163" y="173"/>
                      <a:pt x="163" y="173"/>
                      <a:pt x="163" y="173"/>
                    </a:cubicBezTo>
                    <a:cubicBezTo>
                      <a:pt x="164" y="173"/>
                      <a:pt x="164" y="173"/>
                      <a:pt x="164" y="173"/>
                    </a:cubicBezTo>
                    <a:cubicBezTo>
                      <a:pt x="164" y="172"/>
                      <a:pt x="165" y="172"/>
                      <a:pt x="165" y="171"/>
                    </a:cubicBezTo>
                    <a:cubicBezTo>
                      <a:pt x="165" y="171"/>
                      <a:pt x="165" y="172"/>
                      <a:pt x="165" y="172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7" y="171"/>
                      <a:pt x="167" y="171"/>
                      <a:pt x="167" y="172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8" y="172"/>
                      <a:pt x="168" y="171"/>
                      <a:pt x="168" y="171"/>
                    </a:cubicBezTo>
                    <a:cubicBezTo>
                      <a:pt x="168" y="171"/>
                      <a:pt x="168" y="171"/>
                      <a:pt x="169" y="172"/>
                    </a:cubicBezTo>
                    <a:cubicBezTo>
                      <a:pt x="168" y="172"/>
                      <a:pt x="168" y="172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8" y="173"/>
                      <a:pt x="168" y="173"/>
                      <a:pt x="168" y="174"/>
                    </a:cubicBezTo>
                    <a:cubicBezTo>
                      <a:pt x="168" y="174"/>
                      <a:pt x="168" y="174"/>
                      <a:pt x="168" y="175"/>
                    </a:cubicBezTo>
                    <a:cubicBezTo>
                      <a:pt x="168" y="175"/>
                      <a:pt x="168" y="175"/>
                      <a:pt x="168" y="175"/>
                    </a:cubicBezTo>
                    <a:cubicBezTo>
                      <a:pt x="168" y="175"/>
                      <a:pt x="168" y="175"/>
                      <a:pt x="168" y="175"/>
                    </a:cubicBezTo>
                    <a:cubicBezTo>
                      <a:pt x="168" y="176"/>
                      <a:pt x="168" y="176"/>
                      <a:pt x="169" y="176"/>
                    </a:cubicBezTo>
                    <a:cubicBezTo>
                      <a:pt x="168" y="176"/>
                      <a:pt x="168" y="176"/>
                      <a:pt x="168" y="176"/>
                    </a:cubicBezTo>
                    <a:cubicBezTo>
                      <a:pt x="168" y="176"/>
                      <a:pt x="167" y="176"/>
                      <a:pt x="167" y="176"/>
                    </a:cubicBezTo>
                    <a:cubicBezTo>
                      <a:pt x="167" y="177"/>
                      <a:pt x="167" y="177"/>
                      <a:pt x="166" y="177"/>
                    </a:cubicBezTo>
                    <a:cubicBezTo>
                      <a:pt x="166" y="177"/>
                      <a:pt x="166" y="177"/>
                      <a:pt x="166" y="177"/>
                    </a:cubicBezTo>
                    <a:cubicBezTo>
                      <a:pt x="167" y="177"/>
                      <a:pt x="167" y="177"/>
                      <a:pt x="167" y="177"/>
                    </a:cubicBezTo>
                    <a:cubicBezTo>
                      <a:pt x="167" y="177"/>
                      <a:pt x="168" y="177"/>
                      <a:pt x="168" y="177"/>
                    </a:cubicBezTo>
                    <a:cubicBezTo>
                      <a:pt x="168" y="177"/>
                      <a:pt x="168" y="177"/>
                      <a:pt x="169" y="176"/>
                    </a:cubicBezTo>
                    <a:cubicBezTo>
                      <a:pt x="169" y="177"/>
                      <a:pt x="169" y="177"/>
                      <a:pt x="169" y="177"/>
                    </a:cubicBezTo>
                    <a:cubicBezTo>
                      <a:pt x="169" y="177"/>
                      <a:pt x="169" y="177"/>
                      <a:pt x="168" y="177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7" y="179"/>
                      <a:pt x="167" y="180"/>
                      <a:pt x="168" y="180"/>
                    </a:cubicBezTo>
                    <a:cubicBezTo>
                      <a:pt x="168" y="180"/>
                      <a:pt x="168" y="179"/>
                      <a:pt x="168" y="179"/>
                    </a:cubicBezTo>
                    <a:cubicBezTo>
                      <a:pt x="168" y="179"/>
                      <a:pt x="168" y="179"/>
                      <a:pt x="168" y="179"/>
                    </a:cubicBezTo>
                    <a:cubicBezTo>
                      <a:pt x="168" y="179"/>
                      <a:pt x="169" y="179"/>
                      <a:pt x="169" y="179"/>
                    </a:cubicBezTo>
                    <a:cubicBezTo>
                      <a:pt x="169" y="178"/>
                      <a:pt x="169" y="178"/>
                      <a:pt x="170" y="178"/>
                    </a:cubicBezTo>
                    <a:cubicBezTo>
                      <a:pt x="170" y="177"/>
                      <a:pt x="170" y="177"/>
                      <a:pt x="171" y="176"/>
                    </a:cubicBezTo>
                    <a:cubicBezTo>
                      <a:pt x="171" y="176"/>
                      <a:pt x="171" y="175"/>
                      <a:pt x="171" y="175"/>
                    </a:cubicBezTo>
                    <a:cubicBezTo>
                      <a:pt x="171" y="174"/>
                      <a:pt x="171" y="174"/>
                      <a:pt x="171" y="173"/>
                    </a:cubicBezTo>
                    <a:cubicBezTo>
                      <a:pt x="171" y="173"/>
                      <a:pt x="171" y="172"/>
                      <a:pt x="172" y="171"/>
                    </a:cubicBezTo>
                    <a:cubicBezTo>
                      <a:pt x="172" y="171"/>
                      <a:pt x="172" y="171"/>
                      <a:pt x="172" y="171"/>
                    </a:cubicBezTo>
                    <a:cubicBezTo>
                      <a:pt x="172" y="171"/>
                      <a:pt x="172" y="171"/>
                      <a:pt x="172" y="171"/>
                    </a:cubicBezTo>
                    <a:cubicBezTo>
                      <a:pt x="172" y="171"/>
                      <a:pt x="172" y="171"/>
                      <a:pt x="172" y="171"/>
                    </a:cubicBezTo>
                    <a:cubicBezTo>
                      <a:pt x="172" y="171"/>
                      <a:pt x="172" y="171"/>
                      <a:pt x="172" y="172"/>
                    </a:cubicBezTo>
                    <a:cubicBezTo>
                      <a:pt x="172" y="173"/>
                      <a:pt x="172" y="173"/>
                      <a:pt x="171" y="174"/>
                    </a:cubicBezTo>
                    <a:cubicBezTo>
                      <a:pt x="171" y="174"/>
                      <a:pt x="172" y="175"/>
                      <a:pt x="172" y="175"/>
                    </a:cubicBezTo>
                    <a:cubicBezTo>
                      <a:pt x="171" y="176"/>
                      <a:pt x="171" y="176"/>
                      <a:pt x="171" y="177"/>
                    </a:cubicBezTo>
                    <a:cubicBezTo>
                      <a:pt x="171" y="177"/>
                      <a:pt x="171" y="177"/>
                      <a:pt x="171" y="177"/>
                    </a:cubicBezTo>
                    <a:cubicBezTo>
                      <a:pt x="171" y="177"/>
                      <a:pt x="171" y="177"/>
                      <a:pt x="171" y="177"/>
                    </a:cubicBezTo>
                    <a:cubicBezTo>
                      <a:pt x="172" y="176"/>
                      <a:pt x="172" y="176"/>
                      <a:pt x="173" y="175"/>
                    </a:cubicBezTo>
                    <a:cubicBezTo>
                      <a:pt x="173" y="175"/>
                      <a:pt x="173" y="174"/>
                      <a:pt x="172" y="174"/>
                    </a:cubicBezTo>
                    <a:cubicBezTo>
                      <a:pt x="173" y="174"/>
                      <a:pt x="173" y="173"/>
                      <a:pt x="173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4" y="173"/>
                      <a:pt x="175" y="173"/>
                    </a:cubicBezTo>
                    <a:cubicBezTo>
                      <a:pt x="175" y="173"/>
                      <a:pt x="175" y="173"/>
                      <a:pt x="175" y="173"/>
                    </a:cubicBezTo>
                    <a:cubicBezTo>
                      <a:pt x="174" y="174"/>
                      <a:pt x="174" y="174"/>
                      <a:pt x="173" y="175"/>
                    </a:cubicBezTo>
                    <a:cubicBezTo>
                      <a:pt x="173" y="175"/>
                      <a:pt x="173" y="175"/>
                      <a:pt x="173" y="175"/>
                    </a:cubicBezTo>
                    <a:cubicBezTo>
                      <a:pt x="173" y="176"/>
                      <a:pt x="172" y="176"/>
                      <a:pt x="172" y="177"/>
                    </a:cubicBezTo>
                    <a:cubicBezTo>
                      <a:pt x="172" y="177"/>
                      <a:pt x="172" y="177"/>
                      <a:pt x="172" y="177"/>
                    </a:cubicBezTo>
                    <a:cubicBezTo>
                      <a:pt x="172" y="177"/>
                      <a:pt x="173" y="177"/>
                      <a:pt x="173" y="177"/>
                    </a:cubicBezTo>
                    <a:cubicBezTo>
                      <a:pt x="173" y="177"/>
                      <a:pt x="173" y="177"/>
                      <a:pt x="172" y="178"/>
                    </a:cubicBezTo>
                    <a:cubicBezTo>
                      <a:pt x="172" y="178"/>
                      <a:pt x="172" y="178"/>
                      <a:pt x="171" y="178"/>
                    </a:cubicBezTo>
                    <a:cubicBezTo>
                      <a:pt x="171" y="178"/>
                      <a:pt x="171" y="178"/>
                      <a:pt x="170" y="178"/>
                    </a:cubicBezTo>
                    <a:cubicBezTo>
                      <a:pt x="170" y="179"/>
                      <a:pt x="170" y="179"/>
                      <a:pt x="170" y="179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70" y="181"/>
                      <a:pt x="170" y="181"/>
                      <a:pt x="169" y="181"/>
                    </a:cubicBezTo>
                    <a:cubicBezTo>
                      <a:pt x="169" y="181"/>
                      <a:pt x="169" y="181"/>
                      <a:pt x="169" y="181"/>
                    </a:cubicBezTo>
                    <a:cubicBezTo>
                      <a:pt x="169" y="181"/>
                      <a:pt x="168" y="181"/>
                      <a:pt x="168" y="182"/>
                    </a:cubicBezTo>
                    <a:cubicBezTo>
                      <a:pt x="168" y="182"/>
                      <a:pt x="168" y="182"/>
                      <a:pt x="169" y="183"/>
                    </a:cubicBezTo>
                    <a:cubicBezTo>
                      <a:pt x="169" y="182"/>
                      <a:pt x="169" y="182"/>
                      <a:pt x="170" y="182"/>
                    </a:cubicBezTo>
                    <a:cubicBezTo>
                      <a:pt x="170" y="182"/>
                      <a:pt x="170" y="183"/>
                      <a:pt x="170" y="183"/>
                    </a:cubicBezTo>
                    <a:cubicBezTo>
                      <a:pt x="170" y="183"/>
                      <a:pt x="170" y="183"/>
                      <a:pt x="170" y="184"/>
                    </a:cubicBezTo>
                    <a:cubicBezTo>
                      <a:pt x="170" y="185"/>
                      <a:pt x="170" y="185"/>
                      <a:pt x="170" y="186"/>
                    </a:cubicBezTo>
                    <a:cubicBezTo>
                      <a:pt x="171" y="186"/>
                      <a:pt x="171" y="186"/>
                      <a:pt x="171" y="187"/>
                    </a:cubicBezTo>
                    <a:cubicBezTo>
                      <a:pt x="172" y="187"/>
                      <a:pt x="172" y="187"/>
                      <a:pt x="173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73" y="186"/>
                      <a:pt x="174" y="186"/>
                      <a:pt x="174" y="186"/>
                    </a:cubicBezTo>
                    <a:cubicBezTo>
                      <a:pt x="174" y="185"/>
                      <a:pt x="175" y="185"/>
                      <a:pt x="175" y="185"/>
                    </a:cubicBezTo>
                    <a:cubicBezTo>
                      <a:pt x="175" y="184"/>
                      <a:pt x="176" y="184"/>
                      <a:pt x="176" y="184"/>
                    </a:cubicBezTo>
                    <a:cubicBezTo>
                      <a:pt x="176" y="184"/>
                      <a:pt x="176" y="183"/>
                      <a:pt x="177" y="183"/>
                    </a:cubicBezTo>
                    <a:cubicBezTo>
                      <a:pt x="177" y="183"/>
                      <a:pt x="177" y="183"/>
                      <a:pt x="177" y="183"/>
                    </a:cubicBezTo>
                    <a:cubicBezTo>
                      <a:pt x="177" y="183"/>
                      <a:pt x="177" y="183"/>
                      <a:pt x="177" y="183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77" y="184"/>
                      <a:pt x="177" y="184"/>
                      <a:pt x="177" y="184"/>
                    </a:cubicBezTo>
                    <a:cubicBezTo>
                      <a:pt x="177" y="185"/>
                      <a:pt x="176" y="185"/>
                      <a:pt x="176" y="185"/>
                    </a:cubicBezTo>
                    <a:cubicBezTo>
                      <a:pt x="176" y="186"/>
                      <a:pt x="176" y="186"/>
                      <a:pt x="176" y="186"/>
                    </a:cubicBezTo>
                    <a:cubicBezTo>
                      <a:pt x="177" y="186"/>
                      <a:pt x="177" y="186"/>
                      <a:pt x="178" y="186"/>
                    </a:cubicBezTo>
                    <a:cubicBezTo>
                      <a:pt x="178" y="186"/>
                      <a:pt x="178" y="186"/>
                      <a:pt x="178" y="186"/>
                    </a:cubicBezTo>
                    <a:cubicBezTo>
                      <a:pt x="179" y="186"/>
                      <a:pt x="179" y="186"/>
                      <a:pt x="179" y="186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6"/>
                      <a:pt x="181" y="186"/>
                      <a:pt x="181" y="186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79" y="186"/>
                      <a:pt x="179" y="186"/>
                      <a:pt x="178" y="186"/>
                    </a:cubicBezTo>
                    <a:cubicBezTo>
                      <a:pt x="178" y="186"/>
                      <a:pt x="178" y="186"/>
                      <a:pt x="177" y="186"/>
                    </a:cubicBezTo>
                    <a:cubicBezTo>
                      <a:pt x="177" y="187"/>
                      <a:pt x="176" y="187"/>
                      <a:pt x="176" y="187"/>
                    </a:cubicBezTo>
                    <a:cubicBezTo>
                      <a:pt x="176" y="187"/>
                      <a:pt x="176" y="187"/>
                      <a:pt x="176" y="188"/>
                    </a:cubicBezTo>
                    <a:cubicBezTo>
                      <a:pt x="176" y="188"/>
                      <a:pt x="176" y="188"/>
                      <a:pt x="176" y="188"/>
                    </a:cubicBezTo>
                    <a:cubicBezTo>
                      <a:pt x="176" y="188"/>
                      <a:pt x="176" y="188"/>
                      <a:pt x="177" y="188"/>
                    </a:cubicBezTo>
                    <a:cubicBezTo>
                      <a:pt x="177" y="189"/>
                      <a:pt x="177" y="189"/>
                      <a:pt x="177" y="190"/>
                    </a:cubicBezTo>
                    <a:cubicBezTo>
                      <a:pt x="178" y="190"/>
                      <a:pt x="178" y="190"/>
                      <a:pt x="178" y="190"/>
                    </a:cubicBezTo>
                    <a:cubicBezTo>
                      <a:pt x="178" y="190"/>
                      <a:pt x="178" y="190"/>
                      <a:pt x="178" y="190"/>
                    </a:cubicBezTo>
                    <a:cubicBezTo>
                      <a:pt x="179" y="190"/>
                      <a:pt x="179" y="189"/>
                      <a:pt x="179" y="189"/>
                    </a:cubicBezTo>
                    <a:cubicBezTo>
                      <a:pt x="179" y="189"/>
                      <a:pt x="180" y="189"/>
                      <a:pt x="180" y="189"/>
                    </a:cubicBezTo>
                    <a:cubicBezTo>
                      <a:pt x="180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0" y="190"/>
                      <a:pt x="180" y="190"/>
                      <a:pt x="180" y="190"/>
                    </a:cubicBezTo>
                    <a:cubicBezTo>
                      <a:pt x="180" y="190"/>
                      <a:pt x="180" y="191"/>
                      <a:pt x="180" y="191"/>
                    </a:cubicBezTo>
                    <a:cubicBezTo>
                      <a:pt x="180" y="191"/>
                      <a:pt x="180" y="191"/>
                      <a:pt x="180" y="191"/>
                    </a:cubicBezTo>
                    <a:cubicBezTo>
                      <a:pt x="180" y="191"/>
                      <a:pt x="179" y="191"/>
                      <a:pt x="179" y="191"/>
                    </a:cubicBezTo>
                    <a:cubicBezTo>
                      <a:pt x="179" y="191"/>
                      <a:pt x="178" y="192"/>
                      <a:pt x="178" y="192"/>
                    </a:cubicBezTo>
                    <a:cubicBezTo>
                      <a:pt x="178" y="192"/>
                      <a:pt x="177" y="193"/>
                      <a:pt x="177" y="193"/>
                    </a:cubicBezTo>
                    <a:cubicBezTo>
                      <a:pt x="177" y="193"/>
                      <a:pt x="177" y="193"/>
                      <a:pt x="177" y="193"/>
                    </a:cubicBezTo>
                    <a:cubicBezTo>
                      <a:pt x="177" y="193"/>
                      <a:pt x="177" y="193"/>
                      <a:pt x="178" y="193"/>
                    </a:cubicBezTo>
                    <a:cubicBezTo>
                      <a:pt x="178" y="193"/>
                      <a:pt x="179" y="193"/>
                      <a:pt x="179" y="193"/>
                    </a:cubicBezTo>
                    <a:cubicBezTo>
                      <a:pt x="179" y="192"/>
                      <a:pt x="180" y="192"/>
                      <a:pt x="180" y="192"/>
                    </a:cubicBezTo>
                    <a:cubicBezTo>
                      <a:pt x="180" y="193"/>
                      <a:pt x="179" y="193"/>
                      <a:pt x="179" y="193"/>
                    </a:cubicBezTo>
                    <a:cubicBezTo>
                      <a:pt x="179" y="193"/>
                      <a:pt x="179" y="193"/>
                      <a:pt x="179" y="193"/>
                    </a:cubicBezTo>
                    <a:cubicBezTo>
                      <a:pt x="179" y="193"/>
                      <a:pt x="180" y="193"/>
                      <a:pt x="180" y="194"/>
                    </a:cubicBezTo>
                    <a:cubicBezTo>
                      <a:pt x="180" y="193"/>
                      <a:pt x="181" y="193"/>
                      <a:pt x="181" y="193"/>
                    </a:cubicBezTo>
                    <a:cubicBezTo>
                      <a:pt x="182" y="192"/>
                      <a:pt x="182" y="192"/>
                      <a:pt x="183" y="191"/>
                    </a:cubicBezTo>
                    <a:cubicBezTo>
                      <a:pt x="183" y="191"/>
                      <a:pt x="183" y="191"/>
                      <a:pt x="183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89"/>
                      <a:pt x="185" y="189"/>
                      <a:pt x="185" y="189"/>
                    </a:cubicBezTo>
                    <a:cubicBezTo>
                      <a:pt x="185" y="189"/>
                      <a:pt x="185" y="188"/>
                      <a:pt x="185" y="188"/>
                    </a:cubicBezTo>
                    <a:cubicBezTo>
                      <a:pt x="185" y="188"/>
                      <a:pt x="185" y="188"/>
                      <a:pt x="185" y="188"/>
                    </a:cubicBezTo>
                    <a:cubicBezTo>
                      <a:pt x="185" y="188"/>
                      <a:pt x="186" y="188"/>
                      <a:pt x="186" y="188"/>
                    </a:cubicBezTo>
                    <a:cubicBezTo>
                      <a:pt x="186" y="189"/>
                      <a:pt x="185" y="189"/>
                      <a:pt x="185" y="189"/>
                    </a:cubicBezTo>
                    <a:cubicBezTo>
                      <a:pt x="185" y="190"/>
                      <a:pt x="185" y="190"/>
                      <a:pt x="184" y="190"/>
                    </a:cubicBezTo>
                    <a:cubicBezTo>
                      <a:pt x="184" y="191"/>
                      <a:pt x="184" y="191"/>
                      <a:pt x="183" y="191"/>
                    </a:cubicBezTo>
                    <a:cubicBezTo>
                      <a:pt x="183" y="191"/>
                      <a:pt x="183" y="191"/>
                      <a:pt x="183" y="192"/>
                    </a:cubicBezTo>
                    <a:cubicBezTo>
                      <a:pt x="184" y="192"/>
                      <a:pt x="184" y="192"/>
                      <a:pt x="184" y="192"/>
                    </a:cubicBezTo>
                    <a:cubicBezTo>
                      <a:pt x="184" y="192"/>
                      <a:pt x="184" y="191"/>
                      <a:pt x="185" y="191"/>
                    </a:cubicBezTo>
                    <a:cubicBezTo>
                      <a:pt x="185" y="191"/>
                      <a:pt x="185" y="191"/>
                      <a:pt x="186" y="191"/>
                    </a:cubicBezTo>
                    <a:cubicBezTo>
                      <a:pt x="186" y="191"/>
                      <a:pt x="187" y="191"/>
                      <a:pt x="187" y="191"/>
                    </a:cubicBezTo>
                    <a:cubicBezTo>
                      <a:pt x="187" y="191"/>
                      <a:pt x="186" y="191"/>
                      <a:pt x="186" y="191"/>
                    </a:cubicBezTo>
                    <a:cubicBezTo>
                      <a:pt x="185" y="191"/>
                      <a:pt x="185" y="192"/>
                      <a:pt x="185" y="192"/>
                    </a:cubicBezTo>
                    <a:cubicBezTo>
                      <a:pt x="185" y="192"/>
                      <a:pt x="185" y="192"/>
                      <a:pt x="185" y="193"/>
                    </a:cubicBezTo>
                    <a:cubicBezTo>
                      <a:pt x="185" y="193"/>
                      <a:pt x="186" y="193"/>
                      <a:pt x="186" y="193"/>
                    </a:cubicBezTo>
                    <a:cubicBezTo>
                      <a:pt x="186" y="194"/>
                      <a:pt x="186" y="194"/>
                      <a:pt x="186" y="194"/>
                    </a:cubicBezTo>
                    <a:cubicBezTo>
                      <a:pt x="185" y="194"/>
                      <a:pt x="185" y="194"/>
                      <a:pt x="185" y="193"/>
                    </a:cubicBezTo>
                    <a:cubicBezTo>
                      <a:pt x="185" y="193"/>
                      <a:pt x="185" y="193"/>
                      <a:pt x="184" y="193"/>
                    </a:cubicBezTo>
                    <a:cubicBezTo>
                      <a:pt x="184" y="192"/>
                      <a:pt x="184" y="192"/>
                      <a:pt x="184" y="192"/>
                    </a:cubicBezTo>
                    <a:cubicBezTo>
                      <a:pt x="184" y="192"/>
                      <a:pt x="183" y="193"/>
                      <a:pt x="183" y="193"/>
                    </a:cubicBezTo>
                    <a:cubicBezTo>
                      <a:pt x="183" y="194"/>
                      <a:pt x="182" y="194"/>
                      <a:pt x="181" y="195"/>
                    </a:cubicBezTo>
                    <a:cubicBezTo>
                      <a:pt x="181" y="195"/>
                      <a:pt x="181" y="195"/>
                      <a:pt x="181" y="196"/>
                    </a:cubicBezTo>
                    <a:cubicBezTo>
                      <a:pt x="180" y="196"/>
                      <a:pt x="180" y="196"/>
                      <a:pt x="180" y="197"/>
                    </a:cubicBezTo>
                    <a:cubicBezTo>
                      <a:pt x="180" y="197"/>
                      <a:pt x="180" y="197"/>
                      <a:pt x="180" y="197"/>
                    </a:cubicBezTo>
                    <a:cubicBezTo>
                      <a:pt x="180" y="197"/>
                      <a:pt x="180" y="198"/>
                      <a:pt x="180" y="198"/>
                    </a:cubicBezTo>
                    <a:cubicBezTo>
                      <a:pt x="180" y="198"/>
                      <a:pt x="180" y="198"/>
                      <a:pt x="180" y="198"/>
                    </a:cubicBezTo>
                    <a:cubicBezTo>
                      <a:pt x="180" y="198"/>
                      <a:pt x="180" y="198"/>
                      <a:pt x="180" y="19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1" y="197"/>
                      <a:pt x="182" y="197"/>
                      <a:pt x="182" y="197"/>
                    </a:cubicBezTo>
                    <a:cubicBezTo>
                      <a:pt x="182" y="197"/>
                      <a:pt x="182" y="197"/>
                      <a:pt x="182" y="196"/>
                    </a:cubicBezTo>
                    <a:cubicBezTo>
                      <a:pt x="182" y="196"/>
                      <a:pt x="183" y="196"/>
                      <a:pt x="183" y="196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84" y="196"/>
                      <a:pt x="184" y="196"/>
                      <a:pt x="185" y="196"/>
                    </a:cubicBezTo>
                    <a:cubicBezTo>
                      <a:pt x="185" y="196"/>
                      <a:pt x="185" y="196"/>
                      <a:pt x="185" y="196"/>
                    </a:cubicBezTo>
                    <a:cubicBezTo>
                      <a:pt x="184" y="196"/>
                      <a:pt x="184" y="196"/>
                      <a:pt x="184" y="196"/>
                    </a:cubicBezTo>
                    <a:cubicBezTo>
                      <a:pt x="183" y="197"/>
                      <a:pt x="183" y="197"/>
                      <a:pt x="183" y="197"/>
                    </a:cubicBezTo>
                    <a:cubicBezTo>
                      <a:pt x="182" y="197"/>
                      <a:pt x="182" y="197"/>
                      <a:pt x="182" y="198"/>
                    </a:cubicBezTo>
                    <a:cubicBezTo>
                      <a:pt x="182" y="198"/>
                      <a:pt x="182" y="198"/>
                      <a:pt x="182" y="198"/>
                    </a:cubicBezTo>
                    <a:cubicBezTo>
                      <a:pt x="182" y="198"/>
                      <a:pt x="182" y="198"/>
                      <a:pt x="183" y="198"/>
                    </a:cubicBezTo>
                    <a:cubicBezTo>
                      <a:pt x="182" y="198"/>
                      <a:pt x="182" y="198"/>
                      <a:pt x="182" y="198"/>
                    </a:cubicBezTo>
                    <a:cubicBezTo>
                      <a:pt x="182" y="198"/>
                      <a:pt x="182" y="199"/>
                      <a:pt x="181" y="199"/>
                    </a:cubicBezTo>
                    <a:cubicBezTo>
                      <a:pt x="181" y="199"/>
                      <a:pt x="180" y="199"/>
                      <a:pt x="180" y="199"/>
                    </a:cubicBezTo>
                    <a:cubicBezTo>
                      <a:pt x="180" y="199"/>
                      <a:pt x="180" y="200"/>
                      <a:pt x="180" y="200"/>
                    </a:cubicBezTo>
                    <a:cubicBezTo>
                      <a:pt x="180" y="199"/>
                      <a:pt x="181" y="199"/>
                      <a:pt x="181" y="199"/>
                    </a:cubicBezTo>
                    <a:cubicBezTo>
                      <a:pt x="181" y="199"/>
                      <a:pt x="182" y="199"/>
                      <a:pt x="182" y="199"/>
                    </a:cubicBezTo>
                    <a:cubicBezTo>
                      <a:pt x="182" y="199"/>
                      <a:pt x="183" y="199"/>
                      <a:pt x="183" y="199"/>
                    </a:cubicBezTo>
                    <a:cubicBezTo>
                      <a:pt x="183" y="199"/>
                      <a:pt x="183" y="199"/>
                      <a:pt x="183" y="199"/>
                    </a:cubicBezTo>
                    <a:cubicBezTo>
                      <a:pt x="182" y="199"/>
                      <a:pt x="182" y="200"/>
                      <a:pt x="182" y="200"/>
                    </a:cubicBezTo>
                    <a:cubicBezTo>
                      <a:pt x="181" y="200"/>
                      <a:pt x="181" y="200"/>
                      <a:pt x="181" y="200"/>
                    </a:cubicBezTo>
                    <a:cubicBezTo>
                      <a:pt x="180" y="200"/>
                      <a:pt x="180" y="200"/>
                      <a:pt x="180" y="200"/>
                    </a:cubicBezTo>
                    <a:cubicBezTo>
                      <a:pt x="180" y="200"/>
                      <a:pt x="180" y="201"/>
                      <a:pt x="180" y="201"/>
                    </a:cubicBezTo>
                    <a:cubicBezTo>
                      <a:pt x="180" y="201"/>
                      <a:pt x="180" y="201"/>
                      <a:pt x="181" y="201"/>
                    </a:cubicBezTo>
                    <a:cubicBezTo>
                      <a:pt x="181" y="201"/>
                      <a:pt x="181" y="201"/>
                      <a:pt x="181" y="201"/>
                    </a:cubicBezTo>
                    <a:cubicBezTo>
                      <a:pt x="182" y="200"/>
                      <a:pt x="182" y="200"/>
                      <a:pt x="182" y="200"/>
                    </a:cubicBezTo>
                    <a:cubicBezTo>
                      <a:pt x="183" y="200"/>
                      <a:pt x="183" y="200"/>
                      <a:pt x="183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0"/>
                      <a:pt x="184" y="200"/>
                      <a:pt x="183" y="200"/>
                    </a:cubicBezTo>
                    <a:cubicBezTo>
                      <a:pt x="183" y="200"/>
                      <a:pt x="183" y="201"/>
                      <a:pt x="182" y="201"/>
                    </a:cubicBezTo>
                    <a:cubicBezTo>
                      <a:pt x="182" y="201"/>
                      <a:pt x="182" y="201"/>
                      <a:pt x="182" y="201"/>
                    </a:cubicBezTo>
                    <a:cubicBezTo>
                      <a:pt x="182" y="201"/>
                      <a:pt x="183" y="201"/>
                      <a:pt x="183" y="201"/>
                    </a:cubicBezTo>
                    <a:cubicBezTo>
                      <a:pt x="183" y="201"/>
                      <a:pt x="184" y="201"/>
                      <a:pt x="184" y="200"/>
                    </a:cubicBezTo>
                    <a:cubicBezTo>
                      <a:pt x="184" y="200"/>
                      <a:pt x="185" y="200"/>
                      <a:pt x="185" y="200"/>
                    </a:cubicBezTo>
                    <a:cubicBezTo>
                      <a:pt x="185" y="200"/>
                      <a:pt x="185" y="200"/>
                      <a:pt x="185" y="201"/>
                    </a:cubicBezTo>
                    <a:cubicBezTo>
                      <a:pt x="184" y="201"/>
                      <a:pt x="184" y="201"/>
                      <a:pt x="184" y="201"/>
                    </a:cubicBezTo>
                    <a:cubicBezTo>
                      <a:pt x="183" y="201"/>
                      <a:pt x="183" y="201"/>
                      <a:pt x="182" y="201"/>
                    </a:cubicBezTo>
                    <a:cubicBezTo>
                      <a:pt x="182" y="201"/>
                      <a:pt x="182" y="201"/>
                      <a:pt x="182" y="201"/>
                    </a:cubicBezTo>
                    <a:cubicBezTo>
                      <a:pt x="181" y="201"/>
                      <a:pt x="181" y="202"/>
                      <a:pt x="181" y="202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83" y="202"/>
                      <a:pt x="183" y="202"/>
                      <a:pt x="184" y="202"/>
                    </a:cubicBezTo>
                    <a:cubicBezTo>
                      <a:pt x="184" y="202"/>
                      <a:pt x="183" y="202"/>
                      <a:pt x="183" y="202"/>
                    </a:cubicBezTo>
                    <a:cubicBezTo>
                      <a:pt x="184" y="202"/>
                      <a:pt x="184" y="201"/>
                      <a:pt x="184" y="201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7" y="201"/>
                      <a:pt x="187" y="201"/>
                      <a:pt x="187" y="201"/>
                    </a:cubicBezTo>
                    <a:cubicBezTo>
                      <a:pt x="187" y="201"/>
                      <a:pt x="186" y="201"/>
                      <a:pt x="186" y="201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7" y="201"/>
                      <a:pt x="187" y="201"/>
                      <a:pt x="187" y="201"/>
                    </a:cubicBezTo>
                    <a:cubicBezTo>
                      <a:pt x="187" y="201"/>
                      <a:pt x="188" y="201"/>
                      <a:pt x="188" y="202"/>
                    </a:cubicBezTo>
                    <a:cubicBezTo>
                      <a:pt x="188" y="201"/>
                      <a:pt x="189" y="201"/>
                      <a:pt x="189" y="201"/>
                    </a:cubicBezTo>
                    <a:cubicBezTo>
                      <a:pt x="190" y="201"/>
                      <a:pt x="190" y="201"/>
                      <a:pt x="190" y="201"/>
                    </a:cubicBezTo>
                    <a:cubicBezTo>
                      <a:pt x="190" y="201"/>
                      <a:pt x="190" y="200"/>
                      <a:pt x="190" y="200"/>
                    </a:cubicBezTo>
                    <a:cubicBezTo>
                      <a:pt x="190" y="200"/>
                      <a:pt x="191" y="199"/>
                      <a:pt x="191" y="199"/>
                    </a:cubicBezTo>
                    <a:cubicBezTo>
                      <a:pt x="191" y="199"/>
                      <a:pt x="191" y="199"/>
                      <a:pt x="191" y="198"/>
                    </a:cubicBezTo>
                    <a:cubicBezTo>
                      <a:pt x="191" y="199"/>
                      <a:pt x="191" y="199"/>
                      <a:pt x="191" y="199"/>
                    </a:cubicBezTo>
                    <a:cubicBezTo>
                      <a:pt x="191" y="199"/>
                      <a:pt x="191" y="200"/>
                      <a:pt x="191" y="200"/>
                    </a:cubicBezTo>
                    <a:cubicBezTo>
                      <a:pt x="191" y="200"/>
                      <a:pt x="190" y="201"/>
                      <a:pt x="190" y="201"/>
                    </a:cubicBezTo>
                    <a:cubicBezTo>
                      <a:pt x="189" y="201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88" y="202"/>
                      <a:pt x="187" y="203"/>
                      <a:pt x="187" y="203"/>
                    </a:cubicBezTo>
                    <a:cubicBezTo>
                      <a:pt x="187" y="203"/>
                      <a:pt x="187" y="203"/>
                      <a:pt x="187" y="203"/>
                    </a:cubicBezTo>
                    <a:cubicBezTo>
                      <a:pt x="188" y="203"/>
                      <a:pt x="188" y="203"/>
                      <a:pt x="188" y="203"/>
                    </a:cubicBezTo>
                    <a:cubicBezTo>
                      <a:pt x="188" y="203"/>
                      <a:pt x="189" y="203"/>
                      <a:pt x="189" y="203"/>
                    </a:cubicBezTo>
                    <a:cubicBezTo>
                      <a:pt x="189" y="203"/>
                      <a:pt x="189" y="203"/>
                      <a:pt x="189" y="202"/>
                    </a:cubicBezTo>
                    <a:cubicBezTo>
                      <a:pt x="189" y="203"/>
                      <a:pt x="190" y="203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2"/>
                      <a:pt x="191" y="202"/>
                      <a:pt x="191" y="201"/>
                    </a:cubicBezTo>
                    <a:cubicBezTo>
                      <a:pt x="191" y="201"/>
                      <a:pt x="191" y="201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2" y="202"/>
                    </a:cubicBezTo>
                    <a:cubicBezTo>
                      <a:pt x="192" y="202"/>
                      <a:pt x="192" y="202"/>
                      <a:pt x="192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1"/>
                      <a:pt x="194" y="201"/>
                    </a:cubicBezTo>
                    <a:cubicBezTo>
                      <a:pt x="194" y="200"/>
                      <a:pt x="193" y="200"/>
                      <a:pt x="193" y="199"/>
                    </a:cubicBezTo>
                    <a:cubicBezTo>
                      <a:pt x="193" y="199"/>
                      <a:pt x="193" y="199"/>
                      <a:pt x="194" y="199"/>
                    </a:cubicBezTo>
                    <a:cubicBezTo>
                      <a:pt x="194" y="198"/>
                      <a:pt x="194" y="198"/>
                      <a:pt x="194" y="198"/>
                    </a:cubicBezTo>
                    <a:cubicBezTo>
                      <a:pt x="194" y="198"/>
                      <a:pt x="194" y="198"/>
                      <a:pt x="194" y="199"/>
                    </a:cubicBezTo>
                    <a:cubicBezTo>
                      <a:pt x="194" y="199"/>
                      <a:pt x="194" y="199"/>
                      <a:pt x="194" y="199"/>
                    </a:cubicBezTo>
                    <a:cubicBezTo>
                      <a:pt x="194" y="199"/>
                      <a:pt x="194" y="200"/>
                      <a:pt x="194" y="200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2"/>
                      <a:pt x="194" y="202"/>
                      <a:pt x="193" y="202"/>
                    </a:cubicBezTo>
                    <a:cubicBezTo>
                      <a:pt x="193" y="202"/>
                      <a:pt x="194" y="202"/>
                      <a:pt x="194" y="202"/>
                    </a:cubicBezTo>
                    <a:cubicBezTo>
                      <a:pt x="194" y="202"/>
                      <a:pt x="194" y="202"/>
                      <a:pt x="195" y="202"/>
                    </a:cubicBezTo>
                    <a:cubicBezTo>
                      <a:pt x="195" y="202"/>
                      <a:pt x="195" y="202"/>
                      <a:pt x="196" y="201"/>
                    </a:cubicBezTo>
                    <a:cubicBezTo>
                      <a:pt x="196" y="201"/>
                      <a:pt x="196" y="201"/>
                      <a:pt x="196" y="201"/>
                    </a:cubicBezTo>
                    <a:cubicBezTo>
                      <a:pt x="196" y="202"/>
                      <a:pt x="196" y="202"/>
                      <a:pt x="196" y="202"/>
                    </a:cubicBezTo>
                    <a:cubicBezTo>
                      <a:pt x="196" y="202"/>
                      <a:pt x="195" y="203"/>
                      <a:pt x="195" y="203"/>
                    </a:cubicBezTo>
                    <a:cubicBezTo>
                      <a:pt x="195" y="204"/>
                      <a:pt x="195" y="204"/>
                      <a:pt x="194" y="204"/>
                    </a:cubicBezTo>
                    <a:cubicBezTo>
                      <a:pt x="194" y="204"/>
                      <a:pt x="194" y="204"/>
                      <a:pt x="194" y="205"/>
                    </a:cubicBezTo>
                    <a:cubicBezTo>
                      <a:pt x="195" y="205"/>
                      <a:pt x="195" y="205"/>
                      <a:pt x="196" y="205"/>
                    </a:cubicBezTo>
                    <a:cubicBezTo>
                      <a:pt x="196" y="205"/>
                      <a:pt x="196" y="205"/>
                      <a:pt x="197" y="205"/>
                    </a:cubicBezTo>
                    <a:cubicBezTo>
                      <a:pt x="197" y="205"/>
                      <a:pt x="197" y="205"/>
                      <a:pt x="197" y="205"/>
                    </a:cubicBezTo>
                    <a:cubicBezTo>
                      <a:pt x="198" y="204"/>
                      <a:pt x="198" y="204"/>
                      <a:pt x="198" y="204"/>
                    </a:cubicBezTo>
                    <a:cubicBezTo>
                      <a:pt x="198" y="204"/>
                      <a:pt x="198" y="205"/>
                      <a:pt x="199" y="205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199" y="205"/>
                      <a:pt x="199" y="205"/>
                      <a:pt x="199" y="206"/>
                    </a:cubicBezTo>
                    <a:cubicBezTo>
                      <a:pt x="199" y="206"/>
                      <a:pt x="199" y="206"/>
                      <a:pt x="199" y="206"/>
                    </a:cubicBezTo>
                    <a:cubicBezTo>
                      <a:pt x="199" y="206"/>
                      <a:pt x="198" y="205"/>
                      <a:pt x="198" y="205"/>
                    </a:cubicBezTo>
                    <a:cubicBezTo>
                      <a:pt x="198" y="205"/>
                      <a:pt x="198" y="205"/>
                      <a:pt x="198" y="205"/>
                    </a:cubicBezTo>
                    <a:cubicBezTo>
                      <a:pt x="198" y="206"/>
                      <a:pt x="198" y="206"/>
                      <a:pt x="198" y="206"/>
                    </a:cubicBezTo>
                    <a:cubicBezTo>
                      <a:pt x="198" y="206"/>
                      <a:pt x="199" y="206"/>
                      <a:pt x="199" y="207"/>
                    </a:cubicBezTo>
                    <a:cubicBezTo>
                      <a:pt x="200" y="206"/>
                      <a:pt x="200" y="206"/>
                      <a:pt x="200" y="206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2" y="205"/>
                      <a:pt x="202" y="205"/>
                      <a:pt x="202" y="204"/>
                    </a:cubicBezTo>
                    <a:cubicBezTo>
                      <a:pt x="202" y="205"/>
                      <a:pt x="202" y="205"/>
                      <a:pt x="202" y="205"/>
                    </a:cubicBezTo>
                    <a:cubicBezTo>
                      <a:pt x="202" y="206"/>
                      <a:pt x="202" y="206"/>
                      <a:pt x="202" y="207"/>
                    </a:cubicBezTo>
                    <a:cubicBezTo>
                      <a:pt x="202" y="207"/>
                      <a:pt x="202" y="208"/>
                      <a:pt x="202" y="208"/>
                    </a:cubicBezTo>
                    <a:cubicBezTo>
                      <a:pt x="203" y="208"/>
                      <a:pt x="203" y="208"/>
                      <a:pt x="203" y="208"/>
                    </a:cubicBezTo>
                    <a:cubicBezTo>
                      <a:pt x="203" y="208"/>
                      <a:pt x="203" y="208"/>
                      <a:pt x="203" y="208"/>
                    </a:cubicBezTo>
                    <a:cubicBezTo>
                      <a:pt x="203" y="208"/>
                      <a:pt x="204" y="209"/>
                      <a:pt x="204" y="209"/>
                    </a:cubicBezTo>
                    <a:cubicBezTo>
                      <a:pt x="205" y="209"/>
                      <a:pt x="205" y="209"/>
                      <a:pt x="205" y="209"/>
                    </a:cubicBezTo>
                    <a:cubicBezTo>
                      <a:pt x="205" y="209"/>
                      <a:pt x="206" y="209"/>
                      <a:pt x="206" y="210"/>
                    </a:cubicBezTo>
                    <a:cubicBezTo>
                      <a:pt x="205" y="210"/>
                      <a:pt x="205" y="210"/>
                      <a:pt x="205" y="210"/>
                    </a:cubicBezTo>
                    <a:cubicBezTo>
                      <a:pt x="205" y="211"/>
                      <a:pt x="205" y="211"/>
                      <a:pt x="205" y="211"/>
                    </a:cubicBezTo>
                    <a:cubicBezTo>
                      <a:pt x="205" y="211"/>
                      <a:pt x="206" y="211"/>
                      <a:pt x="206" y="211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2"/>
                      <a:pt x="206" y="212"/>
                      <a:pt x="205" y="212"/>
                    </a:cubicBezTo>
                    <a:cubicBezTo>
                      <a:pt x="206" y="212"/>
                      <a:pt x="206" y="212"/>
                      <a:pt x="206" y="212"/>
                    </a:cubicBezTo>
                    <a:cubicBezTo>
                      <a:pt x="206" y="212"/>
                      <a:pt x="206" y="212"/>
                      <a:pt x="206" y="213"/>
                    </a:cubicBezTo>
                    <a:cubicBezTo>
                      <a:pt x="206" y="213"/>
                      <a:pt x="207" y="213"/>
                      <a:pt x="207" y="213"/>
                    </a:cubicBezTo>
                    <a:cubicBezTo>
                      <a:pt x="207" y="213"/>
                      <a:pt x="206" y="214"/>
                      <a:pt x="206" y="214"/>
                    </a:cubicBezTo>
                    <a:cubicBezTo>
                      <a:pt x="206" y="214"/>
                      <a:pt x="206" y="214"/>
                      <a:pt x="206" y="215"/>
                    </a:cubicBezTo>
                    <a:cubicBezTo>
                      <a:pt x="206" y="215"/>
                      <a:pt x="206" y="215"/>
                      <a:pt x="206" y="216"/>
                    </a:cubicBezTo>
                    <a:cubicBezTo>
                      <a:pt x="205" y="216"/>
                      <a:pt x="205" y="216"/>
                      <a:pt x="205" y="216"/>
                    </a:cubicBezTo>
                    <a:cubicBezTo>
                      <a:pt x="205" y="216"/>
                      <a:pt x="205" y="217"/>
                      <a:pt x="205" y="217"/>
                    </a:cubicBezTo>
                    <a:cubicBezTo>
                      <a:pt x="205" y="217"/>
                      <a:pt x="205" y="217"/>
                      <a:pt x="205" y="218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9"/>
                      <a:pt x="204" y="219"/>
                      <a:pt x="204" y="219"/>
                    </a:cubicBezTo>
                    <a:cubicBezTo>
                      <a:pt x="204" y="219"/>
                      <a:pt x="203" y="219"/>
                      <a:pt x="203" y="219"/>
                    </a:cubicBezTo>
                    <a:cubicBezTo>
                      <a:pt x="203" y="219"/>
                      <a:pt x="203" y="219"/>
                      <a:pt x="203" y="219"/>
                    </a:cubicBezTo>
                    <a:cubicBezTo>
                      <a:pt x="203" y="219"/>
                      <a:pt x="203" y="218"/>
                      <a:pt x="203" y="218"/>
                    </a:cubicBezTo>
                    <a:cubicBezTo>
                      <a:pt x="203" y="218"/>
                      <a:pt x="203" y="218"/>
                      <a:pt x="203" y="218"/>
                    </a:cubicBezTo>
                    <a:cubicBezTo>
                      <a:pt x="204" y="218"/>
                      <a:pt x="204" y="218"/>
                      <a:pt x="204" y="218"/>
                    </a:cubicBezTo>
                    <a:cubicBezTo>
                      <a:pt x="204" y="218"/>
                      <a:pt x="204" y="218"/>
                      <a:pt x="204" y="218"/>
                    </a:cubicBezTo>
                    <a:cubicBezTo>
                      <a:pt x="204" y="218"/>
                      <a:pt x="204" y="218"/>
                      <a:pt x="205" y="218"/>
                    </a:cubicBezTo>
                    <a:cubicBezTo>
                      <a:pt x="204" y="217"/>
                      <a:pt x="204" y="217"/>
                      <a:pt x="204" y="217"/>
                    </a:cubicBezTo>
                    <a:cubicBezTo>
                      <a:pt x="204" y="217"/>
                      <a:pt x="204" y="216"/>
                      <a:pt x="204" y="216"/>
                    </a:cubicBezTo>
                    <a:cubicBezTo>
                      <a:pt x="205" y="216"/>
                      <a:pt x="205" y="215"/>
                      <a:pt x="205" y="215"/>
                    </a:cubicBezTo>
                    <a:cubicBezTo>
                      <a:pt x="205" y="215"/>
                      <a:pt x="205" y="215"/>
                      <a:pt x="205" y="215"/>
                    </a:cubicBezTo>
                    <a:cubicBezTo>
                      <a:pt x="205" y="215"/>
                      <a:pt x="204" y="215"/>
                      <a:pt x="204" y="215"/>
                    </a:cubicBezTo>
                    <a:cubicBezTo>
                      <a:pt x="204" y="215"/>
                      <a:pt x="204" y="216"/>
                      <a:pt x="203" y="216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3" y="217"/>
                      <a:pt x="203" y="217"/>
                      <a:pt x="202" y="217"/>
                    </a:cubicBezTo>
                    <a:cubicBezTo>
                      <a:pt x="202" y="217"/>
                      <a:pt x="202" y="217"/>
                      <a:pt x="202" y="216"/>
                    </a:cubicBezTo>
                    <a:cubicBezTo>
                      <a:pt x="202" y="216"/>
                      <a:pt x="203" y="216"/>
                      <a:pt x="203" y="215"/>
                    </a:cubicBezTo>
                    <a:cubicBezTo>
                      <a:pt x="203" y="215"/>
                      <a:pt x="204" y="215"/>
                      <a:pt x="204" y="215"/>
                    </a:cubicBezTo>
                    <a:cubicBezTo>
                      <a:pt x="204" y="215"/>
                      <a:pt x="204" y="214"/>
                      <a:pt x="204" y="214"/>
                    </a:cubicBezTo>
                    <a:cubicBezTo>
                      <a:pt x="204" y="214"/>
                      <a:pt x="204" y="214"/>
                      <a:pt x="204" y="214"/>
                    </a:cubicBezTo>
                    <a:cubicBezTo>
                      <a:pt x="203" y="214"/>
                      <a:pt x="203" y="214"/>
                      <a:pt x="203" y="214"/>
                    </a:cubicBezTo>
                    <a:cubicBezTo>
                      <a:pt x="203" y="214"/>
                      <a:pt x="203" y="214"/>
                      <a:pt x="203" y="214"/>
                    </a:cubicBezTo>
                    <a:cubicBezTo>
                      <a:pt x="202" y="214"/>
                      <a:pt x="202" y="214"/>
                      <a:pt x="202" y="214"/>
                    </a:cubicBezTo>
                    <a:cubicBezTo>
                      <a:pt x="202" y="214"/>
                      <a:pt x="201" y="214"/>
                      <a:pt x="201" y="214"/>
                    </a:cubicBezTo>
                    <a:cubicBezTo>
                      <a:pt x="200" y="214"/>
                      <a:pt x="199" y="215"/>
                      <a:pt x="199" y="215"/>
                    </a:cubicBezTo>
                    <a:cubicBezTo>
                      <a:pt x="198" y="215"/>
                      <a:pt x="198" y="215"/>
                      <a:pt x="197" y="215"/>
                    </a:cubicBezTo>
                    <a:cubicBezTo>
                      <a:pt x="196" y="215"/>
                      <a:pt x="195" y="214"/>
                      <a:pt x="194" y="214"/>
                    </a:cubicBezTo>
                    <a:cubicBezTo>
                      <a:pt x="194" y="214"/>
                      <a:pt x="194" y="214"/>
                      <a:pt x="194" y="214"/>
                    </a:cubicBezTo>
                    <a:cubicBezTo>
                      <a:pt x="194" y="215"/>
                      <a:pt x="194" y="215"/>
                      <a:pt x="194" y="215"/>
                    </a:cubicBezTo>
                    <a:cubicBezTo>
                      <a:pt x="194" y="216"/>
                      <a:pt x="194" y="216"/>
                      <a:pt x="194" y="217"/>
                    </a:cubicBezTo>
                    <a:cubicBezTo>
                      <a:pt x="194" y="217"/>
                      <a:pt x="194" y="217"/>
                      <a:pt x="194" y="217"/>
                    </a:cubicBezTo>
                    <a:cubicBezTo>
                      <a:pt x="194" y="218"/>
                      <a:pt x="195" y="218"/>
                      <a:pt x="195" y="218"/>
                    </a:cubicBezTo>
                    <a:cubicBezTo>
                      <a:pt x="195" y="219"/>
                      <a:pt x="195" y="220"/>
                      <a:pt x="195" y="220"/>
                    </a:cubicBezTo>
                    <a:cubicBezTo>
                      <a:pt x="195" y="221"/>
                      <a:pt x="196" y="221"/>
                      <a:pt x="196" y="221"/>
                    </a:cubicBezTo>
                    <a:cubicBezTo>
                      <a:pt x="196" y="222"/>
                      <a:pt x="196" y="222"/>
                      <a:pt x="196" y="222"/>
                    </a:cubicBezTo>
                    <a:cubicBezTo>
                      <a:pt x="196" y="222"/>
                      <a:pt x="196" y="222"/>
                      <a:pt x="196" y="223"/>
                    </a:cubicBezTo>
                    <a:cubicBezTo>
                      <a:pt x="196" y="223"/>
                      <a:pt x="197" y="222"/>
                      <a:pt x="197" y="222"/>
                    </a:cubicBezTo>
                    <a:cubicBezTo>
                      <a:pt x="197" y="223"/>
                      <a:pt x="197" y="223"/>
                      <a:pt x="197" y="223"/>
                    </a:cubicBezTo>
                    <a:cubicBezTo>
                      <a:pt x="197" y="223"/>
                      <a:pt x="197" y="223"/>
                      <a:pt x="197" y="223"/>
                    </a:cubicBezTo>
                    <a:cubicBezTo>
                      <a:pt x="197" y="223"/>
                      <a:pt x="197" y="223"/>
                      <a:pt x="196" y="223"/>
                    </a:cubicBezTo>
                    <a:cubicBezTo>
                      <a:pt x="196" y="224"/>
                      <a:pt x="196" y="224"/>
                      <a:pt x="196" y="224"/>
                    </a:cubicBezTo>
                    <a:cubicBezTo>
                      <a:pt x="196" y="224"/>
                      <a:pt x="197" y="224"/>
                      <a:pt x="197" y="224"/>
                    </a:cubicBezTo>
                    <a:cubicBezTo>
                      <a:pt x="197" y="224"/>
                      <a:pt x="197" y="224"/>
                      <a:pt x="198" y="224"/>
                    </a:cubicBezTo>
                    <a:cubicBezTo>
                      <a:pt x="198" y="224"/>
                      <a:pt x="198" y="225"/>
                      <a:pt x="198" y="225"/>
                    </a:cubicBezTo>
                    <a:cubicBezTo>
                      <a:pt x="198" y="225"/>
                      <a:pt x="198" y="225"/>
                      <a:pt x="198" y="225"/>
                    </a:cubicBezTo>
                    <a:cubicBezTo>
                      <a:pt x="198" y="226"/>
                      <a:pt x="198" y="226"/>
                      <a:pt x="197" y="226"/>
                    </a:cubicBezTo>
                    <a:cubicBezTo>
                      <a:pt x="197" y="226"/>
                      <a:pt x="197" y="226"/>
                      <a:pt x="197" y="226"/>
                    </a:cubicBezTo>
                    <a:cubicBezTo>
                      <a:pt x="197" y="226"/>
                      <a:pt x="197" y="226"/>
                      <a:pt x="197" y="227"/>
                    </a:cubicBezTo>
                    <a:cubicBezTo>
                      <a:pt x="197" y="227"/>
                      <a:pt x="197" y="227"/>
                      <a:pt x="197" y="227"/>
                    </a:cubicBezTo>
                    <a:cubicBezTo>
                      <a:pt x="198" y="227"/>
                      <a:pt x="198" y="227"/>
                      <a:pt x="199" y="227"/>
                    </a:cubicBezTo>
                    <a:cubicBezTo>
                      <a:pt x="199" y="226"/>
                      <a:pt x="200" y="226"/>
                      <a:pt x="200" y="226"/>
                    </a:cubicBezTo>
                    <a:cubicBezTo>
                      <a:pt x="200" y="226"/>
                      <a:pt x="201" y="226"/>
                      <a:pt x="201" y="226"/>
                    </a:cubicBezTo>
                    <a:cubicBezTo>
                      <a:pt x="201" y="226"/>
                      <a:pt x="202" y="226"/>
                      <a:pt x="202" y="226"/>
                    </a:cubicBezTo>
                    <a:cubicBezTo>
                      <a:pt x="202" y="226"/>
                      <a:pt x="203" y="226"/>
                      <a:pt x="203" y="226"/>
                    </a:cubicBezTo>
                    <a:cubicBezTo>
                      <a:pt x="203" y="226"/>
                      <a:pt x="203" y="227"/>
                      <a:pt x="203" y="227"/>
                    </a:cubicBezTo>
                    <a:cubicBezTo>
                      <a:pt x="203" y="227"/>
                      <a:pt x="203" y="227"/>
                      <a:pt x="203" y="226"/>
                    </a:cubicBezTo>
                    <a:cubicBezTo>
                      <a:pt x="202" y="226"/>
                      <a:pt x="202" y="226"/>
                      <a:pt x="202" y="226"/>
                    </a:cubicBezTo>
                    <a:cubicBezTo>
                      <a:pt x="201" y="227"/>
                      <a:pt x="201" y="227"/>
                      <a:pt x="201" y="227"/>
                    </a:cubicBezTo>
                    <a:cubicBezTo>
                      <a:pt x="201" y="227"/>
                      <a:pt x="200" y="227"/>
                      <a:pt x="200" y="227"/>
                    </a:cubicBezTo>
                    <a:cubicBezTo>
                      <a:pt x="200" y="227"/>
                      <a:pt x="199" y="227"/>
                      <a:pt x="198" y="227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198" y="227"/>
                      <a:pt x="197" y="227"/>
                      <a:pt x="197" y="228"/>
                    </a:cubicBezTo>
                    <a:cubicBezTo>
                      <a:pt x="197" y="228"/>
                      <a:pt x="198" y="228"/>
                      <a:pt x="198" y="228"/>
                    </a:cubicBezTo>
                    <a:cubicBezTo>
                      <a:pt x="197" y="228"/>
                      <a:pt x="197" y="229"/>
                      <a:pt x="197" y="229"/>
                    </a:cubicBezTo>
                    <a:cubicBezTo>
                      <a:pt x="197" y="230"/>
                      <a:pt x="197" y="230"/>
                      <a:pt x="197" y="230"/>
                    </a:cubicBezTo>
                    <a:cubicBezTo>
                      <a:pt x="197" y="230"/>
                      <a:pt x="197" y="230"/>
                      <a:pt x="197" y="230"/>
                    </a:cubicBezTo>
                    <a:cubicBezTo>
                      <a:pt x="197" y="231"/>
                      <a:pt x="197" y="231"/>
                      <a:pt x="197" y="232"/>
                    </a:cubicBezTo>
                    <a:cubicBezTo>
                      <a:pt x="197" y="232"/>
                      <a:pt x="197" y="232"/>
                      <a:pt x="197" y="233"/>
                    </a:cubicBezTo>
                    <a:cubicBezTo>
                      <a:pt x="197" y="233"/>
                      <a:pt x="196" y="234"/>
                      <a:pt x="196" y="235"/>
                    </a:cubicBezTo>
                    <a:cubicBezTo>
                      <a:pt x="196" y="236"/>
                      <a:pt x="197" y="236"/>
                      <a:pt x="197" y="237"/>
                    </a:cubicBezTo>
                    <a:cubicBezTo>
                      <a:pt x="197" y="237"/>
                      <a:pt x="196" y="238"/>
                      <a:pt x="196" y="239"/>
                    </a:cubicBezTo>
                    <a:cubicBezTo>
                      <a:pt x="196" y="240"/>
                      <a:pt x="196" y="240"/>
                      <a:pt x="197" y="241"/>
                    </a:cubicBezTo>
                    <a:cubicBezTo>
                      <a:pt x="196" y="241"/>
                      <a:pt x="196" y="242"/>
                      <a:pt x="196" y="242"/>
                    </a:cubicBezTo>
                    <a:cubicBezTo>
                      <a:pt x="196" y="242"/>
                      <a:pt x="196" y="243"/>
                      <a:pt x="196" y="243"/>
                    </a:cubicBezTo>
                    <a:cubicBezTo>
                      <a:pt x="196" y="244"/>
                      <a:pt x="196" y="244"/>
                      <a:pt x="195" y="245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95" y="245"/>
                      <a:pt x="195" y="246"/>
                      <a:pt x="195" y="246"/>
                    </a:cubicBezTo>
                    <a:cubicBezTo>
                      <a:pt x="195" y="246"/>
                      <a:pt x="195" y="247"/>
                      <a:pt x="194" y="248"/>
                    </a:cubicBezTo>
                    <a:cubicBezTo>
                      <a:pt x="194" y="248"/>
                      <a:pt x="194" y="248"/>
                      <a:pt x="194" y="248"/>
                    </a:cubicBezTo>
                    <a:cubicBezTo>
                      <a:pt x="194" y="249"/>
                      <a:pt x="195" y="249"/>
                      <a:pt x="195" y="250"/>
                    </a:cubicBezTo>
                    <a:cubicBezTo>
                      <a:pt x="195" y="250"/>
                      <a:pt x="195" y="251"/>
                      <a:pt x="195" y="251"/>
                    </a:cubicBezTo>
                    <a:cubicBezTo>
                      <a:pt x="195" y="251"/>
                      <a:pt x="195" y="252"/>
                      <a:pt x="195" y="252"/>
                    </a:cubicBezTo>
                    <a:cubicBezTo>
                      <a:pt x="196" y="252"/>
                      <a:pt x="196" y="252"/>
                      <a:pt x="196" y="252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4"/>
                    </a:cubicBezTo>
                    <a:cubicBezTo>
                      <a:pt x="196" y="254"/>
                      <a:pt x="197" y="254"/>
                      <a:pt x="197" y="254"/>
                    </a:cubicBezTo>
                    <a:cubicBezTo>
                      <a:pt x="197" y="255"/>
                      <a:pt x="197" y="255"/>
                      <a:pt x="197" y="256"/>
                    </a:cubicBezTo>
                    <a:cubicBezTo>
                      <a:pt x="197" y="256"/>
                      <a:pt x="197" y="256"/>
                      <a:pt x="197" y="257"/>
                    </a:cubicBezTo>
                    <a:cubicBezTo>
                      <a:pt x="197" y="257"/>
                      <a:pt x="197" y="257"/>
                      <a:pt x="197" y="257"/>
                    </a:cubicBezTo>
                    <a:cubicBezTo>
                      <a:pt x="197" y="257"/>
                      <a:pt x="197" y="258"/>
                      <a:pt x="197" y="258"/>
                    </a:cubicBezTo>
                    <a:cubicBezTo>
                      <a:pt x="197" y="258"/>
                      <a:pt x="197" y="258"/>
                      <a:pt x="197" y="258"/>
                    </a:cubicBezTo>
                    <a:cubicBezTo>
                      <a:pt x="197" y="258"/>
                      <a:pt x="197" y="258"/>
                      <a:pt x="197" y="259"/>
                    </a:cubicBezTo>
                    <a:cubicBezTo>
                      <a:pt x="197" y="259"/>
                      <a:pt x="196" y="260"/>
                      <a:pt x="196" y="260"/>
                    </a:cubicBezTo>
                    <a:cubicBezTo>
                      <a:pt x="196" y="260"/>
                      <a:pt x="196" y="261"/>
                      <a:pt x="196" y="261"/>
                    </a:cubicBezTo>
                    <a:cubicBezTo>
                      <a:pt x="196" y="261"/>
                      <a:pt x="196" y="262"/>
                      <a:pt x="196" y="262"/>
                    </a:cubicBezTo>
                    <a:cubicBezTo>
                      <a:pt x="196" y="262"/>
                      <a:pt x="197" y="262"/>
                      <a:pt x="197" y="262"/>
                    </a:cubicBezTo>
                    <a:cubicBezTo>
                      <a:pt x="198" y="263"/>
                      <a:pt x="198" y="263"/>
                      <a:pt x="199" y="263"/>
                    </a:cubicBezTo>
                    <a:cubicBezTo>
                      <a:pt x="199" y="264"/>
                      <a:pt x="199" y="264"/>
                      <a:pt x="199" y="265"/>
                    </a:cubicBezTo>
                    <a:cubicBezTo>
                      <a:pt x="199" y="265"/>
                      <a:pt x="199" y="265"/>
                      <a:pt x="199" y="265"/>
                    </a:cubicBezTo>
                    <a:cubicBezTo>
                      <a:pt x="199" y="266"/>
                      <a:pt x="199" y="266"/>
                      <a:pt x="199" y="266"/>
                    </a:cubicBezTo>
                    <a:cubicBezTo>
                      <a:pt x="199" y="266"/>
                      <a:pt x="199" y="267"/>
                      <a:pt x="199" y="267"/>
                    </a:cubicBezTo>
                    <a:cubicBezTo>
                      <a:pt x="199" y="267"/>
                      <a:pt x="200" y="267"/>
                      <a:pt x="200" y="267"/>
                    </a:cubicBezTo>
                    <a:cubicBezTo>
                      <a:pt x="200" y="267"/>
                      <a:pt x="200" y="267"/>
                      <a:pt x="200" y="268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9"/>
                      <a:pt x="200" y="269"/>
                      <a:pt x="200" y="269"/>
                    </a:cubicBezTo>
                    <a:cubicBezTo>
                      <a:pt x="200" y="269"/>
                      <a:pt x="200" y="269"/>
                      <a:pt x="201" y="269"/>
                    </a:cubicBezTo>
                    <a:cubicBezTo>
                      <a:pt x="202" y="270"/>
                      <a:pt x="203" y="270"/>
                      <a:pt x="204" y="271"/>
                    </a:cubicBezTo>
                    <a:cubicBezTo>
                      <a:pt x="204" y="271"/>
                      <a:pt x="204" y="271"/>
                      <a:pt x="204" y="271"/>
                    </a:cubicBezTo>
                    <a:cubicBezTo>
                      <a:pt x="204" y="271"/>
                      <a:pt x="204" y="272"/>
                      <a:pt x="204" y="272"/>
                    </a:cubicBezTo>
                    <a:cubicBezTo>
                      <a:pt x="204" y="272"/>
                      <a:pt x="204" y="272"/>
                      <a:pt x="204" y="272"/>
                    </a:cubicBezTo>
                    <a:cubicBezTo>
                      <a:pt x="205" y="272"/>
                      <a:pt x="205" y="272"/>
                      <a:pt x="206" y="272"/>
                    </a:cubicBezTo>
                    <a:cubicBezTo>
                      <a:pt x="206" y="273"/>
                      <a:pt x="206" y="273"/>
                      <a:pt x="206" y="273"/>
                    </a:cubicBezTo>
                    <a:cubicBezTo>
                      <a:pt x="206" y="273"/>
                      <a:pt x="206" y="273"/>
                      <a:pt x="207" y="273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07" y="272"/>
                      <a:pt x="207" y="272"/>
                      <a:pt x="207" y="272"/>
                    </a:cubicBezTo>
                    <a:cubicBezTo>
                      <a:pt x="206" y="272"/>
                      <a:pt x="206" y="271"/>
                      <a:pt x="206" y="271"/>
                    </a:cubicBezTo>
                    <a:cubicBezTo>
                      <a:pt x="206" y="271"/>
                      <a:pt x="207" y="271"/>
                      <a:pt x="207" y="271"/>
                    </a:cubicBezTo>
                    <a:cubicBezTo>
                      <a:pt x="207" y="271"/>
                      <a:pt x="207" y="271"/>
                      <a:pt x="207" y="271"/>
                    </a:cubicBezTo>
                    <a:cubicBezTo>
                      <a:pt x="207" y="271"/>
                      <a:pt x="207" y="271"/>
                      <a:pt x="207" y="271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08" y="271"/>
                      <a:pt x="208" y="271"/>
                      <a:pt x="209" y="271"/>
                    </a:cubicBezTo>
                    <a:cubicBezTo>
                      <a:pt x="209" y="271"/>
                      <a:pt x="209" y="271"/>
                      <a:pt x="210" y="270"/>
                    </a:cubicBezTo>
                    <a:cubicBezTo>
                      <a:pt x="210" y="271"/>
                      <a:pt x="209" y="271"/>
                      <a:pt x="209" y="271"/>
                    </a:cubicBezTo>
                    <a:cubicBezTo>
                      <a:pt x="209" y="271"/>
                      <a:pt x="209" y="271"/>
                      <a:pt x="208" y="271"/>
                    </a:cubicBezTo>
                    <a:cubicBezTo>
                      <a:pt x="208" y="271"/>
                      <a:pt x="208" y="271"/>
                      <a:pt x="208" y="271"/>
                    </a:cubicBezTo>
                    <a:cubicBezTo>
                      <a:pt x="208" y="271"/>
                      <a:pt x="207" y="271"/>
                      <a:pt x="207" y="272"/>
                    </a:cubicBezTo>
                    <a:cubicBezTo>
                      <a:pt x="207" y="272"/>
                      <a:pt x="207" y="272"/>
                      <a:pt x="207" y="272"/>
                    </a:cubicBezTo>
                    <a:cubicBezTo>
                      <a:pt x="208" y="272"/>
                      <a:pt x="208" y="272"/>
                      <a:pt x="208" y="272"/>
                    </a:cubicBezTo>
                    <a:cubicBezTo>
                      <a:pt x="208" y="272"/>
                      <a:pt x="208" y="273"/>
                      <a:pt x="208" y="273"/>
                    </a:cubicBezTo>
                    <a:cubicBezTo>
                      <a:pt x="209" y="273"/>
                      <a:pt x="209" y="273"/>
                      <a:pt x="209" y="273"/>
                    </a:cubicBezTo>
                    <a:cubicBezTo>
                      <a:pt x="209" y="273"/>
                      <a:pt x="209" y="273"/>
                      <a:pt x="209" y="273"/>
                    </a:cubicBezTo>
                    <a:cubicBezTo>
                      <a:pt x="209" y="273"/>
                      <a:pt x="209" y="273"/>
                      <a:pt x="209" y="27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3"/>
                      <a:pt x="207" y="273"/>
                      <a:pt x="207" y="273"/>
                    </a:cubicBezTo>
                    <a:cubicBezTo>
                      <a:pt x="207" y="273"/>
                      <a:pt x="207" y="273"/>
                      <a:pt x="207" y="274"/>
                    </a:cubicBezTo>
                    <a:cubicBezTo>
                      <a:pt x="207" y="274"/>
                      <a:pt x="207" y="274"/>
                      <a:pt x="207" y="274"/>
                    </a:cubicBezTo>
                    <a:cubicBezTo>
                      <a:pt x="207" y="274"/>
                      <a:pt x="207" y="274"/>
                      <a:pt x="207" y="274"/>
                    </a:cubicBezTo>
                    <a:cubicBezTo>
                      <a:pt x="207" y="274"/>
                      <a:pt x="207" y="275"/>
                      <a:pt x="207" y="275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7" y="276"/>
                      <a:pt x="208" y="276"/>
                      <a:pt x="208" y="276"/>
                    </a:cubicBezTo>
                    <a:cubicBezTo>
                      <a:pt x="208" y="276"/>
                      <a:pt x="208" y="276"/>
                      <a:pt x="208" y="276"/>
                    </a:cubicBezTo>
                    <a:cubicBezTo>
                      <a:pt x="208" y="276"/>
                      <a:pt x="209" y="276"/>
                      <a:pt x="209" y="276"/>
                    </a:cubicBezTo>
                    <a:cubicBezTo>
                      <a:pt x="209" y="276"/>
                      <a:pt x="209" y="276"/>
                      <a:pt x="210" y="276"/>
                    </a:cubicBezTo>
                    <a:cubicBezTo>
                      <a:pt x="210" y="277"/>
                      <a:pt x="210" y="277"/>
                      <a:pt x="210" y="277"/>
                    </a:cubicBezTo>
                    <a:cubicBezTo>
                      <a:pt x="210" y="277"/>
                      <a:pt x="210" y="277"/>
                      <a:pt x="211" y="277"/>
                    </a:cubicBezTo>
                    <a:cubicBezTo>
                      <a:pt x="210" y="277"/>
                      <a:pt x="210" y="278"/>
                      <a:pt x="210" y="278"/>
                    </a:cubicBezTo>
                    <a:cubicBezTo>
                      <a:pt x="210" y="278"/>
                      <a:pt x="210" y="278"/>
                      <a:pt x="210" y="278"/>
                    </a:cubicBezTo>
                    <a:cubicBezTo>
                      <a:pt x="210" y="278"/>
                      <a:pt x="210" y="278"/>
                      <a:pt x="210" y="278"/>
                    </a:cubicBezTo>
                    <a:cubicBezTo>
                      <a:pt x="210" y="279"/>
                      <a:pt x="210" y="279"/>
                      <a:pt x="210" y="279"/>
                    </a:cubicBezTo>
                    <a:cubicBezTo>
                      <a:pt x="210" y="279"/>
                      <a:pt x="210" y="279"/>
                      <a:pt x="210" y="280"/>
                    </a:cubicBezTo>
                    <a:cubicBezTo>
                      <a:pt x="211" y="280"/>
                      <a:pt x="211" y="280"/>
                      <a:pt x="211" y="280"/>
                    </a:cubicBezTo>
                    <a:cubicBezTo>
                      <a:pt x="211" y="280"/>
                      <a:pt x="211" y="280"/>
                      <a:pt x="212" y="280"/>
                    </a:cubicBezTo>
                    <a:cubicBezTo>
                      <a:pt x="212" y="280"/>
                      <a:pt x="212" y="281"/>
                      <a:pt x="212" y="281"/>
                    </a:cubicBezTo>
                    <a:cubicBezTo>
                      <a:pt x="213" y="282"/>
                      <a:pt x="214" y="282"/>
                      <a:pt x="214" y="282"/>
                    </a:cubicBezTo>
                    <a:cubicBezTo>
                      <a:pt x="215" y="282"/>
                      <a:pt x="215" y="283"/>
                      <a:pt x="215" y="283"/>
                    </a:cubicBezTo>
                    <a:cubicBezTo>
                      <a:pt x="215" y="283"/>
                      <a:pt x="216" y="283"/>
                      <a:pt x="216" y="283"/>
                    </a:cubicBezTo>
                    <a:cubicBezTo>
                      <a:pt x="216" y="283"/>
                      <a:pt x="216" y="283"/>
                      <a:pt x="216" y="283"/>
                    </a:cubicBezTo>
                    <a:cubicBezTo>
                      <a:pt x="216" y="283"/>
                      <a:pt x="216" y="283"/>
                      <a:pt x="216" y="283"/>
                    </a:cubicBezTo>
                    <a:cubicBezTo>
                      <a:pt x="216" y="283"/>
                      <a:pt x="216" y="283"/>
                      <a:pt x="217" y="284"/>
                    </a:cubicBezTo>
                    <a:cubicBezTo>
                      <a:pt x="217" y="284"/>
                      <a:pt x="217" y="284"/>
                      <a:pt x="217" y="284"/>
                    </a:cubicBezTo>
                    <a:cubicBezTo>
                      <a:pt x="217" y="285"/>
                      <a:pt x="218" y="285"/>
                      <a:pt x="218" y="285"/>
                    </a:cubicBezTo>
                    <a:cubicBezTo>
                      <a:pt x="218" y="286"/>
                      <a:pt x="218" y="286"/>
                      <a:pt x="218" y="286"/>
                    </a:cubicBezTo>
                    <a:cubicBezTo>
                      <a:pt x="217" y="286"/>
                      <a:pt x="217" y="286"/>
                      <a:pt x="217" y="286"/>
                    </a:cubicBezTo>
                    <a:cubicBezTo>
                      <a:pt x="218" y="286"/>
                      <a:pt x="218" y="287"/>
                      <a:pt x="218" y="287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19" y="286"/>
                      <a:pt x="220" y="286"/>
                      <a:pt x="220" y="286"/>
                    </a:cubicBezTo>
                    <a:cubicBezTo>
                      <a:pt x="221" y="286"/>
                      <a:pt x="221" y="286"/>
                      <a:pt x="221" y="286"/>
                    </a:cubicBezTo>
                    <a:cubicBezTo>
                      <a:pt x="222" y="286"/>
                      <a:pt x="222" y="286"/>
                      <a:pt x="222" y="286"/>
                    </a:cubicBezTo>
                    <a:cubicBezTo>
                      <a:pt x="222" y="286"/>
                      <a:pt x="223" y="286"/>
                      <a:pt x="223" y="286"/>
                    </a:cubicBezTo>
                    <a:cubicBezTo>
                      <a:pt x="223" y="286"/>
                      <a:pt x="224" y="285"/>
                      <a:pt x="224" y="285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225" y="286"/>
                      <a:pt x="225" y="286"/>
                      <a:pt x="225" y="286"/>
                    </a:cubicBezTo>
                    <a:cubicBezTo>
                      <a:pt x="226" y="286"/>
                      <a:pt x="226" y="286"/>
                      <a:pt x="227" y="286"/>
                    </a:cubicBezTo>
                    <a:cubicBezTo>
                      <a:pt x="227" y="286"/>
                      <a:pt x="227" y="286"/>
                      <a:pt x="228" y="286"/>
                    </a:cubicBezTo>
                    <a:cubicBezTo>
                      <a:pt x="228" y="286"/>
                      <a:pt x="229" y="286"/>
                      <a:pt x="229" y="285"/>
                    </a:cubicBezTo>
                    <a:cubicBezTo>
                      <a:pt x="229" y="286"/>
                      <a:pt x="229" y="286"/>
                      <a:pt x="229" y="286"/>
                    </a:cubicBezTo>
                    <a:cubicBezTo>
                      <a:pt x="229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1" y="286"/>
                      <a:pt x="231" y="286"/>
                      <a:pt x="231" y="286"/>
                    </a:cubicBezTo>
                    <a:cubicBezTo>
                      <a:pt x="232" y="286"/>
                      <a:pt x="232" y="286"/>
                      <a:pt x="233" y="286"/>
                    </a:cubicBezTo>
                    <a:cubicBezTo>
                      <a:pt x="233" y="287"/>
                      <a:pt x="234" y="287"/>
                      <a:pt x="235" y="287"/>
                    </a:cubicBezTo>
                    <a:cubicBezTo>
                      <a:pt x="235" y="288"/>
                      <a:pt x="235" y="288"/>
                      <a:pt x="236" y="288"/>
                    </a:cubicBezTo>
                    <a:cubicBezTo>
                      <a:pt x="236" y="289"/>
                      <a:pt x="236" y="289"/>
                      <a:pt x="236" y="289"/>
                    </a:cubicBezTo>
                    <a:cubicBezTo>
                      <a:pt x="236" y="289"/>
                      <a:pt x="236" y="290"/>
                      <a:pt x="236" y="290"/>
                    </a:cubicBezTo>
                    <a:cubicBezTo>
                      <a:pt x="236" y="290"/>
                      <a:pt x="236" y="290"/>
                      <a:pt x="237" y="291"/>
                    </a:cubicBezTo>
                    <a:cubicBezTo>
                      <a:pt x="237" y="291"/>
                      <a:pt x="237" y="292"/>
                      <a:pt x="238" y="292"/>
                    </a:cubicBezTo>
                    <a:cubicBezTo>
                      <a:pt x="238" y="292"/>
                      <a:pt x="239" y="292"/>
                      <a:pt x="239" y="293"/>
                    </a:cubicBezTo>
                    <a:cubicBezTo>
                      <a:pt x="239" y="293"/>
                      <a:pt x="239" y="293"/>
                      <a:pt x="240" y="293"/>
                    </a:cubicBezTo>
                    <a:cubicBezTo>
                      <a:pt x="239" y="293"/>
                      <a:pt x="239" y="293"/>
                      <a:pt x="239" y="293"/>
                    </a:cubicBezTo>
                    <a:cubicBezTo>
                      <a:pt x="239" y="293"/>
                      <a:pt x="239" y="294"/>
                      <a:pt x="239" y="294"/>
                    </a:cubicBezTo>
                    <a:cubicBezTo>
                      <a:pt x="240" y="294"/>
                      <a:pt x="240" y="294"/>
                      <a:pt x="240" y="294"/>
                    </a:cubicBezTo>
                    <a:cubicBezTo>
                      <a:pt x="241" y="295"/>
                      <a:pt x="241" y="295"/>
                      <a:pt x="242" y="295"/>
                    </a:cubicBezTo>
                    <a:cubicBezTo>
                      <a:pt x="242" y="295"/>
                      <a:pt x="242" y="295"/>
                      <a:pt x="242" y="295"/>
                    </a:cubicBezTo>
                    <a:cubicBezTo>
                      <a:pt x="242" y="295"/>
                      <a:pt x="242" y="296"/>
                      <a:pt x="242" y="296"/>
                    </a:cubicBezTo>
                    <a:cubicBezTo>
                      <a:pt x="242" y="296"/>
                      <a:pt x="242" y="296"/>
                      <a:pt x="242" y="296"/>
                    </a:cubicBezTo>
                    <a:cubicBezTo>
                      <a:pt x="242" y="296"/>
                      <a:pt x="243" y="296"/>
                      <a:pt x="243" y="296"/>
                    </a:cubicBezTo>
                    <a:cubicBezTo>
                      <a:pt x="243" y="296"/>
                      <a:pt x="244" y="297"/>
                      <a:pt x="244" y="297"/>
                    </a:cubicBezTo>
                    <a:cubicBezTo>
                      <a:pt x="244" y="297"/>
                      <a:pt x="244" y="297"/>
                      <a:pt x="243" y="297"/>
                    </a:cubicBezTo>
                    <a:cubicBezTo>
                      <a:pt x="244" y="298"/>
                      <a:pt x="244" y="298"/>
                      <a:pt x="244" y="298"/>
                    </a:cubicBezTo>
                    <a:cubicBezTo>
                      <a:pt x="244" y="298"/>
                      <a:pt x="244" y="298"/>
                      <a:pt x="244" y="298"/>
                    </a:cubicBezTo>
                    <a:cubicBezTo>
                      <a:pt x="245" y="298"/>
                      <a:pt x="245" y="298"/>
                      <a:pt x="245" y="298"/>
                    </a:cubicBezTo>
                    <a:cubicBezTo>
                      <a:pt x="245" y="299"/>
                      <a:pt x="245" y="299"/>
                      <a:pt x="245" y="300"/>
                    </a:cubicBezTo>
                    <a:cubicBezTo>
                      <a:pt x="246" y="300"/>
                      <a:pt x="246" y="300"/>
                      <a:pt x="246" y="300"/>
                    </a:cubicBezTo>
                    <a:cubicBezTo>
                      <a:pt x="247" y="301"/>
                      <a:pt x="247" y="301"/>
                      <a:pt x="247" y="301"/>
                    </a:cubicBezTo>
                    <a:cubicBezTo>
                      <a:pt x="248" y="301"/>
                      <a:pt x="248" y="301"/>
                      <a:pt x="248" y="300"/>
                    </a:cubicBezTo>
                    <a:cubicBezTo>
                      <a:pt x="248" y="301"/>
                      <a:pt x="249" y="301"/>
                      <a:pt x="250" y="301"/>
                    </a:cubicBezTo>
                    <a:cubicBezTo>
                      <a:pt x="250" y="301"/>
                      <a:pt x="250" y="301"/>
                      <a:pt x="251" y="301"/>
                    </a:cubicBezTo>
                    <a:cubicBezTo>
                      <a:pt x="251" y="301"/>
                      <a:pt x="251" y="302"/>
                      <a:pt x="251" y="302"/>
                    </a:cubicBezTo>
                    <a:cubicBezTo>
                      <a:pt x="252" y="302"/>
                      <a:pt x="252" y="302"/>
                      <a:pt x="253" y="302"/>
                    </a:cubicBezTo>
                    <a:cubicBezTo>
                      <a:pt x="253" y="302"/>
                      <a:pt x="253" y="303"/>
                      <a:pt x="254" y="303"/>
                    </a:cubicBezTo>
                    <a:cubicBezTo>
                      <a:pt x="254" y="303"/>
                      <a:pt x="254" y="303"/>
                      <a:pt x="254" y="303"/>
                    </a:cubicBezTo>
                    <a:cubicBezTo>
                      <a:pt x="254" y="303"/>
                      <a:pt x="255" y="303"/>
                      <a:pt x="255" y="304"/>
                    </a:cubicBezTo>
                    <a:cubicBezTo>
                      <a:pt x="255" y="304"/>
                      <a:pt x="255" y="304"/>
                      <a:pt x="255" y="304"/>
                    </a:cubicBezTo>
                    <a:cubicBezTo>
                      <a:pt x="255" y="304"/>
                      <a:pt x="255" y="305"/>
                      <a:pt x="255" y="305"/>
                    </a:cubicBezTo>
                    <a:cubicBezTo>
                      <a:pt x="255" y="305"/>
                      <a:pt x="255" y="305"/>
                      <a:pt x="255" y="305"/>
                    </a:cubicBezTo>
                    <a:cubicBezTo>
                      <a:pt x="255" y="305"/>
                      <a:pt x="255" y="305"/>
                      <a:pt x="255" y="306"/>
                    </a:cubicBezTo>
                    <a:cubicBezTo>
                      <a:pt x="255" y="306"/>
                      <a:pt x="255" y="306"/>
                      <a:pt x="255" y="306"/>
                    </a:cubicBezTo>
                    <a:cubicBezTo>
                      <a:pt x="254" y="306"/>
                      <a:pt x="254" y="306"/>
                      <a:pt x="254" y="306"/>
                    </a:cubicBezTo>
                    <a:cubicBezTo>
                      <a:pt x="254" y="306"/>
                      <a:pt x="254" y="306"/>
                      <a:pt x="254" y="306"/>
                    </a:cubicBezTo>
                    <a:cubicBezTo>
                      <a:pt x="255" y="306"/>
                      <a:pt x="255" y="306"/>
                      <a:pt x="255" y="306"/>
                    </a:cubicBezTo>
                    <a:cubicBezTo>
                      <a:pt x="255" y="306"/>
                      <a:pt x="255" y="306"/>
                      <a:pt x="255" y="307"/>
                    </a:cubicBezTo>
                    <a:cubicBezTo>
                      <a:pt x="255" y="307"/>
                      <a:pt x="255" y="307"/>
                      <a:pt x="255" y="307"/>
                    </a:cubicBezTo>
                    <a:cubicBezTo>
                      <a:pt x="255" y="307"/>
                      <a:pt x="255" y="307"/>
                      <a:pt x="254" y="307"/>
                    </a:cubicBezTo>
                    <a:cubicBezTo>
                      <a:pt x="254" y="307"/>
                      <a:pt x="253" y="307"/>
                      <a:pt x="253" y="307"/>
                    </a:cubicBezTo>
                    <a:cubicBezTo>
                      <a:pt x="253" y="307"/>
                      <a:pt x="252" y="307"/>
                      <a:pt x="252" y="307"/>
                    </a:cubicBezTo>
                    <a:cubicBezTo>
                      <a:pt x="252" y="308"/>
                      <a:pt x="251" y="308"/>
                      <a:pt x="251" y="308"/>
                    </a:cubicBezTo>
                    <a:cubicBezTo>
                      <a:pt x="251" y="308"/>
                      <a:pt x="251" y="308"/>
                      <a:pt x="251" y="308"/>
                    </a:cubicBezTo>
                    <a:cubicBezTo>
                      <a:pt x="251" y="308"/>
                      <a:pt x="252" y="309"/>
                      <a:pt x="252" y="309"/>
                    </a:cubicBezTo>
                    <a:cubicBezTo>
                      <a:pt x="252" y="309"/>
                      <a:pt x="253" y="309"/>
                      <a:pt x="253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54" y="309"/>
                      <a:pt x="254" y="310"/>
                      <a:pt x="254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7" y="310"/>
                      <a:pt x="257" y="310"/>
                    </a:cubicBezTo>
                    <a:cubicBezTo>
                      <a:pt x="257" y="310"/>
                      <a:pt x="257" y="310"/>
                      <a:pt x="257" y="310"/>
                    </a:cubicBezTo>
                    <a:cubicBezTo>
                      <a:pt x="257" y="310"/>
                      <a:pt x="258" y="310"/>
                      <a:pt x="258" y="310"/>
                    </a:cubicBezTo>
                    <a:cubicBezTo>
                      <a:pt x="258" y="310"/>
                      <a:pt x="258" y="310"/>
                      <a:pt x="258" y="310"/>
                    </a:cubicBezTo>
                    <a:cubicBezTo>
                      <a:pt x="258" y="310"/>
                      <a:pt x="258" y="310"/>
                      <a:pt x="258" y="310"/>
                    </a:cubicBezTo>
                    <a:cubicBezTo>
                      <a:pt x="259" y="310"/>
                      <a:pt x="259" y="310"/>
                      <a:pt x="259" y="310"/>
                    </a:cubicBezTo>
                    <a:cubicBezTo>
                      <a:pt x="259" y="310"/>
                      <a:pt x="259" y="310"/>
                      <a:pt x="260" y="310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60" y="309"/>
                      <a:pt x="261" y="309"/>
                    </a:cubicBezTo>
                    <a:cubicBezTo>
                      <a:pt x="261" y="309"/>
                      <a:pt x="261" y="309"/>
                      <a:pt x="260" y="309"/>
                    </a:cubicBezTo>
                    <a:cubicBezTo>
                      <a:pt x="261" y="310"/>
                      <a:pt x="261" y="310"/>
                      <a:pt x="261" y="310"/>
                    </a:cubicBezTo>
                    <a:cubicBezTo>
                      <a:pt x="262" y="310"/>
                      <a:pt x="263" y="311"/>
                      <a:pt x="263" y="311"/>
                    </a:cubicBezTo>
                    <a:cubicBezTo>
                      <a:pt x="264" y="311"/>
                      <a:pt x="264" y="311"/>
                      <a:pt x="264" y="311"/>
                    </a:cubicBezTo>
                    <a:cubicBezTo>
                      <a:pt x="264" y="311"/>
                      <a:pt x="264" y="311"/>
                      <a:pt x="265" y="310"/>
                    </a:cubicBezTo>
                    <a:cubicBezTo>
                      <a:pt x="265" y="311"/>
                      <a:pt x="265" y="311"/>
                      <a:pt x="265" y="311"/>
                    </a:cubicBezTo>
                    <a:cubicBezTo>
                      <a:pt x="266" y="311"/>
                      <a:pt x="266" y="311"/>
                      <a:pt x="266" y="312"/>
                    </a:cubicBezTo>
                    <a:cubicBezTo>
                      <a:pt x="267" y="312"/>
                      <a:pt x="267" y="313"/>
                      <a:pt x="267" y="313"/>
                    </a:cubicBezTo>
                    <a:cubicBezTo>
                      <a:pt x="267" y="314"/>
                      <a:pt x="267" y="314"/>
                      <a:pt x="267" y="314"/>
                    </a:cubicBezTo>
                    <a:cubicBezTo>
                      <a:pt x="267" y="315"/>
                      <a:pt x="267" y="315"/>
                      <a:pt x="267" y="316"/>
                    </a:cubicBezTo>
                    <a:cubicBezTo>
                      <a:pt x="267" y="316"/>
                      <a:pt x="267" y="316"/>
                      <a:pt x="267" y="316"/>
                    </a:cubicBezTo>
                    <a:cubicBezTo>
                      <a:pt x="268" y="316"/>
                      <a:pt x="268" y="316"/>
                      <a:pt x="268" y="316"/>
                    </a:cubicBezTo>
                    <a:cubicBezTo>
                      <a:pt x="268" y="316"/>
                      <a:pt x="269" y="316"/>
                      <a:pt x="269" y="316"/>
                    </a:cubicBezTo>
                    <a:cubicBezTo>
                      <a:pt x="269" y="316"/>
                      <a:pt x="269" y="316"/>
                      <a:pt x="269" y="317"/>
                    </a:cubicBezTo>
                    <a:cubicBezTo>
                      <a:pt x="269" y="317"/>
                      <a:pt x="270" y="316"/>
                      <a:pt x="270" y="316"/>
                    </a:cubicBezTo>
                    <a:cubicBezTo>
                      <a:pt x="270" y="317"/>
                      <a:pt x="271" y="317"/>
                      <a:pt x="271" y="317"/>
                    </a:cubicBezTo>
                    <a:cubicBezTo>
                      <a:pt x="272" y="317"/>
                      <a:pt x="273" y="317"/>
                      <a:pt x="274" y="318"/>
                    </a:cubicBezTo>
                    <a:cubicBezTo>
                      <a:pt x="274" y="318"/>
                      <a:pt x="274" y="318"/>
                      <a:pt x="274" y="318"/>
                    </a:cubicBezTo>
                    <a:cubicBezTo>
                      <a:pt x="275" y="318"/>
                      <a:pt x="275" y="318"/>
                      <a:pt x="275" y="318"/>
                    </a:cubicBezTo>
                    <a:cubicBezTo>
                      <a:pt x="275" y="318"/>
                      <a:pt x="276" y="318"/>
                      <a:pt x="276" y="318"/>
                    </a:cubicBezTo>
                    <a:cubicBezTo>
                      <a:pt x="276" y="318"/>
                      <a:pt x="277" y="318"/>
                      <a:pt x="277" y="318"/>
                    </a:cubicBezTo>
                    <a:cubicBezTo>
                      <a:pt x="277" y="318"/>
                      <a:pt x="277" y="318"/>
                      <a:pt x="278" y="318"/>
                    </a:cubicBezTo>
                    <a:cubicBezTo>
                      <a:pt x="278" y="319"/>
                      <a:pt x="278" y="319"/>
                      <a:pt x="278" y="319"/>
                    </a:cubicBezTo>
                    <a:cubicBezTo>
                      <a:pt x="278" y="319"/>
                      <a:pt x="278" y="319"/>
                      <a:pt x="279" y="319"/>
                    </a:cubicBezTo>
                    <a:cubicBezTo>
                      <a:pt x="279" y="320"/>
                      <a:pt x="279" y="320"/>
                      <a:pt x="279" y="320"/>
                    </a:cubicBezTo>
                    <a:cubicBezTo>
                      <a:pt x="279" y="320"/>
                      <a:pt x="279" y="320"/>
                      <a:pt x="280" y="320"/>
                    </a:cubicBezTo>
                    <a:cubicBezTo>
                      <a:pt x="280" y="320"/>
                      <a:pt x="280" y="320"/>
                      <a:pt x="280" y="320"/>
                    </a:cubicBezTo>
                    <a:cubicBezTo>
                      <a:pt x="281" y="320"/>
                      <a:pt x="281" y="320"/>
                      <a:pt x="282" y="319"/>
                    </a:cubicBezTo>
                    <a:cubicBezTo>
                      <a:pt x="282" y="319"/>
                      <a:pt x="282" y="319"/>
                      <a:pt x="282" y="318"/>
                    </a:cubicBezTo>
                    <a:cubicBezTo>
                      <a:pt x="282" y="318"/>
                      <a:pt x="282" y="318"/>
                      <a:pt x="282" y="317"/>
                    </a:cubicBezTo>
                    <a:cubicBezTo>
                      <a:pt x="282" y="317"/>
                      <a:pt x="281" y="317"/>
                      <a:pt x="281" y="317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0" y="317"/>
                      <a:pt x="280" y="317"/>
                      <a:pt x="280" y="316"/>
                    </a:cubicBezTo>
                    <a:cubicBezTo>
                      <a:pt x="280" y="316"/>
                      <a:pt x="280" y="316"/>
                      <a:pt x="280" y="316"/>
                    </a:cubicBezTo>
                    <a:cubicBezTo>
                      <a:pt x="279" y="316"/>
                      <a:pt x="279" y="316"/>
                      <a:pt x="279" y="316"/>
                    </a:cubicBezTo>
                    <a:cubicBezTo>
                      <a:pt x="279" y="316"/>
                      <a:pt x="278" y="316"/>
                      <a:pt x="278" y="316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77" y="315"/>
                      <a:pt x="277" y="315"/>
                      <a:pt x="277" y="315"/>
                    </a:cubicBezTo>
                    <a:cubicBezTo>
                      <a:pt x="277" y="315"/>
                      <a:pt x="277" y="315"/>
                      <a:pt x="277" y="316"/>
                    </a:cubicBezTo>
                    <a:cubicBezTo>
                      <a:pt x="277" y="316"/>
                      <a:pt x="277" y="316"/>
                      <a:pt x="277" y="316"/>
                    </a:cubicBezTo>
                    <a:cubicBezTo>
                      <a:pt x="277" y="316"/>
                      <a:pt x="277" y="316"/>
                      <a:pt x="277" y="316"/>
                    </a:cubicBezTo>
                    <a:cubicBezTo>
                      <a:pt x="277" y="316"/>
                      <a:pt x="276" y="316"/>
                      <a:pt x="276" y="316"/>
                    </a:cubicBezTo>
                    <a:cubicBezTo>
                      <a:pt x="276" y="316"/>
                      <a:pt x="276" y="316"/>
                      <a:pt x="275" y="316"/>
                    </a:cubicBezTo>
                    <a:cubicBezTo>
                      <a:pt x="275" y="316"/>
                      <a:pt x="275" y="315"/>
                      <a:pt x="274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4" y="315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3"/>
                    </a:cubicBezTo>
                    <a:cubicBezTo>
                      <a:pt x="274" y="313"/>
                      <a:pt x="273" y="313"/>
                      <a:pt x="273" y="313"/>
                    </a:cubicBezTo>
                    <a:cubicBezTo>
                      <a:pt x="273" y="313"/>
                      <a:pt x="273" y="313"/>
                      <a:pt x="273" y="312"/>
                    </a:cubicBezTo>
                    <a:cubicBezTo>
                      <a:pt x="273" y="312"/>
                      <a:pt x="273" y="312"/>
                      <a:pt x="273" y="312"/>
                    </a:cubicBezTo>
                    <a:cubicBezTo>
                      <a:pt x="273" y="312"/>
                      <a:pt x="272" y="312"/>
                      <a:pt x="272" y="312"/>
                    </a:cubicBezTo>
                    <a:cubicBezTo>
                      <a:pt x="272" y="312"/>
                      <a:pt x="272" y="311"/>
                      <a:pt x="272" y="311"/>
                    </a:cubicBezTo>
                    <a:cubicBezTo>
                      <a:pt x="272" y="311"/>
                      <a:pt x="271" y="311"/>
                      <a:pt x="271" y="311"/>
                    </a:cubicBezTo>
                    <a:cubicBezTo>
                      <a:pt x="271" y="311"/>
                      <a:pt x="271" y="311"/>
                      <a:pt x="271" y="310"/>
                    </a:cubicBezTo>
                    <a:cubicBezTo>
                      <a:pt x="271" y="310"/>
                      <a:pt x="271" y="310"/>
                      <a:pt x="271" y="310"/>
                    </a:cubicBezTo>
                    <a:cubicBezTo>
                      <a:pt x="270" y="310"/>
                      <a:pt x="270" y="310"/>
                      <a:pt x="270" y="309"/>
                    </a:cubicBezTo>
                    <a:cubicBezTo>
                      <a:pt x="270" y="309"/>
                      <a:pt x="270" y="309"/>
                      <a:pt x="270" y="309"/>
                    </a:cubicBezTo>
                    <a:cubicBezTo>
                      <a:pt x="270" y="308"/>
                      <a:pt x="270" y="308"/>
                      <a:pt x="269" y="307"/>
                    </a:cubicBezTo>
                    <a:cubicBezTo>
                      <a:pt x="269" y="307"/>
                      <a:pt x="269" y="307"/>
                      <a:pt x="268" y="307"/>
                    </a:cubicBezTo>
                    <a:cubicBezTo>
                      <a:pt x="268" y="307"/>
                      <a:pt x="268" y="307"/>
                      <a:pt x="268" y="307"/>
                    </a:cubicBezTo>
                    <a:cubicBezTo>
                      <a:pt x="268" y="307"/>
                      <a:pt x="268" y="307"/>
                      <a:pt x="268" y="307"/>
                    </a:cubicBezTo>
                    <a:cubicBezTo>
                      <a:pt x="268" y="307"/>
                      <a:pt x="268" y="307"/>
                      <a:pt x="268" y="307"/>
                    </a:cubicBezTo>
                    <a:cubicBezTo>
                      <a:pt x="268" y="307"/>
                      <a:pt x="268" y="307"/>
                      <a:pt x="268" y="307"/>
                    </a:cubicBezTo>
                    <a:cubicBezTo>
                      <a:pt x="268" y="307"/>
                      <a:pt x="268" y="308"/>
                      <a:pt x="268" y="308"/>
                    </a:cubicBezTo>
                    <a:cubicBezTo>
                      <a:pt x="267" y="308"/>
                      <a:pt x="267" y="307"/>
                      <a:pt x="266" y="307"/>
                    </a:cubicBezTo>
                    <a:cubicBezTo>
                      <a:pt x="266" y="307"/>
                      <a:pt x="266" y="307"/>
                      <a:pt x="266" y="307"/>
                    </a:cubicBezTo>
                    <a:cubicBezTo>
                      <a:pt x="266" y="306"/>
                      <a:pt x="266" y="306"/>
                      <a:pt x="266" y="306"/>
                    </a:cubicBezTo>
                    <a:cubicBezTo>
                      <a:pt x="266" y="306"/>
                      <a:pt x="266" y="306"/>
                      <a:pt x="266" y="306"/>
                    </a:cubicBezTo>
                    <a:cubicBezTo>
                      <a:pt x="266" y="306"/>
                      <a:pt x="266" y="306"/>
                      <a:pt x="265" y="306"/>
                    </a:cubicBezTo>
                    <a:cubicBezTo>
                      <a:pt x="265" y="305"/>
                      <a:pt x="265" y="305"/>
                      <a:pt x="265" y="305"/>
                    </a:cubicBezTo>
                    <a:cubicBezTo>
                      <a:pt x="264" y="304"/>
                      <a:pt x="264" y="304"/>
                      <a:pt x="263" y="304"/>
                    </a:cubicBezTo>
                    <a:cubicBezTo>
                      <a:pt x="263" y="304"/>
                      <a:pt x="263" y="304"/>
                      <a:pt x="263" y="304"/>
                    </a:cubicBezTo>
                    <a:cubicBezTo>
                      <a:pt x="263" y="304"/>
                      <a:pt x="262" y="304"/>
                      <a:pt x="262" y="304"/>
                    </a:cubicBezTo>
                    <a:cubicBezTo>
                      <a:pt x="262" y="304"/>
                      <a:pt x="262" y="303"/>
                      <a:pt x="261" y="303"/>
                    </a:cubicBezTo>
                    <a:cubicBezTo>
                      <a:pt x="261" y="303"/>
                      <a:pt x="261" y="302"/>
                      <a:pt x="261" y="302"/>
                    </a:cubicBezTo>
                    <a:cubicBezTo>
                      <a:pt x="261" y="302"/>
                      <a:pt x="260" y="302"/>
                      <a:pt x="260" y="302"/>
                    </a:cubicBezTo>
                    <a:cubicBezTo>
                      <a:pt x="260" y="302"/>
                      <a:pt x="260" y="302"/>
                      <a:pt x="259" y="302"/>
                    </a:cubicBezTo>
                    <a:cubicBezTo>
                      <a:pt x="259" y="302"/>
                      <a:pt x="259" y="302"/>
                      <a:pt x="259" y="302"/>
                    </a:cubicBezTo>
                    <a:cubicBezTo>
                      <a:pt x="259" y="301"/>
                      <a:pt x="259" y="301"/>
                      <a:pt x="258" y="301"/>
                    </a:cubicBezTo>
                    <a:cubicBezTo>
                      <a:pt x="258" y="301"/>
                      <a:pt x="258" y="301"/>
                      <a:pt x="258" y="301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301"/>
                      <a:pt x="256" y="300"/>
                      <a:pt x="256" y="300"/>
                    </a:cubicBezTo>
                    <a:cubicBezTo>
                      <a:pt x="256" y="300"/>
                      <a:pt x="256" y="300"/>
                      <a:pt x="256" y="300"/>
                    </a:cubicBezTo>
                    <a:cubicBezTo>
                      <a:pt x="256" y="299"/>
                      <a:pt x="256" y="299"/>
                      <a:pt x="256" y="299"/>
                    </a:cubicBezTo>
                    <a:cubicBezTo>
                      <a:pt x="255" y="299"/>
                      <a:pt x="255" y="299"/>
                      <a:pt x="254" y="299"/>
                    </a:cubicBezTo>
                    <a:cubicBezTo>
                      <a:pt x="254" y="299"/>
                      <a:pt x="254" y="298"/>
                      <a:pt x="253" y="298"/>
                    </a:cubicBezTo>
                    <a:cubicBezTo>
                      <a:pt x="253" y="298"/>
                      <a:pt x="253" y="298"/>
                      <a:pt x="253" y="299"/>
                    </a:cubicBezTo>
                    <a:cubicBezTo>
                      <a:pt x="253" y="298"/>
                      <a:pt x="253" y="298"/>
                      <a:pt x="253" y="298"/>
                    </a:cubicBezTo>
                    <a:cubicBezTo>
                      <a:pt x="252" y="298"/>
                      <a:pt x="252" y="297"/>
                      <a:pt x="251" y="297"/>
                    </a:cubicBezTo>
                    <a:cubicBezTo>
                      <a:pt x="251" y="297"/>
                      <a:pt x="251" y="297"/>
                      <a:pt x="251" y="297"/>
                    </a:cubicBezTo>
                    <a:cubicBezTo>
                      <a:pt x="251" y="297"/>
                      <a:pt x="251" y="296"/>
                      <a:pt x="251" y="296"/>
                    </a:cubicBezTo>
                    <a:cubicBezTo>
                      <a:pt x="251" y="295"/>
                      <a:pt x="250" y="295"/>
                      <a:pt x="250" y="294"/>
                    </a:cubicBezTo>
                    <a:cubicBezTo>
                      <a:pt x="250" y="293"/>
                      <a:pt x="249" y="293"/>
                      <a:pt x="249" y="292"/>
                    </a:cubicBezTo>
                    <a:cubicBezTo>
                      <a:pt x="249" y="292"/>
                      <a:pt x="249" y="292"/>
                      <a:pt x="249" y="292"/>
                    </a:cubicBezTo>
                    <a:cubicBezTo>
                      <a:pt x="249" y="291"/>
                      <a:pt x="249" y="291"/>
                      <a:pt x="249" y="290"/>
                    </a:cubicBezTo>
                    <a:cubicBezTo>
                      <a:pt x="249" y="290"/>
                      <a:pt x="249" y="290"/>
                      <a:pt x="249" y="290"/>
                    </a:cubicBezTo>
                    <a:cubicBezTo>
                      <a:pt x="248" y="289"/>
                      <a:pt x="248" y="289"/>
                      <a:pt x="248" y="289"/>
                    </a:cubicBezTo>
                    <a:cubicBezTo>
                      <a:pt x="248" y="289"/>
                      <a:pt x="249" y="289"/>
                      <a:pt x="249" y="289"/>
                    </a:cubicBezTo>
                    <a:cubicBezTo>
                      <a:pt x="249" y="289"/>
                      <a:pt x="250" y="289"/>
                      <a:pt x="250" y="289"/>
                    </a:cubicBezTo>
                    <a:cubicBezTo>
                      <a:pt x="251" y="290"/>
                      <a:pt x="251" y="290"/>
                      <a:pt x="252" y="290"/>
                    </a:cubicBezTo>
                    <a:cubicBezTo>
                      <a:pt x="252" y="290"/>
                      <a:pt x="252" y="290"/>
                      <a:pt x="252" y="290"/>
                    </a:cubicBezTo>
                    <a:cubicBezTo>
                      <a:pt x="253" y="290"/>
                      <a:pt x="253" y="290"/>
                      <a:pt x="253" y="290"/>
                    </a:cubicBezTo>
                    <a:cubicBezTo>
                      <a:pt x="253" y="290"/>
                      <a:pt x="254" y="289"/>
                      <a:pt x="254" y="289"/>
                    </a:cubicBezTo>
                    <a:cubicBezTo>
                      <a:pt x="254" y="289"/>
                      <a:pt x="254" y="290"/>
                      <a:pt x="255" y="290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55" y="290"/>
                      <a:pt x="256" y="290"/>
                      <a:pt x="256" y="290"/>
                    </a:cubicBezTo>
                    <a:cubicBezTo>
                      <a:pt x="256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1"/>
                    </a:cubicBezTo>
                    <a:cubicBezTo>
                      <a:pt x="257" y="291"/>
                      <a:pt x="257" y="291"/>
                      <a:pt x="257" y="291"/>
                    </a:cubicBezTo>
                    <a:cubicBezTo>
                      <a:pt x="258" y="291"/>
                      <a:pt x="258" y="292"/>
                      <a:pt x="258" y="292"/>
                    </a:cubicBezTo>
                    <a:cubicBezTo>
                      <a:pt x="258" y="292"/>
                      <a:pt x="259" y="293"/>
                      <a:pt x="259" y="293"/>
                    </a:cubicBezTo>
                    <a:cubicBezTo>
                      <a:pt x="259" y="293"/>
                      <a:pt x="259" y="293"/>
                      <a:pt x="259" y="293"/>
                    </a:cubicBezTo>
                    <a:cubicBezTo>
                      <a:pt x="260" y="294"/>
                      <a:pt x="260" y="294"/>
                      <a:pt x="260" y="294"/>
                    </a:cubicBezTo>
                    <a:cubicBezTo>
                      <a:pt x="260" y="294"/>
                      <a:pt x="260" y="295"/>
                      <a:pt x="260" y="295"/>
                    </a:cubicBezTo>
                    <a:cubicBezTo>
                      <a:pt x="260" y="295"/>
                      <a:pt x="260" y="295"/>
                      <a:pt x="260" y="295"/>
                    </a:cubicBezTo>
                    <a:cubicBezTo>
                      <a:pt x="261" y="295"/>
                      <a:pt x="262" y="296"/>
                      <a:pt x="262" y="296"/>
                    </a:cubicBezTo>
                    <a:cubicBezTo>
                      <a:pt x="262" y="296"/>
                      <a:pt x="262" y="296"/>
                      <a:pt x="262" y="296"/>
                    </a:cubicBezTo>
                    <a:cubicBezTo>
                      <a:pt x="262" y="296"/>
                      <a:pt x="262" y="297"/>
                      <a:pt x="262" y="297"/>
                    </a:cubicBezTo>
                    <a:cubicBezTo>
                      <a:pt x="262" y="297"/>
                      <a:pt x="262" y="297"/>
                      <a:pt x="263" y="297"/>
                    </a:cubicBezTo>
                    <a:cubicBezTo>
                      <a:pt x="263" y="297"/>
                      <a:pt x="263" y="297"/>
                      <a:pt x="263" y="297"/>
                    </a:cubicBezTo>
                    <a:cubicBezTo>
                      <a:pt x="263" y="297"/>
                      <a:pt x="263" y="297"/>
                      <a:pt x="263" y="297"/>
                    </a:cubicBezTo>
                    <a:cubicBezTo>
                      <a:pt x="264" y="298"/>
                      <a:pt x="264" y="298"/>
                      <a:pt x="264" y="298"/>
                    </a:cubicBezTo>
                    <a:cubicBezTo>
                      <a:pt x="265" y="298"/>
                      <a:pt x="265" y="298"/>
                      <a:pt x="265" y="298"/>
                    </a:cubicBezTo>
                    <a:cubicBezTo>
                      <a:pt x="265" y="298"/>
                      <a:pt x="266" y="298"/>
                      <a:pt x="266" y="299"/>
                    </a:cubicBezTo>
                    <a:cubicBezTo>
                      <a:pt x="266" y="299"/>
                      <a:pt x="266" y="299"/>
                      <a:pt x="266" y="299"/>
                    </a:cubicBezTo>
                    <a:cubicBezTo>
                      <a:pt x="266" y="299"/>
                      <a:pt x="266" y="299"/>
                      <a:pt x="267" y="299"/>
                    </a:cubicBezTo>
                    <a:cubicBezTo>
                      <a:pt x="267" y="299"/>
                      <a:pt x="267" y="299"/>
                      <a:pt x="267" y="299"/>
                    </a:cubicBezTo>
                    <a:cubicBezTo>
                      <a:pt x="268" y="300"/>
                      <a:pt x="268" y="300"/>
                      <a:pt x="268" y="300"/>
                    </a:cubicBezTo>
                    <a:cubicBezTo>
                      <a:pt x="268" y="300"/>
                      <a:pt x="269" y="300"/>
                      <a:pt x="269" y="300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0" y="301"/>
                      <a:pt x="270" y="301"/>
                      <a:pt x="270" y="301"/>
                    </a:cubicBezTo>
                    <a:cubicBezTo>
                      <a:pt x="271" y="301"/>
                      <a:pt x="271" y="301"/>
                      <a:pt x="271" y="301"/>
                    </a:cubicBezTo>
                    <a:cubicBezTo>
                      <a:pt x="271" y="301"/>
                      <a:pt x="271" y="300"/>
                      <a:pt x="271" y="300"/>
                    </a:cubicBezTo>
                    <a:cubicBezTo>
                      <a:pt x="272" y="300"/>
                      <a:pt x="272" y="300"/>
                      <a:pt x="272" y="300"/>
                    </a:cubicBezTo>
                    <a:cubicBezTo>
                      <a:pt x="272" y="301"/>
                      <a:pt x="272" y="301"/>
                      <a:pt x="272" y="301"/>
                    </a:cubicBezTo>
                    <a:cubicBezTo>
                      <a:pt x="272" y="301"/>
                      <a:pt x="272" y="302"/>
                      <a:pt x="272" y="302"/>
                    </a:cubicBezTo>
                    <a:cubicBezTo>
                      <a:pt x="272" y="302"/>
                      <a:pt x="273" y="302"/>
                      <a:pt x="273" y="303"/>
                    </a:cubicBezTo>
                    <a:cubicBezTo>
                      <a:pt x="273" y="303"/>
                      <a:pt x="274" y="303"/>
                      <a:pt x="275" y="303"/>
                    </a:cubicBezTo>
                    <a:cubicBezTo>
                      <a:pt x="275" y="303"/>
                      <a:pt x="275" y="303"/>
                      <a:pt x="275" y="303"/>
                    </a:cubicBezTo>
                    <a:cubicBezTo>
                      <a:pt x="276" y="303"/>
                      <a:pt x="276" y="303"/>
                      <a:pt x="276" y="303"/>
                    </a:cubicBezTo>
                    <a:cubicBezTo>
                      <a:pt x="276" y="303"/>
                      <a:pt x="276" y="303"/>
                      <a:pt x="276" y="303"/>
                    </a:cubicBezTo>
                    <a:cubicBezTo>
                      <a:pt x="276" y="304"/>
                      <a:pt x="277" y="304"/>
                      <a:pt x="277" y="304"/>
                    </a:cubicBezTo>
                    <a:cubicBezTo>
                      <a:pt x="277" y="304"/>
                      <a:pt x="277" y="304"/>
                      <a:pt x="278" y="304"/>
                    </a:cubicBezTo>
                    <a:cubicBezTo>
                      <a:pt x="278" y="304"/>
                      <a:pt x="278" y="304"/>
                      <a:pt x="278" y="303"/>
                    </a:cubicBezTo>
                    <a:cubicBezTo>
                      <a:pt x="279" y="304"/>
                      <a:pt x="279" y="304"/>
                      <a:pt x="280" y="304"/>
                    </a:cubicBezTo>
                    <a:cubicBezTo>
                      <a:pt x="280" y="304"/>
                      <a:pt x="280" y="304"/>
                      <a:pt x="280" y="304"/>
                    </a:cubicBezTo>
                    <a:cubicBezTo>
                      <a:pt x="280" y="304"/>
                      <a:pt x="280" y="304"/>
                      <a:pt x="281" y="304"/>
                    </a:cubicBezTo>
                    <a:cubicBezTo>
                      <a:pt x="281" y="304"/>
                      <a:pt x="281" y="304"/>
                      <a:pt x="281" y="304"/>
                    </a:cubicBezTo>
                    <a:cubicBezTo>
                      <a:pt x="281" y="304"/>
                      <a:pt x="281" y="304"/>
                      <a:pt x="281" y="304"/>
                    </a:cubicBezTo>
                    <a:cubicBezTo>
                      <a:pt x="281" y="304"/>
                      <a:pt x="281" y="304"/>
                      <a:pt x="282" y="305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0" y="305"/>
                      <a:pt x="280" y="305"/>
                      <a:pt x="280" y="305"/>
                    </a:cubicBezTo>
                    <a:cubicBezTo>
                      <a:pt x="280" y="305"/>
                      <a:pt x="280" y="306"/>
                      <a:pt x="279" y="306"/>
                    </a:cubicBezTo>
                    <a:cubicBezTo>
                      <a:pt x="279" y="307"/>
                      <a:pt x="279" y="307"/>
                      <a:pt x="279" y="307"/>
                    </a:cubicBezTo>
                    <a:cubicBezTo>
                      <a:pt x="279" y="307"/>
                      <a:pt x="280" y="308"/>
                      <a:pt x="280" y="308"/>
                    </a:cubicBezTo>
                    <a:cubicBezTo>
                      <a:pt x="280" y="308"/>
                      <a:pt x="280" y="308"/>
                      <a:pt x="281" y="308"/>
                    </a:cubicBezTo>
                    <a:cubicBezTo>
                      <a:pt x="281" y="308"/>
                      <a:pt x="281" y="308"/>
                      <a:pt x="282" y="308"/>
                    </a:cubicBezTo>
                    <a:cubicBezTo>
                      <a:pt x="282" y="308"/>
                      <a:pt x="282" y="308"/>
                      <a:pt x="282" y="308"/>
                    </a:cubicBezTo>
                    <a:cubicBezTo>
                      <a:pt x="283" y="308"/>
                      <a:pt x="284" y="308"/>
                      <a:pt x="285" y="308"/>
                    </a:cubicBezTo>
                    <a:cubicBezTo>
                      <a:pt x="285" y="308"/>
                      <a:pt x="285" y="308"/>
                      <a:pt x="286" y="308"/>
                    </a:cubicBezTo>
                    <a:cubicBezTo>
                      <a:pt x="286" y="308"/>
                      <a:pt x="286" y="308"/>
                      <a:pt x="286" y="308"/>
                    </a:cubicBezTo>
                    <a:cubicBezTo>
                      <a:pt x="287" y="308"/>
                      <a:pt x="287" y="308"/>
                      <a:pt x="287" y="308"/>
                    </a:cubicBezTo>
                    <a:cubicBezTo>
                      <a:pt x="287" y="308"/>
                      <a:pt x="287" y="309"/>
                      <a:pt x="287" y="309"/>
                    </a:cubicBezTo>
                    <a:cubicBezTo>
                      <a:pt x="288" y="309"/>
                      <a:pt x="288" y="309"/>
                      <a:pt x="288" y="309"/>
                    </a:cubicBezTo>
                    <a:cubicBezTo>
                      <a:pt x="288" y="309"/>
                      <a:pt x="288" y="310"/>
                      <a:pt x="288" y="310"/>
                    </a:cubicBezTo>
                    <a:cubicBezTo>
                      <a:pt x="288" y="310"/>
                      <a:pt x="288" y="310"/>
                      <a:pt x="287" y="310"/>
                    </a:cubicBezTo>
                    <a:cubicBezTo>
                      <a:pt x="287" y="310"/>
                      <a:pt x="287" y="310"/>
                      <a:pt x="288" y="310"/>
                    </a:cubicBezTo>
                    <a:cubicBezTo>
                      <a:pt x="288" y="310"/>
                      <a:pt x="288" y="310"/>
                      <a:pt x="288" y="310"/>
                    </a:cubicBezTo>
                    <a:cubicBezTo>
                      <a:pt x="289" y="310"/>
                      <a:pt x="290" y="310"/>
                      <a:pt x="290" y="310"/>
                    </a:cubicBezTo>
                    <a:cubicBezTo>
                      <a:pt x="290" y="310"/>
                      <a:pt x="290" y="311"/>
                      <a:pt x="290" y="311"/>
                    </a:cubicBezTo>
                    <a:cubicBezTo>
                      <a:pt x="290" y="311"/>
                      <a:pt x="291" y="311"/>
                      <a:pt x="291" y="311"/>
                    </a:cubicBezTo>
                    <a:cubicBezTo>
                      <a:pt x="291" y="311"/>
                      <a:pt x="292" y="311"/>
                      <a:pt x="292" y="311"/>
                    </a:cubicBezTo>
                    <a:cubicBezTo>
                      <a:pt x="293" y="311"/>
                      <a:pt x="294" y="312"/>
                      <a:pt x="294" y="312"/>
                    </a:cubicBezTo>
                    <a:cubicBezTo>
                      <a:pt x="295" y="312"/>
                      <a:pt x="296" y="313"/>
                      <a:pt x="296" y="313"/>
                    </a:cubicBezTo>
                    <a:cubicBezTo>
                      <a:pt x="297" y="313"/>
                      <a:pt x="297" y="313"/>
                      <a:pt x="298" y="314"/>
                    </a:cubicBezTo>
                    <a:cubicBezTo>
                      <a:pt x="298" y="314"/>
                      <a:pt x="298" y="314"/>
                      <a:pt x="298" y="314"/>
                    </a:cubicBezTo>
                    <a:cubicBezTo>
                      <a:pt x="299" y="315"/>
                      <a:pt x="300" y="315"/>
                      <a:pt x="301" y="315"/>
                    </a:cubicBezTo>
                    <a:cubicBezTo>
                      <a:pt x="301" y="316"/>
                      <a:pt x="301" y="316"/>
                      <a:pt x="301" y="316"/>
                    </a:cubicBezTo>
                    <a:cubicBezTo>
                      <a:pt x="301" y="316"/>
                      <a:pt x="301" y="316"/>
                      <a:pt x="301" y="317"/>
                    </a:cubicBezTo>
                    <a:cubicBezTo>
                      <a:pt x="301" y="317"/>
                      <a:pt x="301" y="317"/>
                      <a:pt x="302" y="317"/>
                    </a:cubicBezTo>
                    <a:cubicBezTo>
                      <a:pt x="302" y="317"/>
                      <a:pt x="302" y="318"/>
                      <a:pt x="303" y="318"/>
                    </a:cubicBezTo>
                    <a:cubicBezTo>
                      <a:pt x="303" y="318"/>
                      <a:pt x="304" y="319"/>
                      <a:pt x="304" y="319"/>
                    </a:cubicBezTo>
                    <a:cubicBezTo>
                      <a:pt x="304" y="320"/>
                      <a:pt x="305" y="320"/>
                      <a:pt x="305" y="320"/>
                    </a:cubicBezTo>
                    <a:cubicBezTo>
                      <a:pt x="305" y="320"/>
                      <a:pt x="304" y="321"/>
                      <a:pt x="304" y="321"/>
                    </a:cubicBezTo>
                    <a:cubicBezTo>
                      <a:pt x="304" y="321"/>
                      <a:pt x="304" y="322"/>
                      <a:pt x="303" y="322"/>
                    </a:cubicBezTo>
                    <a:cubicBezTo>
                      <a:pt x="303" y="322"/>
                      <a:pt x="303" y="322"/>
                      <a:pt x="303" y="323"/>
                    </a:cubicBezTo>
                    <a:cubicBezTo>
                      <a:pt x="304" y="323"/>
                      <a:pt x="304" y="322"/>
                      <a:pt x="304" y="322"/>
                    </a:cubicBezTo>
                    <a:cubicBezTo>
                      <a:pt x="304" y="322"/>
                      <a:pt x="304" y="323"/>
                      <a:pt x="305" y="323"/>
                    </a:cubicBezTo>
                    <a:cubicBezTo>
                      <a:pt x="305" y="323"/>
                      <a:pt x="305" y="323"/>
                      <a:pt x="304" y="323"/>
                    </a:cubicBezTo>
                    <a:cubicBezTo>
                      <a:pt x="304" y="323"/>
                      <a:pt x="304" y="323"/>
                      <a:pt x="303" y="323"/>
                    </a:cubicBezTo>
                    <a:cubicBezTo>
                      <a:pt x="303" y="324"/>
                      <a:pt x="303" y="324"/>
                      <a:pt x="303" y="324"/>
                    </a:cubicBezTo>
                    <a:cubicBezTo>
                      <a:pt x="303" y="324"/>
                      <a:pt x="303" y="324"/>
                      <a:pt x="303" y="324"/>
                    </a:cubicBezTo>
                    <a:cubicBezTo>
                      <a:pt x="303" y="325"/>
                      <a:pt x="304" y="325"/>
                      <a:pt x="304" y="325"/>
                    </a:cubicBezTo>
                    <a:cubicBezTo>
                      <a:pt x="304" y="325"/>
                      <a:pt x="305" y="325"/>
                      <a:pt x="305" y="325"/>
                    </a:cubicBezTo>
                    <a:cubicBezTo>
                      <a:pt x="305" y="326"/>
                      <a:pt x="305" y="326"/>
                      <a:pt x="305" y="326"/>
                    </a:cubicBezTo>
                    <a:cubicBezTo>
                      <a:pt x="305" y="326"/>
                      <a:pt x="306" y="326"/>
                      <a:pt x="306" y="327"/>
                    </a:cubicBezTo>
                    <a:cubicBezTo>
                      <a:pt x="306" y="327"/>
                      <a:pt x="307" y="327"/>
                      <a:pt x="307" y="327"/>
                    </a:cubicBezTo>
                    <a:cubicBezTo>
                      <a:pt x="307" y="327"/>
                      <a:pt x="307" y="327"/>
                      <a:pt x="307" y="327"/>
                    </a:cubicBezTo>
                    <a:cubicBezTo>
                      <a:pt x="308" y="327"/>
                      <a:pt x="308" y="327"/>
                      <a:pt x="308" y="327"/>
                    </a:cubicBezTo>
                    <a:cubicBezTo>
                      <a:pt x="308" y="327"/>
                      <a:pt x="308" y="327"/>
                      <a:pt x="309" y="327"/>
                    </a:cubicBezTo>
                    <a:cubicBezTo>
                      <a:pt x="309" y="327"/>
                      <a:pt x="310" y="327"/>
                      <a:pt x="310" y="327"/>
                    </a:cubicBezTo>
                    <a:cubicBezTo>
                      <a:pt x="311" y="327"/>
                      <a:pt x="311" y="327"/>
                      <a:pt x="311" y="327"/>
                    </a:cubicBezTo>
                    <a:cubicBezTo>
                      <a:pt x="311" y="327"/>
                      <a:pt x="312" y="327"/>
                      <a:pt x="312" y="327"/>
                    </a:cubicBezTo>
                    <a:cubicBezTo>
                      <a:pt x="312" y="327"/>
                      <a:pt x="312" y="327"/>
                      <a:pt x="312" y="327"/>
                    </a:cubicBezTo>
                    <a:cubicBezTo>
                      <a:pt x="312" y="327"/>
                      <a:pt x="312" y="327"/>
                      <a:pt x="312" y="327"/>
                    </a:cubicBezTo>
                    <a:cubicBezTo>
                      <a:pt x="312" y="327"/>
                      <a:pt x="313" y="327"/>
                      <a:pt x="313" y="327"/>
                    </a:cubicBezTo>
                    <a:cubicBezTo>
                      <a:pt x="313" y="327"/>
                      <a:pt x="314" y="328"/>
                      <a:pt x="314" y="328"/>
                    </a:cubicBezTo>
                    <a:cubicBezTo>
                      <a:pt x="315" y="328"/>
                      <a:pt x="315" y="328"/>
                      <a:pt x="316" y="328"/>
                    </a:cubicBezTo>
                    <a:cubicBezTo>
                      <a:pt x="316" y="329"/>
                      <a:pt x="316" y="329"/>
                      <a:pt x="317" y="329"/>
                    </a:cubicBezTo>
                    <a:cubicBezTo>
                      <a:pt x="317" y="329"/>
                      <a:pt x="317" y="329"/>
                      <a:pt x="318" y="329"/>
                    </a:cubicBezTo>
                    <a:cubicBezTo>
                      <a:pt x="318" y="329"/>
                      <a:pt x="318" y="329"/>
                      <a:pt x="318" y="329"/>
                    </a:cubicBezTo>
                    <a:cubicBezTo>
                      <a:pt x="318" y="329"/>
                      <a:pt x="319" y="329"/>
                      <a:pt x="319" y="329"/>
                    </a:cubicBezTo>
                    <a:cubicBezTo>
                      <a:pt x="319" y="329"/>
                      <a:pt x="320" y="329"/>
                      <a:pt x="320" y="328"/>
                    </a:cubicBezTo>
                    <a:cubicBezTo>
                      <a:pt x="320" y="328"/>
                      <a:pt x="321" y="328"/>
                      <a:pt x="322" y="328"/>
                    </a:cubicBezTo>
                    <a:cubicBezTo>
                      <a:pt x="322" y="328"/>
                      <a:pt x="322" y="328"/>
                      <a:pt x="323" y="328"/>
                    </a:cubicBezTo>
                    <a:cubicBezTo>
                      <a:pt x="323" y="328"/>
                      <a:pt x="323" y="328"/>
                      <a:pt x="323" y="328"/>
                    </a:cubicBezTo>
                    <a:cubicBezTo>
                      <a:pt x="323" y="328"/>
                      <a:pt x="323" y="328"/>
                      <a:pt x="323" y="328"/>
                    </a:cubicBezTo>
                    <a:cubicBezTo>
                      <a:pt x="323" y="328"/>
                      <a:pt x="324" y="328"/>
                      <a:pt x="324" y="328"/>
                    </a:cubicBezTo>
                    <a:cubicBezTo>
                      <a:pt x="325" y="328"/>
                      <a:pt x="326" y="328"/>
                      <a:pt x="327" y="329"/>
                    </a:cubicBezTo>
                    <a:cubicBezTo>
                      <a:pt x="327" y="329"/>
                      <a:pt x="327" y="329"/>
                      <a:pt x="327" y="329"/>
                    </a:cubicBezTo>
                    <a:cubicBezTo>
                      <a:pt x="328" y="329"/>
                      <a:pt x="329" y="329"/>
                      <a:pt x="329" y="329"/>
                    </a:cubicBezTo>
                    <a:cubicBezTo>
                      <a:pt x="330" y="329"/>
                      <a:pt x="331" y="329"/>
                      <a:pt x="332" y="329"/>
                    </a:cubicBezTo>
                    <a:cubicBezTo>
                      <a:pt x="332" y="329"/>
                      <a:pt x="333" y="329"/>
                      <a:pt x="334" y="329"/>
                    </a:cubicBezTo>
                    <a:cubicBezTo>
                      <a:pt x="334" y="329"/>
                      <a:pt x="335" y="329"/>
                      <a:pt x="335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7" y="329"/>
                      <a:pt x="337" y="329"/>
                      <a:pt x="338" y="329"/>
                    </a:cubicBezTo>
                    <a:cubicBezTo>
                      <a:pt x="338" y="329"/>
                      <a:pt x="338" y="329"/>
                      <a:pt x="339" y="329"/>
                    </a:cubicBezTo>
                    <a:cubicBezTo>
                      <a:pt x="339" y="329"/>
                      <a:pt x="339" y="328"/>
                      <a:pt x="340" y="328"/>
                    </a:cubicBezTo>
                    <a:cubicBezTo>
                      <a:pt x="340" y="328"/>
                      <a:pt x="340" y="328"/>
                      <a:pt x="340" y="328"/>
                    </a:cubicBezTo>
                    <a:cubicBezTo>
                      <a:pt x="340" y="329"/>
                      <a:pt x="341" y="329"/>
                      <a:pt x="341" y="329"/>
                    </a:cubicBezTo>
                    <a:cubicBezTo>
                      <a:pt x="341" y="329"/>
                      <a:pt x="342" y="329"/>
                      <a:pt x="342" y="329"/>
                    </a:cubicBezTo>
                    <a:cubicBezTo>
                      <a:pt x="342" y="329"/>
                      <a:pt x="343" y="329"/>
                      <a:pt x="343" y="329"/>
                    </a:cubicBezTo>
                    <a:cubicBezTo>
                      <a:pt x="343" y="329"/>
                      <a:pt x="343" y="329"/>
                      <a:pt x="343" y="329"/>
                    </a:cubicBezTo>
                    <a:cubicBezTo>
                      <a:pt x="344" y="329"/>
                      <a:pt x="344" y="329"/>
                      <a:pt x="344" y="329"/>
                    </a:cubicBezTo>
                    <a:cubicBezTo>
                      <a:pt x="345" y="329"/>
                      <a:pt x="346" y="329"/>
                      <a:pt x="346" y="329"/>
                    </a:cubicBezTo>
                    <a:cubicBezTo>
                      <a:pt x="347" y="328"/>
                      <a:pt x="347" y="328"/>
                      <a:pt x="348" y="328"/>
                    </a:cubicBezTo>
                    <a:cubicBezTo>
                      <a:pt x="349" y="328"/>
                      <a:pt x="349" y="328"/>
                      <a:pt x="350" y="328"/>
                    </a:cubicBezTo>
                    <a:cubicBezTo>
                      <a:pt x="350" y="328"/>
                      <a:pt x="351" y="328"/>
                      <a:pt x="352" y="328"/>
                    </a:cubicBezTo>
                    <a:cubicBezTo>
                      <a:pt x="352" y="328"/>
                      <a:pt x="353" y="328"/>
                      <a:pt x="353" y="328"/>
                    </a:cubicBezTo>
                    <a:cubicBezTo>
                      <a:pt x="354" y="327"/>
                      <a:pt x="355" y="327"/>
                      <a:pt x="355" y="326"/>
                    </a:cubicBezTo>
                    <a:cubicBezTo>
                      <a:pt x="356" y="326"/>
                      <a:pt x="356" y="326"/>
                      <a:pt x="356" y="326"/>
                    </a:cubicBezTo>
                    <a:cubicBezTo>
                      <a:pt x="357" y="325"/>
                      <a:pt x="357" y="325"/>
                      <a:pt x="357" y="325"/>
                    </a:cubicBezTo>
                    <a:cubicBezTo>
                      <a:pt x="358" y="325"/>
                      <a:pt x="358" y="324"/>
                      <a:pt x="358" y="324"/>
                    </a:cubicBezTo>
                    <a:cubicBezTo>
                      <a:pt x="359" y="324"/>
                      <a:pt x="359" y="324"/>
                      <a:pt x="360" y="324"/>
                    </a:cubicBezTo>
                    <a:cubicBezTo>
                      <a:pt x="360" y="324"/>
                      <a:pt x="360" y="324"/>
                      <a:pt x="360" y="324"/>
                    </a:cubicBezTo>
                    <a:cubicBezTo>
                      <a:pt x="360" y="324"/>
                      <a:pt x="360" y="324"/>
                      <a:pt x="360" y="324"/>
                    </a:cubicBezTo>
                    <a:cubicBezTo>
                      <a:pt x="360" y="324"/>
                      <a:pt x="359" y="324"/>
                      <a:pt x="359" y="324"/>
                    </a:cubicBezTo>
                    <a:cubicBezTo>
                      <a:pt x="359" y="324"/>
                      <a:pt x="358" y="324"/>
                      <a:pt x="358" y="324"/>
                    </a:cubicBezTo>
                    <a:cubicBezTo>
                      <a:pt x="358" y="324"/>
                      <a:pt x="358" y="324"/>
                      <a:pt x="358" y="324"/>
                    </a:cubicBezTo>
                    <a:cubicBezTo>
                      <a:pt x="358" y="323"/>
                      <a:pt x="359" y="323"/>
                      <a:pt x="359" y="323"/>
                    </a:cubicBezTo>
                    <a:cubicBezTo>
                      <a:pt x="359" y="323"/>
                      <a:pt x="359" y="323"/>
                      <a:pt x="359" y="323"/>
                    </a:cubicBezTo>
                    <a:cubicBezTo>
                      <a:pt x="360" y="323"/>
                      <a:pt x="360" y="323"/>
                      <a:pt x="360" y="323"/>
                    </a:cubicBezTo>
                    <a:cubicBezTo>
                      <a:pt x="360" y="323"/>
                      <a:pt x="360" y="323"/>
                      <a:pt x="360" y="323"/>
                    </a:cubicBezTo>
                    <a:cubicBezTo>
                      <a:pt x="360" y="323"/>
                      <a:pt x="361" y="323"/>
                      <a:pt x="361" y="323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61" y="323"/>
                      <a:pt x="361" y="323"/>
                      <a:pt x="360" y="323"/>
                    </a:cubicBezTo>
                    <a:cubicBezTo>
                      <a:pt x="360" y="323"/>
                      <a:pt x="360" y="323"/>
                      <a:pt x="360" y="323"/>
                    </a:cubicBezTo>
                    <a:cubicBezTo>
                      <a:pt x="360" y="323"/>
                      <a:pt x="360" y="323"/>
                      <a:pt x="361" y="323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62" y="323"/>
                      <a:pt x="362" y="323"/>
                      <a:pt x="362" y="323"/>
                    </a:cubicBezTo>
                    <a:cubicBezTo>
                      <a:pt x="363" y="323"/>
                      <a:pt x="363" y="323"/>
                      <a:pt x="364" y="323"/>
                    </a:cubicBezTo>
                    <a:cubicBezTo>
                      <a:pt x="364" y="323"/>
                      <a:pt x="364" y="323"/>
                      <a:pt x="365" y="324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64" y="323"/>
                      <a:pt x="364" y="323"/>
                      <a:pt x="363" y="323"/>
                    </a:cubicBezTo>
                    <a:cubicBezTo>
                      <a:pt x="363" y="323"/>
                      <a:pt x="362" y="323"/>
                      <a:pt x="362" y="323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62" y="323"/>
                      <a:pt x="362" y="323"/>
                      <a:pt x="362" y="323"/>
                    </a:cubicBezTo>
                    <a:cubicBezTo>
                      <a:pt x="362" y="323"/>
                      <a:pt x="362" y="323"/>
                      <a:pt x="362" y="323"/>
                    </a:cubicBezTo>
                    <a:cubicBezTo>
                      <a:pt x="362" y="323"/>
                      <a:pt x="363" y="322"/>
                      <a:pt x="363" y="322"/>
                    </a:cubicBezTo>
                    <a:cubicBezTo>
                      <a:pt x="363" y="323"/>
                      <a:pt x="364" y="323"/>
                      <a:pt x="364" y="323"/>
                    </a:cubicBezTo>
                    <a:cubicBezTo>
                      <a:pt x="364" y="323"/>
                      <a:pt x="365" y="323"/>
                      <a:pt x="365" y="323"/>
                    </a:cubicBezTo>
                    <a:cubicBezTo>
                      <a:pt x="365" y="323"/>
                      <a:pt x="365" y="323"/>
                      <a:pt x="365" y="324"/>
                    </a:cubicBezTo>
                    <a:cubicBezTo>
                      <a:pt x="365" y="324"/>
                      <a:pt x="366" y="324"/>
                      <a:pt x="366" y="324"/>
                    </a:cubicBezTo>
                    <a:cubicBezTo>
                      <a:pt x="367" y="324"/>
                      <a:pt x="368" y="324"/>
                      <a:pt x="370" y="325"/>
                    </a:cubicBezTo>
                    <a:cubicBezTo>
                      <a:pt x="370" y="325"/>
                      <a:pt x="370" y="325"/>
                      <a:pt x="371" y="325"/>
                    </a:cubicBezTo>
                    <a:cubicBezTo>
                      <a:pt x="371" y="325"/>
                      <a:pt x="371" y="325"/>
                      <a:pt x="371" y="325"/>
                    </a:cubicBezTo>
                    <a:cubicBezTo>
                      <a:pt x="372" y="325"/>
                      <a:pt x="372" y="325"/>
                      <a:pt x="373" y="325"/>
                    </a:cubicBezTo>
                    <a:cubicBezTo>
                      <a:pt x="373" y="326"/>
                      <a:pt x="373" y="326"/>
                      <a:pt x="374" y="326"/>
                    </a:cubicBezTo>
                    <a:cubicBezTo>
                      <a:pt x="374" y="326"/>
                      <a:pt x="374" y="326"/>
                      <a:pt x="375" y="326"/>
                    </a:cubicBezTo>
                    <a:cubicBezTo>
                      <a:pt x="375" y="327"/>
                      <a:pt x="375" y="327"/>
                      <a:pt x="376" y="327"/>
                    </a:cubicBezTo>
                    <a:cubicBezTo>
                      <a:pt x="376" y="327"/>
                      <a:pt x="376" y="327"/>
                      <a:pt x="376" y="327"/>
                    </a:cubicBezTo>
                    <a:cubicBezTo>
                      <a:pt x="377" y="327"/>
                      <a:pt x="377" y="327"/>
                      <a:pt x="377" y="327"/>
                    </a:cubicBezTo>
                    <a:cubicBezTo>
                      <a:pt x="378" y="327"/>
                      <a:pt x="379" y="327"/>
                      <a:pt x="380" y="327"/>
                    </a:cubicBezTo>
                    <a:cubicBezTo>
                      <a:pt x="380" y="327"/>
                      <a:pt x="381" y="327"/>
                      <a:pt x="381" y="327"/>
                    </a:cubicBezTo>
                    <a:cubicBezTo>
                      <a:pt x="382" y="326"/>
                      <a:pt x="382" y="326"/>
                      <a:pt x="383" y="326"/>
                    </a:cubicBezTo>
                    <a:cubicBezTo>
                      <a:pt x="383" y="326"/>
                      <a:pt x="384" y="326"/>
                      <a:pt x="385" y="326"/>
                    </a:cubicBezTo>
                    <a:cubicBezTo>
                      <a:pt x="385" y="326"/>
                      <a:pt x="385" y="326"/>
                      <a:pt x="385" y="326"/>
                    </a:cubicBezTo>
                    <a:cubicBezTo>
                      <a:pt x="385" y="326"/>
                      <a:pt x="386" y="326"/>
                      <a:pt x="386" y="326"/>
                    </a:cubicBezTo>
                    <a:cubicBezTo>
                      <a:pt x="386" y="326"/>
                      <a:pt x="387" y="326"/>
                      <a:pt x="387" y="326"/>
                    </a:cubicBezTo>
                    <a:cubicBezTo>
                      <a:pt x="387" y="326"/>
                      <a:pt x="388" y="326"/>
                      <a:pt x="388" y="326"/>
                    </a:cubicBezTo>
                    <a:cubicBezTo>
                      <a:pt x="388" y="326"/>
                      <a:pt x="388" y="326"/>
                      <a:pt x="388" y="326"/>
                    </a:cubicBezTo>
                    <a:cubicBezTo>
                      <a:pt x="388" y="326"/>
                      <a:pt x="388" y="326"/>
                      <a:pt x="388" y="326"/>
                    </a:cubicBezTo>
                    <a:cubicBezTo>
                      <a:pt x="388" y="326"/>
                      <a:pt x="388" y="326"/>
                      <a:pt x="389" y="326"/>
                    </a:cubicBezTo>
                    <a:cubicBezTo>
                      <a:pt x="389" y="326"/>
                      <a:pt x="390" y="326"/>
                      <a:pt x="390" y="326"/>
                    </a:cubicBezTo>
                    <a:cubicBezTo>
                      <a:pt x="391" y="326"/>
                      <a:pt x="392" y="326"/>
                      <a:pt x="392" y="326"/>
                    </a:cubicBezTo>
                    <a:cubicBezTo>
                      <a:pt x="392" y="326"/>
                      <a:pt x="392" y="326"/>
                      <a:pt x="392" y="326"/>
                    </a:cubicBezTo>
                    <a:cubicBezTo>
                      <a:pt x="392" y="326"/>
                      <a:pt x="392" y="326"/>
                      <a:pt x="391" y="326"/>
                    </a:cubicBezTo>
                    <a:cubicBezTo>
                      <a:pt x="392" y="325"/>
                      <a:pt x="392" y="325"/>
                      <a:pt x="392" y="325"/>
                    </a:cubicBezTo>
                    <a:cubicBezTo>
                      <a:pt x="392" y="325"/>
                      <a:pt x="392" y="325"/>
                      <a:pt x="393" y="325"/>
                    </a:cubicBezTo>
                    <a:cubicBezTo>
                      <a:pt x="393" y="325"/>
                      <a:pt x="393" y="325"/>
                      <a:pt x="394" y="326"/>
                    </a:cubicBezTo>
                    <a:cubicBezTo>
                      <a:pt x="394" y="326"/>
                      <a:pt x="394" y="326"/>
                      <a:pt x="394" y="326"/>
                    </a:cubicBezTo>
                    <a:cubicBezTo>
                      <a:pt x="395" y="326"/>
                      <a:pt x="396" y="325"/>
                      <a:pt x="396" y="325"/>
                    </a:cubicBezTo>
                    <a:cubicBezTo>
                      <a:pt x="397" y="325"/>
                      <a:pt x="397" y="325"/>
                      <a:pt x="397" y="324"/>
                    </a:cubicBezTo>
                    <a:cubicBezTo>
                      <a:pt x="397" y="324"/>
                      <a:pt x="397" y="324"/>
                      <a:pt x="396" y="324"/>
                    </a:cubicBezTo>
                    <a:cubicBezTo>
                      <a:pt x="397" y="324"/>
                      <a:pt x="397" y="324"/>
                      <a:pt x="397" y="324"/>
                    </a:cubicBezTo>
                    <a:cubicBezTo>
                      <a:pt x="397" y="324"/>
                      <a:pt x="397" y="324"/>
                      <a:pt x="397" y="324"/>
                    </a:cubicBezTo>
                    <a:cubicBezTo>
                      <a:pt x="397" y="324"/>
                      <a:pt x="397" y="324"/>
                      <a:pt x="397" y="324"/>
                    </a:cubicBezTo>
                    <a:cubicBezTo>
                      <a:pt x="397" y="324"/>
                      <a:pt x="398" y="324"/>
                      <a:pt x="398" y="324"/>
                    </a:cubicBezTo>
                    <a:cubicBezTo>
                      <a:pt x="398" y="324"/>
                      <a:pt x="398" y="324"/>
                      <a:pt x="398" y="324"/>
                    </a:cubicBezTo>
                    <a:cubicBezTo>
                      <a:pt x="398" y="324"/>
                      <a:pt x="398" y="324"/>
                      <a:pt x="398" y="324"/>
                    </a:cubicBezTo>
                    <a:cubicBezTo>
                      <a:pt x="398" y="324"/>
                      <a:pt x="398" y="324"/>
                      <a:pt x="399" y="324"/>
                    </a:cubicBezTo>
                    <a:cubicBezTo>
                      <a:pt x="399" y="324"/>
                      <a:pt x="399" y="324"/>
                      <a:pt x="399" y="324"/>
                    </a:cubicBezTo>
                    <a:cubicBezTo>
                      <a:pt x="399" y="324"/>
                      <a:pt x="399" y="324"/>
                      <a:pt x="399" y="324"/>
                    </a:cubicBezTo>
                    <a:cubicBezTo>
                      <a:pt x="399" y="324"/>
                      <a:pt x="399" y="324"/>
                      <a:pt x="399" y="324"/>
                    </a:cubicBezTo>
                    <a:cubicBezTo>
                      <a:pt x="399" y="325"/>
                      <a:pt x="399" y="325"/>
                      <a:pt x="399" y="325"/>
                    </a:cubicBezTo>
                    <a:cubicBezTo>
                      <a:pt x="399" y="325"/>
                      <a:pt x="399" y="325"/>
                      <a:pt x="399" y="325"/>
                    </a:cubicBezTo>
                    <a:cubicBezTo>
                      <a:pt x="398" y="325"/>
                      <a:pt x="398" y="325"/>
                      <a:pt x="398" y="325"/>
                    </a:cubicBezTo>
                    <a:cubicBezTo>
                      <a:pt x="398" y="325"/>
                      <a:pt x="398" y="325"/>
                      <a:pt x="398" y="325"/>
                    </a:cubicBezTo>
                    <a:cubicBezTo>
                      <a:pt x="399" y="326"/>
                      <a:pt x="399" y="326"/>
                      <a:pt x="400" y="326"/>
                    </a:cubicBezTo>
                    <a:cubicBezTo>
                      <a:pt x="400" y="326"/>
                      <a:pt x="401" y="326"/>
                      <a:pt x="401" y="326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2" y="327"/>
                      <a:pt x="402" y="327"/>
                      <a:pt x="403" y="327"/>
                    </a:cubicBezTo>
                    <a:cubicBezTo>
                      <a:pt x="403" y="328"/>
                      <a:pt x="404" y="328"/>
                      <a:pt x="404" y="328"/>
                    </a:cubicBezTo>
                    <a:cubicBezTo>
                      <a:pt x="405" y="329"/>
                      <a:pt x="406" y="329"/>
                      <a:pt x="407" y="329"/>
                    </a:cubicBezTo>
                    <a:cubicBezTo>
                      <a:pt x="407" y="329"/>
                      <a:pt x="408" y="329"/>
                      <a:pt x="408" y="329"/>
                    </a:cubicBezTo>
                    <a:cubicBezTo>
                      <a:pt x="408" y="329"/>
                      <a:pt x="408" y="329"/>
                      <a:pt x="408" y="329"/>
                    </a:cubicBezTo>
                    <a:cubicBezTo>
                      <a:pt x="408" y="329"/>
                      <a:pt x="408" y="329"/>
                      <a:pt x="408" y="329"/>
                    </a:cubicBezTo>
                    <a:cubicBezTo>
                      <a:pt x="408" y="330"/>
                      <a:pt x="408" y="330"/>
                      <a:pt x="408" y="330"/>
                    </a:cubicBezTo>
                    <a:cubicBezTo>
                      <a:pt x="408" y="330"/>
                      <a:pt x="408" y="331"/>
                      <a:pt x="408" y="331"/>
                    </a:cubicBezTo>
                    <a:cubicBezTo>
                      <a:pt x="408" y="331"/>
                      <a:pt x="408" y="331"/>
                      <a:pt x="408" y="331"/>
                    </a:cubicBezTo>
                    <a:cubicBezTo>
                      <a:pt x="409" y="331"/>
                      <a:pt x="409" y="331"/>
                      <a:pt x="409" y="331"/>
                    </a:cubicBezTo>
                    <a:cubicBezTo>
                      <a:pt x="409" y="331"/>
                      <a:pt x="409" y="331"/>
                      <a:pt x="409" y="331"/>
                    </a:cubicBezTo>
                    <a:cubicBezTo>
                      <a:pt x="409" y="331"/>
                      <a:pt x="409" y="332"/>
                      <a:pt x="409" y="332"/>
                    </a:cubicBezTo>
                    <a:cubicBezTo>
                      <a:pt x="409" y="332"/>
                      <a:pt x="409" y="333"/>
                      <a:pt x="409" y="333"/>
                    </a:cubicBezTo>
                    <a:cubicBezTo>
                      <a:pt x="409" y="333"/>
                      <a:pt x="409" y="333"/>
                      <a:pt x="409" y="333"/>
                    </a:cubicBezTo>
                    <a:cubicBezTo>
                      <a:pt x="409" y="334"/>
                      <a:pt x="410" y="334"/>
                      <a:pt x="410" y="334"/>
                    </a:cubicBezTo>
                    <a:cubicBezTo>
                      <a:pt x="411" y="334"/>
                      <a:pt x="411" y="334"/>
                      <a:pt x="412" y="334"/>
                    </a:cubicBezTo>
                    <a:cubicBezTo>
                      <a:pt x="412" y="334"/>
                      <a:pt x="412" y="334"/>
                      <a:pt x="413" y="334"/>
                    </a:cubicBezTo>
                    <a:cubicBezTo>
                      <a:pt x="413" y="334"/>
                      <a:pt x="413" y="334"/>
                      <a:pt x="413" y="334"/>
                    </a:cubicBezTo>
                    <a:cubicBezTo>
                      <a:pt x="413" y="334"/>
                      <a:pt x="414" y="334"/>
                      <a:pt x="414" y="334"/>
                    </a:cubicBezTo>
                    <a:cubicBezTo>
                      <a:pt x="414" y="334"/>
                      <a:pt x="414" y="333"/>
                      <a:pt x="414" y="333"/>
                    </a:cubicBezTo>
                    <a:cubicBezTo>
                      <a:pt x="414" y="333"/>
                      <a:pt x="414" y="333"/>
                      <a:pt x="414" y="333"/>
                    </a:cubicBezTo>
                    <a:cubicBezTo>
                      <a:pt x="413" y="333"/>
                      <a:pt x="413" y="332"/>
                      <a:pt x="412" y="332"/>
                    </a:cubicBezTo>
                    <a:cubicBezTo>
                      <a:pt x="412" y="332"/>
                      <a:pt x="412" y="332"/>
                      <a:pt x="412" y="332"/>
                    </a:cubicBezTo>
                    <a:cubicBezTo>
                      <a:pt x="412" y="332"/>
                      <a:pt x="412" y="332"/>
                      <a:pt x="412" y="332"/>
                    </a:cubicBezTo>
                    <a:cubicBezTo>
                      <a:pt x="412" y="332"/>
                      <a:pt x="413" y="332"/>
                      <a:pt x="413" y="332"/>
                    </a:cubicBezTo>
                    <a:cubicBezTo>
                      <a:pt x="413" y="332"/>
                      <a:pt x="414" y="332"/>
                      <a:pt x="414" y="332"/>
                    </a:cubicBezTo>
                    <a:cubicBezTo>
                      <a:pt x="414" y="332"/>
                      <a:pt x="414" y="332"/>
                      <a:pt x="414" y="333"/>
                    </a:cubicBezTo>
                    <a:cubicBezTo>
                      <a:pt x="415" y="333"/>
                      <a:pt x="415" y="333"/>
                      <a:pt x="415" y="333"/>
                    </a:cubicBezTo>
                    <a:cubicBezTo>
                      <a:pt x="416" y="333"/>
                      <a:pt x="416" y="333"/>
                      <a:pt x="416" y="333"/>
                    </a:cubicBezTo>
                    <a:cubicBezTo>
                      <a:pt x="416" y="333"/>
                      <a:pt x="417" y="334"/>
                      <a:pt x="417" y="334"/>
                    </a:cubicBezTo>
                    <a:cubicBezTo>
                      <a:pt x="417" y="334"/>
                      <a:pt x="418" y="334"/>
                      <a:pt x="418" y="334"/>
                    </a:cubicBezTo>
                    <a:cubicBezTo>
                      <a:pt x="418" y="334"/>
                      <a:pt x="419" y="334"/>
                      <a:pt x="419" y="334"/>
                    </a:cubicBezTo>
                    <a:cubicBezTo>
                      <a:pt x="419" y="334"/>
                      <a:pt x="420" y="334"/>
                      <a:pt x="420" y="335"/>
                    </a:cubicBezTo>
                    <a:cubicBezTo>
                      <a:pt x="420" y="335"/>
                      <a:pt x="420" y="335"/>
                      <a:pt x="420" y="335"/>
                    </a:cubicBezTo>
                    <a:cubicBezTo>
                      <a:pt x="420" y="335"/>
                      <a:pt x="420" y="335"/>
                      <a:pt x="420" y="336"/>
                    </a:cubicBezTo>
                    <a:cubicBezTo>
                      <a:pt x="420" y="336"/>
                      <a:pt x="420" y="336"/>
                      <a:pt x="420" y="336"/>
                    </a:cubicBezTo>
                    <a:cubicBezTo>
                      <a:pt x="420" y="336"/>
                      <a:pt x="420" y="336"/>
                      <a:pt x="421" y="337"/>
                    </a:cubicBezTo>
                    <a:cubicBezTo>
                      <a:pt x="421" y="337"/>
                      <a:pt x="421" y="337"/>
                      <a:pt x="422" y="337"/>
                    </a:cubicBezTo>
                    <a:cubicBezTo>
                      <a:pt x="422" y="337"/>
                      <a:pt x="422" y="337"/>
                      <a:pt x="423" y="337"/>
                    </a:cubicBezTo>
                    <a:cubicBezTo>
                      <a:pt x="423" y="337"/>
                      <a:pt x="423" y="337"/>
                      <a:pt x="423" y="336"/>
                    </a:cubicBezTo>
                    <a:cubicBezTo>
                      <a:pt x="423" y="336"/>
                      <a:pt x="423" y="336"/>
                      <a:pt x="423" y="336"/>
                    </a:cubicBezTo>
                    <a:cubicBezTo>
                      <a:pt x="423" y="336"/>
                      <a:pt x="423" y="336"/>
                      <a:pt x="422" y="335"/>
                    </a:cubicBezTo>
                    <a:cubicBezTo>
                      <a:pt x="422" y="335"/>
                      <a:pt x="422" y="335"/>
                      <a:pt x="422" y="335"/>
                    </a:cubicBezTo>
                    <a:cubicBezTo>
                      <a:pt x="422" y="335"/>
                      <a:pt x="422" y="335"/>
                      <a:pt x="421" y="335"/>
                    </a:cubicBezTo>
                    <a:cubicBezTo>
                      <a:pt x="422" y="335"/>
                      <a:pt x="422" y="335"/>
                      <a:pt x="422" y="335"/>
                    </a:cubicBezTo>
                    <a:cubicBezTo>
                      <a:pt x="422" y="335"/>
                      <a:pt x="422" y="335"/>
                      <a:pt x="422" y="335"/>
                    </a:cubicBezTo>
                    <a:cubicBezTo>
                      <a:pt x="423" y="335"/>
                      <a:pt x="423" y="335"/>
                      <a:pt x="423" y="336"/>
                    </a:cubicBezTo>
                    <a:cubicBezTo>
                      <a:pt x="423" y="336"/>
                      <a:pt x="424" y="336"/>
                      <a:pt x="424" y="336"/>
                    </a:cubicBezTo>
                    <a:cubicBezTo>
                      <a:pt x="424" y="336"/>
                      <a:pt x="424" y="336"/>
                      <a:pt x="424" y="336"/>
                    </a:cubicBezTo>
                    <a:cubicBezTo>
                      <a:pt x="424" y="336"/>
                      <a:pt x="424" y="336"/>
                      <a:pt x="424" y="336"/>
                    </a:cubicBezTo>
                    <a:cubicBezTo>
                      <a:pt x="424" y="336"/>
                      <a:pt x="425" y="337"/>
                      <a:pt x="425" y="337"/>
                    </a:cubicBezTo>
                    <a:cubicBezTo>
                      <a:pt x="425" y="337"/>
                      <a:pt x="425" y="337"/>
                      <a:pt x="425" y="336"/>
                    </a:cubicBezTo>
                    <a:cubicBezTo>
                      <a:pt x="425" y="336"/>
                      <a:pt x="425" y="336"/>
                      <a:pt x="425" y="336"/>
                    </a:cubicBezTo>
                    <a:cubicBezTo>
                      <a:pt x="425" y="336"/>
                      <a:pt x="425" y="336"/>
                      <a:pt x="425" y="336"/>
                    </a:cubicBezTo>
                    <a:cubicBezTo>
                      <a:pt x="425" y="336"/>
                      <a:pt x="425" y="336"/>
                      <a:pt x="425" y="336"/>
                    </a:cubicBezTo>
                    <a:cubicBezTo>
                      <a:pt x="426" y="336"/>
                      <a:pt x="426" y="335"/>
                      <a:pt x="426" y="335"/>
                    </a:cubicBezTo>
                    <a:cubicBezTo>
                      <a:pt x="426" y="335"/>
                      <a:pt x="427" y="335"/>
                      <a:pt x="427" y="335"/>
                    </a:cubicBezTo>
                    <a:cubicBezTo>
                      <a:pt x="427" y="335"/>
                      <a:pt x="427" y="335"/>
                      <a:pt x="428" y="335"/>
                    </a:cubicBezTo>
                    <a:cubicBezTo>
                      <a:pt x="428" y="335"/>
                      <a:pt x="428" y="335"/>
                      <a:pt x="428" y="335"/>
                    </a:cubicBezTo>
                    <a:cubicBezTo>
                      <a:pt x="428" y="335"/>
                      <a:pt x="428" y="335"/>
                      <a:pt x="429" y="335"/>
                    </a:cubicBezTo>
                    <a:cubicBezTo>
                      <a:pt x="429" y="335"/>
                      <a:pt x="429" y="335"/>
                      <a:pt x="429" y="335"/>
                    </a:cubicBezTo>
                    <a:cubicBezTo>
                      <a:pt x="429" y="335"/>
                      <a:pt x="429" y="335"/>
                      <a:pt x="429" y="335"/>
                    </a:cubicBezTo>
                    <a:cubicBezTo>
                      <a:pt x="430" y="335"/>
                      <a:pt x="430" y="335"/>
                      <a:pt x="431" y="335"/>
                    </a:cubicBezTo>
                    <a:cubicBezTo>
                      <a:pt x="431" y="335"/>
                      <a:pt x="431" y="335"/>
                      <a:pt x="431" y="336"/>
                    </a:cubicBezTo>
                    <a:cubicBezTo>
                      <a:pt x="432" y="336"/>
                      <a:pt x="432" y="336"/>
                      <a:pt x="432" y="336"/>
                    </a:cubicBezTo>
                    <a:cubicBezTo>
                      <a:pt x="433" y="336"/>
                      <a:pt x="433" y="336"/>
                      <a:pt x="433" y="336"/>
                    </a:cubicBezTo>
                    <a:cubicBezTo>
                      <a:pt x="433" y="336"/>
                      <a:pt x="434" y="336"/>
                      <a:pt x="434" y="336"/>
                    </a:cubicBezTo>
                    <a:cubicBezTo>
                      <a:pt x="434" y="336"/>
                      <a:pt x="434" y="336"/>
                      <a:pt x="434" y="336"/>
                    </a:cubicBezTo>
                    <a:cubicBezTo>
                      <a:pt x="434" y="336"/>
                      <a:pt x="434" y="336"/>
                      <a:pt x="434" y="336"/>
                    </a:cubicBezTo>
                    <a:cubicBezTo>
                      <a:pt x="434" y="335"/>
                      <a:pt x="434" y="335"/>
                      <a:pt x="434" y="335"/>
                    </a:cubicBezTo>
                    <a:cubicBezTo>
                      <a:pt x="434" y="335"/>
                      <a:pt x="434" y="335"/>
                      <a:pt x="435" y="335"/>
                    </a:cubicBezTo>
                    <a:cubicBezTo>
                      <a:pt x="435" y="335"/>
                      <a:pt x="435" y="335"/>
                      <a:pt x="435" y="335"/>
                    </a:cubicBezTo>
                    <a:cubicBezTo>
                      <a:pt x="435" y="335"/>
                      <a:pt x="435" y="335"/>
                      <a:pt x="435" y="336"/>
                    </a:cubicBezTo>
                    <a:cubicBezTo>
                      <a:pt x="435" y="336"/>
                      <a:pt x="435" y="336"/>
                      <a:pt x="435" y="336"/>
                    </a:cubicBezTo>
                    <a:cubicBezTo>
                      <a:pt x="435" y="336"/>
                      <a:pt x="435" y="337"/>
                      <a:pt x="435" y="337"/>
                    </a:cubicBezTo>
                    <a:cubicBezTo>
                      <a:pt x="435" y="337"/>
                      <a:pt x="436" y="337"/>
                      <a:pt x="436" y="337"/>
                    </a:cubicBezTo>
                    <a:cubicBezTo>
                      <a:pt x="436" y="337"/>
                      <a:pt x="437" y="337"/>
                      <a:pt x="437" y="337"/>
                    </a:cubicBezTo>
                    <a:cubicBezTo>
                      <a:pt x="437" y="337"/>
                      <a:pt x="437" y="336"/>
                      <a:pt x="438" y="336"/>
                    </a:cubicBezTo>
                    <a:cubicBezTo>
                      <a:pt x="438" y="336"/>
                      <a:pt x="438" y="336"/>
                      <a:pt x="438" y="335"/>
                    </a:cubicBezTo>
                    <a:cubicBezTo>
                      <a:pt x="438" y="335"/>
                      <a:pt x="439" y="335"/>
                      <a:pt x="439" y="335"/>
                    </a:cubicBezTo>
                    <a:cubicBezTo>
                      <a:pt x="439" y="335"/>
                      <a:pt x="439" y="335"/>
                      <a:pt x="439" y="335"/>
                    </a:cubicBezTo>
                    <a:cubicBezTo>
                      <a:pt x="439" y="335"/>
                      <a:pt x="439" y="335"/>
                      <a:pt x="439" y="334"/>
                    </a:cubicBezTo>
                    <a:cubicBezTo>
                      <a:pt x="439" y="334"/>
                      <a:pt x="439" y="334"/>
                      <a:pt x="438" y="334"/>
                    </a:cubicBezTo>
                    <a:cubicBezTo>
                      <a:pt x="438" y="334"/>
                      <a:pt x="438" y="334"/>
                      <a:pt x="437" y="334"/>
                    </a:cubicBezTo>
                    <a:cubicBezTo>
                      <a:pt x="437" y="334"/>
                      <a:pt x="437" y="334"/>
                      <a:pt x="437" y="333"/>
                    </a:cubicBezTo>
                    <a:cubicBezTo>
                      <a:pt x="437" y="333"/>
                      <a:pt x="437" y="333"/>
                      <a:pt x="437" y="333"/>
                    </a:cubicBezTo>
                    <a:cubicBezTo>
                      <a:pt x="437" y="333"/>
                      <a:pt x="437" y="333"/>
                      <a:pt x="438" y="332"/>
                    </a:cubicBezTo>
                    <a:cubicBezTo>
                      <a:pt x="438" y="332"/>
                      <a:pt x="439" y="332"/>
                      <a:pt x="439" y="332"/>
                    </a:cubicBezTo>
                    <a:cubicBezTo>
                      <a:pt x="439" y="331"/>
                      <a:pt x="440" y="331"/>
                      <a:pt x="440" y="330"/>
                    </a:cubicBezTo>
                    <a:cubicBezTo>
                      <a:pt x="440" y="330"/>
                      <a:pt x="440" y="330"/>
                      <a:pt x="440" y="330"/>
                    </a:cubicBezTo>
                    <a:cubicBezTo>
                      <a:pt x="440" y="330"/>
                      <a:pt x="440" y="330"/>
                      <a:pt x="440" y="330"/>
                    </a:cubicBezTo>
                    <a:cubicBezTo>
                      <a:pt x="440" y="330"/>
                      <a:pt x="440" y="330"/>
                      <a:pt x="440" y="329"/>
                    </a:cubicBezTo>
                    <a:cubicBezTo>
                      <a:pt x="440" y="329"/>
                      <a:pt x="440" y="329"/>
                      <a:pt x="441" y="328"/>
                    </a:cubicBezTo>
                    <a:cubicBezTo>
                      <a:pt x="441" y="328"/>
                      <a:pt x="442" y="328"/>
                      <a:pt x="442" y="328"/>
                    </a:cubicBezTo>
                    <a:cubicBezTo>
                      <a:pt x="442" y="328"/>
                      <a:pt x="443" y="328"/>
                      <a:pt x="443" y="328"/>
                    </a:cubicBezTo>
                    <a:cubicBezTo>
                      <a:pt x="443" y="328"/>
                      <a:pt x="443" y="328"/>
                      <a:pt x="444" y="329"/>
                    </a:cubicBezTo>
                    <a:cubicBezTo>
                      <a:pt x="444" y="329"/>
                      <a:pt x="444" y="328"/>
                      <a:pt x="444" y="328"/>
                    </a:cubicBezTo>
                    <a:cubicBezTo>
                      <a:pt x="445" y="329"/>
                      <a:pt x="445" y="329"/>
                      <a:pt x="446" y="329"/>
                    </a:cubicBezTo>
                    <a:cubicBezTo>
                      <a:pt x="446" y="329"/>
                      <a:pt x="446" y="329"/>
                      <a:pt x="446" y="330"/>
                    </a:cubicBezTo>
                    <a:cubicBezTo>
                      <a:pt x="446" y="330"/>
                      <a:pt x="446" y="330"/>
                      <a:pt x="447" y="330"/>
                    </a:cubicBezTo>
                    <a:cubicBezTo>
                      <a:pt x="447" y="330"/>
                      <a:pt x="447" y="330"/>
                      <a:pt x="447" y="330"/>
                    </a:cubicBezTo>
                    <a:cubicBezTo>
                      <a:pt x="447" y="329"/>
                      <a:pt x="447" y="329"/>
                      <a:pt x="447" y="329"/>
                    </a:cubicBezTo>
                    <a:cubicBezTo>
                      <a:pt x="448" y="329"/>
                      <a:pt x="448" y="329"/>
                      <a:pt x="448" y="329"/>
                    </a:cubicBezTo>
                    <a:cubicBezTo>
                      <a:pt x="448" y="329"/>
                      <a:pt x="448" y="329"/>
                      <a:pt x="448" y="329"/>
                    </a:cubicBezTo>
                    <a:cubicBezTo>
                      <a:pt x="448" y="329"/>
                      <a:pt x="448" y="329"/>
                      <a:pt x="448" y="330"/>
                    </a:cubicBezTo>
                    <a:cubicBezTo>
                      <a:pt x="448" y="330"/>
                      <a:pt x="448" y="330"/>
                      <a:pt x="447" y="330"/>
                    </a:cubicBezTo>
                    <a:cubicBezTo>
                      <a:pt x="447" y="330"/>
                      <a:pt x="447" y="330"/>
                      <a:pt x="447" y="331"/>
                    </a:cubicBezTo>
                    <a:cubicBezTo>
                      <a:pt x="447" y="331"/>
                      <a:pt x="447" y="331"/>
                      <a:pt x="447" y="331"/>
                    </a:cubicBezTo>
                    <a:cubicBezTo>
                      <a:pt x="447" y="331"/>
                      <a:pt x="447" y="332"/>
                      <a:pt x="447" y="332"/>
                    </a:cubicBezTo>
                    <a:cubicBezTo>
                      <a:pt x="448" y="332"/>
                      <a:pt x="448" y="333"/>
                      <a:pt x="449" y="333"/>
                    </a:cubicBezTo>
                    <a:cubicBezTo>
                      <a:pt x="449" y="333"/>
                      <a:pt x="449" y="333"/>
                      <a:pt x="450" y="333"/>
                    </a:cubicBezTo>
                    <a:cubicBezTo>
                      <a:pt x="450" y="333"/>
                      <a:pt x="450" y="333"/>
                      <a:pt x="450" y="333"/>
                    </a:cubicBezTo>
                    <a:cubicBezTo>
                      <a:pt x="450" y="334"/>
                      <a:pt x="450" y="334"/>
                      <a:pt x="450" y="334"/>
                    </a:cubicBezTo>
                    <a:cubicBezTo>
                      <a:pt x="451" y="334"/>
                      <a:pt x="451" y="335"/>
                      <a:pt x="451" y="335"/>
                    </a:cubicBezTo>
                    <a:cubicBezTo>
                      <a:pt x="451" y="335"/>
                      <a:pt x="452" y="335"/>
                      <a:pt x="452" y="336"/>
                    </a:cubicBezTo>
                    <a:cubicBezTo>
                      <a:pt x="452" y="335"/>
                      <a:pt x="452" y="335"/>
                      <a:pt x="452" y="335"/>
                    </a:cubicBezTo>
                    <a:cubicBezTo>
                      <a:pt x="452" y="335"/>
                      <a:pt x="453" y="335"/>
                      <a:pt x="453" y="335"/>
                    </a:cubicBez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53" y="336"/>
                      <a:pt x="453" y="336"/>
                      <a:pt x="453" y="336"/>
                    </a:cubicBezTo>
                    <a:cubicBezTo>
                      <a:pt x="453" y="336"/>
                      <a:pt x="453" y="337"/>
                      <a:pt x="453" y="337"/>
                    </a:cubicBezTo>
                    <a:cubicBezTo>
                      <a:pt x="453" y="337"/>
                      <a:pt x="453" y="337"/>
                      <a:pt x="453" y="337"/>
                    </a:cubicBezTo>
                    <a:cubicBezTo>
                      <a:pt x="453" y="337"/>
                      <a:pt x="454" y="337"/>
                      <a:pt x="454" y="337"/>
                    </a:cubicBezTo>
                    <a:cubicBezTo>
                      <a:pt x="454" y="338"/>
                      <a:pt x="454" y="338"/>
                      <a:pt x="454" y="338"/>
                    </a:cubicBezTo>
                    <a:cubicBezTo>
                      <a:pt x="454" y="339"/>
                      <a:pt x="454" y="339"/>
                      <a:pt x="453" y="339"/>
                    </a:cubicBezTo>
                    <a:cubicBezTo>
                      <a:pt x="453" y="339"/>
                      <a:pt x="453" y="339"/>
                      <a:pt x="453" y="340"/>
                    </a:cubicBezTo>
                    <a:cubicBezTo>
                      <a:pt x="453" y="340"/>
                      <a:pt x="454" y="340"/>
                      <a:pt x="454" y="340"/>
                    </a:cubicBezTo>
                    <a:cubicBezTo>
                      <a:pt x="454" y="340"/>
                      <a:pt x="454" y="340"/>
                      <a:pt x="454" y="340"/>
                    </a:cubicBezTo>
                    <a:cubicBezTo>
                      <a:pt x="454" y="341"/>
                      <a:pt x="454" y="341"/>
                      <a:pt x="454" y="341"/>
                    </a:cubicBezTo>
                    <a:cubicBezTo>
                      <a:pt x="455" y="342"/>
                      <a:pt x="455" y="342"/>
                      <a:pt x="455" y="343"/>
                    </a:cubicBezTo>
                    <a:cubicBezTo>
                      <a:pt x="455" y="343"/>
                      <a:pt x="455" y="343"/>
                      <a:pt x="454" y="344"/>
                    </a:cubicBezTo>
                    <a:cubicBezTo>
                      <a:pt x="454" y="344"/>
                      <a:pt x="454" y="344"/>
                      <a:pt x="454" y="344"/>
                    </a:cubicBezTo>
                    <a:cubicBezTo>
                      <a:pt x="455" y="344"/>
                      <a:pt x="455" y="345"/>
                      <a:pt x="455" y="345"/>
                    </a:cubicBezTo>
                    <a:cubicBezTo>
                      <a:pt x="455" y="345"/>
                      <a:pt x="456" y="344"/>
                      <a:pt x="456" y="344"/>
                    </a:cubicBezTo>
                    <a:cubicBezTo>
                      <a:pt x="456" y="344"/>
                      <a:pt x="456" y="345"/>
                      <a:pt x="456" y="345"/>
                    </a:cubicBezTo>
                    <a:cubicBezTo>
                      <a:pt x="456" y="345"/>
                      <a:pt x="456" y="345"/>
                      <a:pt x="457" y="345"/>
                    </a:cubicBezTo>
                    <a:cubicBezTo>
                      <a:pt x="457" y="345"/>
                      <a:pt x="457" y="345"/>
                      <a:pt x="457" y="345"/>
                    </a:cubicBezTo>
                    <a:cubicBezTo>
                      <a:pt x="457" y="345"/>
                      <a:pt x="457" y="345"/>
                      <a:pt x="457" y="345"/>
                    </a:cubicBezTo>
                    <a:cubicBezTo>
                      <a:pt x="457" y="345"/>
                      <a:pt x="457" y="346"/>
                      <a:pt x="457" y="346"/>
                    </a:cubicBezTo>
                    <a:cubicBezTo>
                      <a:pt x="457" y="346"/>
                      <a:pt x="457" y="346"/>
                      <a:pt x="457" y="347"/>
                    </a:cubicBezTo>
                    <a:cubicBezTo>
                      <a:pt x="456" y="347"/>
                      <a:pt x="456" y="348"/>
                      <a:pt x="455" y="348"/>
                    </a:cubicBezTo>
                    <a:cubicBezTo>
                      <a:pt x="455" y="349"/>
                      <a:pt x="455" y="349"/>
                      <a:pt x="455" y="349"/>
                    </a:cubicBezTo>
                    <a:cubicBezTo>
                      <a:pt x="455" y="350"/>
                      <a:pt x="454" y="350"/>
                      <a:pt x="454" y="351"/>
                    </a:cubicBezTo>
                    <a:cubicBezTo>
                      <a:pt x="453" y="351"/>
                      <a:pt x="453" y="351"/>
                      <a:pt x="452" y="351"/>
                    </a:cubicBezTo>
                    <a:cubicBezTo>
                      <a:pt x="452" y="352"/>
                      <a:pt x="451" y="352"/>
                      <a:pt x="451" y="353"/>
                    </a:cubicBezTo>
                    <a:cubicBezTo>
                      <a:pt x="451" y="353"/>
                      <a:pt x="450" y="354"/>
                      <a:pt x="450" y="354"/>
                    </a:cubicBezTo>
                    <a:cubicBezTo>
                      <a:pt x="450" y="355"/>
                      <a:pt x="450" y="355"/>
                      <a:pt x="450" y="356"/>
                    </a:cubicBezTo>
                    <a:cubicBezTo>
                      <a:pt x="450" y="356"/>
                      <a:pt x="450" y="356"/>
                      <a:pt x="450" y="356"/>
                    </a:cubicBezTo>
                    <a:cubicBezTo>
                      <a:pt x="450" y="357"/>
                      <a:pt x="450" y="357"/>
                      <a:pt x="450" y="357"/>
                    </a:cubicBezTo>
                    <a:cubicBezTo>
                      <a:pt x="450" y="357"/>
                      <a:pt x="449" y="358"/>
                      <a:pt x="449" y="358"/>
                    </a:cubicBezTo>
                    <a:cubicBezTo>
                      <a:pt x="448" y="358"/>
                      <a:pt x="448" y="359"/>
                      <a:pt x="447" y="359"/>
                    </a:cubicBezTo>
                    <a:cubicBezTo>
                      <a:pt x="447" y="360"/>
                      <a:pt x="446" y="360"/>
                      <a:pt x="446" y="360"/>
                    </a:cubicBezTo>
                    <a:cubicBezTo>
                      <a:pt x="446" y="360"/>
                      <a:pt x="445" y="360"/>
                      <a:pt x="445" y="361"/>
                    </a:cubicBezTo>
                    <a:cubicBezTo>
                      <a:pt x="445" y="361"/>
                      <a:pt x="445" y="361"/>
                      <a:pt x="446" y="361"/>
                    </a:cubicBezTo>
                    <a:cubicBezTo>
                      <a:pt x="446" y="361"/>
                      <a:pt x="446" y="362"/>
                      <a:pt x="446" y="362"/>
                    </a:cubicBezTo>
                    <a:cubicBezTo>
                      <a:pt x="446" y="362"/>
                      <a:pt x="446" y="362"/>
                      <a:pt x="446" y="362"/>
                    </a:cubicBezTo>
                    <a:cubicBezTo>
                      <a:pt x="446" y="362"/>
                      <a:pt x="446" y="363"/>
                      <a:pt x="446" y="363"/>
                    </a:cubicBezTo>
                    <a:cubicBezTo>
                      <a:pt x="446" y="364"/>
                      <a:pt x="445" y="364"/>
                      <a:pt x="445" y="365"/>
                    </a:cubicBezTo>
                    <a:cubicBezTo>
                      <a:pt x="445" y="365"/>
                      <a:pt x="445" y="366"/>
                      <a:pt x="445" y="366"/>
                    </a:cubicBezTo>
                    <a:cubicBezTo>
                      <a:pt x="445" y="366"/>
                      <a:pt x="445" y="366"/>
                      <a:pt x="446" y="366"/>
                    </a:cubicBezTo>
                    <a:cubicBezTo>
                      <a:pt x="445" y="366"/>
                      <a:pt x="445" y="367"/>
                      <a:pt x="445" y="367"/>
                    </a:cubicBezTo>
                    <a:cubicBezTo>
                      <a:pt x="445" y="367"/>
                      <a:pt x="444" y="368"/>
                      <a:pt x="444" y="368"/>
                    </a:cubicBezTo>
                    <a:cubicBezTo>
                      <a:pt x="444" y="368"/>
                      <a:pt x="444" y="368"/>
                      <a:pt x="443" y="369"/>
                    </a:cubicBezTo>
                    <a:cubicBezTo>
                      <a:pt x="444" y="369"/>
                      <a:pt x="444" y="369"/>
                      <a:pt x="444" y="369"/>
                    </a:cubicBezTo>
                    <a:cubicBezTo>
                      <a:pt x="444" y="369"/>
                      <a:pt x="444" y="370"/>
                      <a:pt x="445" y="370"/>
                    </a:cubicBezTo>
                    <a:cubicBezTo>
                      <a:pt x="445" y="370"/>
                      <a:pt x="445" y="370"/>
                      <a:pt x="445" y="370"/>
                    </a:cubicBezTo>
                    <a:cubicBezTo>
                      <a:pt x="445" y="371"/>
                      <a:pt x="445" y="371"/>
                      <a:pt x="445" y="371"/>
                    </a:cubicBezTo>
                    <a:cubicBezTo>
                      <a:pt x="445" y="372"/>
                      <a:pt x="445" y="372"/>
                      <a:pt x="445" y="372"/>
                    </a:cubicBezTo>
                    <a:cubicBezTo>
                      <a:pt x="445" y="372"/>
                      <a:pt x="444" y="373"/>
                      <a:pt x="444" y="373"/>
                    </a:cubicBezTo>
                    <a:cubicBezTo>
                      <a:pt x="445" y="373"/>
                      <a:pt x="445" y="373"/>
                      <a:pt x="445" y="373"/>
                    </a:cubicBezTo>
                    <a:cubicBezTo>
                      <a:pt x="445" y="373"/>
                      <a:pt x="446" y="373"/>
                      <a:pt x="446" y="373"/>
                    </a:cubicBezTo>
                    <a:cubicBezTo>
                      <a:pt x="447" y="373"/>
                      <a:pt x="447" y="373"/>
                      <a:pt x="447" y="374"/>
                    </a:cubicBezTo>
                    <a:cubicBezTo>
                      <a:pt x="448" y="374"/>
                      <a:pt x="448" y="374"/>
                      <a:pt x="448" y="374"/>
                    </a:cubicBezTo>
                    <a:cubicBezTo>
                      <a:pt x="448" y="374"/>
                      <a:pt x="448" y="374"/>
                      <a:pt x="449" y="374"/>
                    </a:cubicBezTo>
                    <a:cubicBezTo>
                      <a:pt x="449" y="373"/>
                      <a:pt x="449" y="373"/>
                      <a:pt x="449" y="373"/>
                    </a:cubicBezTo>
                    <a:cubicBezTo>
                      <a:pt x="449" y="372"/>
                      <a:pt x="449" y="372"/>
                      <a:pt x="449" y="372"/>
                    </a:cubicBezTo>
                    <a:cubicBezTo>
                      <a:pt x="449" y="372"/>
                      <a:pt x="449" y="372"/>
                      <a:pt x="449" y="371"/>
                    </a:cubicBezTo>
                    <a:cubicBezTo>
                      <a:pt x="449" y="372"/>
                      <a:pt x="450" y="372"/>
                      <a:pt x="450" y="372"/>
                    </a:cubicBezTo>
                    <a:cubicBezTo>
                      <a:pt x="450" y="372"/>
                      <a:pt x="450" y="372"/>
                      <a:pt x="450" y="372"/>
                    </a:cubicBezTo>
                    <a:cubicBezTo>
                      <a:pt x="450" y="372"/>
                      <a:pt x="450" y="372"/>
                      <a:pt x="450" y="372"/>
                    </a:cubicBezTo>
                    <a:cubicBezTo>
                      <a:pt x="450" y="372"/>
                      <a:pt x="450" y="372"/>
                      <a:pt x="450" y="372"/>
                    </a:cubicBezTo>
                    <a:cubicBezTo>
                      <a:pt x="450" y="372"/>
                      <a:pt x="450" y="372"/>
                      <a:pt x="450" y="372"/>
                    </a:cubicBezTo>
                    <a:cubicBezTo>
                      <a:pt x="450" y="372"/>
                      <a:pt x="450" y="372"/>
                      <a:pt x="451" y="372"/>
                    </a:cubicBezTo>
                    <a:cubicBezTo>
                      <a:pt x="451" y="373"/>
                      <a:pt x="451" y="373"/>
                      <a:pt x="451" y="373"/>
                    </a:cubicBezTo>
                    <a:cubicBezTo>
                      <a:pt x="451" y="374"/>
                      <a:pt x="451" y="374"/>
                      <a:pt x="451" y="374"/>
                    </a:cubicBezTo>
                    <a:cubicBezTo>
                      <a:pt x="451" y="374"/>
                      <a:pt x="451" y="375"/>
                      <a:pt x="451" y="375"/>
                    </a:cubicBezTo>
                    <a:cubicBezTo>
                      <a:pt x="450" y="375"/>
                      <a:pt x="450" y="376"/>
                      <a:pt x="450" y="376"/>
                    </a:cubicBezTo>
                    <a:cubicBezTo>
                      <a:pt x="450" y="376"/>
                      <a:pt x="450" y="376"/>
                      <a:pt x="450" y="376"/>
                    </a:cubicBezTo>
                    <a:cubicBezTo>
                      <a:pt x="449" y="377"/>
                      <a:pt x="448" y="377"/>
                      <a:pt x="448" y="378"/>
                    </a:cubicBezTo>
                    <a:cubicBezTo>
                      <a:pt x="447" y="378"/>
                      <a:pt x="447" y="378"/>
                      <a:pt x="447" y="378"/>
                    </a:cubicBezTo>
                    <a:cubicBezTo>
                      <a:pt x="446" y="379"/>
                      <a:pt x="446" y="379"/>
                      <a:pt x="446" y="380"/>
                    </a:cubicBezTo>
                    <a:cubicBezTo>
                      <a:pt x="446" y="380"/>
                      <a:pt x="446" y="381"/>
                      <a:pt x="446" y="381"/>
                    </a:cubicBezTo>
                    <a:cubicBezTo>
                      <a:pt x="446" y="381"/>
                      <a:pt x="445" y="381"/>
                      <a:pt x="445" y="382"/>
                    </a:cubicBezTo>
                    <a:cubicBezTo>
                      <a:pt x="445" y="382"/>
                      <a:pt x="446" y="382"/>
                      <a:pt x="446" y="382"/>
                    </a:cubicBezTo>
                    <a:cubicBezTo>
                      <a:pt x="446" y="382"/>
                      <a:pt x="446" y="382"/>
                      <a:pt x="446" y="382"/>
                    </a:cubicBezTo>
                    <a:cubicBezTo>
                      <a:pt x="447" y="382"/>
                      <a:pt x="447" y="383"/>
                      <a:pt x="447" y="383"/>
                    </a:cubicBezTo>
                    <a:cubicBezTo>
                      <a:pt x="447" y="383"/>
                      <a:pt x="446" y="383"/>
                      <a:pt x="446" y="383"/>
                    </a:cubicBezTo>
                    <a:cubicBezTo>
                      <a:pt x="446" y="383"/>
                      <a:pt x="446" y="384"/>
                      <a:pt x="446" y="384"/>
                    </a:cubicBezTo>
                    <a:cubicBezTo>
                      <a:pt x="447" y="384"/>
                      <a:pt x="447" y="384"/>
                      <a:pt x="447" y="384"/>
                    </a:cubicBezTo>
                    <a:cubicBezTo>
                      <a:pt x="448" y="384"/>
                      <a:pt x="448" y="385"/>
                      <a:pt x="448" y="385"/>
                    </a:cubicBezTo>
                    <a:cubicBezTo>
                      <a:pt x="448" y="385"/>
                      <a:pt x="448" y="385"/>
                      <a:pt x="449" y="386"/>
                    </a:cubicBezTo>
                    <a:cubicBezTo>
                      <a:pt x="448" y="386"/>
                      <a:pt x="448" y="386"/>
                      <a:pt x="448" y="386"/>
                    </a:cubicBezTo>
                    <a:cubicBezTo>
                      <a:pt x="448" y="386"/>
                      <a:pt x="447" y="386"/>
                      <a:pt x="447" y="386"/>
                    </a:cubicBezTo>
                    <a:cubicBezTo>
                      <a:pt x="447" y="386"/>
                      <a:pt x="447" y="387"/>
                      <a:pt x="447" y="387"/>
                    </a:cubicBezTo>
                    <a:cubicBezTo>
                      <a:pt x="447" y="387"/>
                      <a:pt x="448" y="387"/>
                      <a:pt x="448" y="387"/>
                    </a:cubicBezTo>
                    <a:cubicBezTo>
                      <a:pt x="448" y="387"/>
                      <a:pt x="449" y="387"/>
                      <a:pt x="449" y="387"/>
                    </a:cubicBezTo>
                    <a:cubicBezTo>
                      <a:pt x="450" y="387"/>
                      <a:pt x="450" y="388"/>
                      <a:pt x="451" y="388"/>
                    </a:cubicBezTo>
                    <a:cubicBezTo>
                      <a:pt x="451" y="388"/>
                      <a:pt x="451" y="388"/>
                      <a:pt x="452" y="388"/>
                    </a:cubicBezTo>
                    <a:cubicBezTo>
                      <a:pt x="453" y="388"/>
                      <a:pt x="453" y="388"/>
                      <a:pt x="454" y="388"/>
                    </a:cubicBezTo>
                    <a:cubicBezTo>
                      <a:pt x="454" y="388"/>
                      <a:pt x="455" y="388"/>
                      <a:pt x="455" y="388"/>
                    </a:cubicBezTo>
                    <a:cubicBezTo>
                      <a:pt x="455" y="388"/>
                      <a:pt x="455" y="388"/>
                      <a:pt x="455" y="388"/>
                    </a:cubicBezTo>
                    <a:cubicBezTo>
                      <a:pt x="456" y="389"/>
                      <a:pt x="456" y="389"/>
                      <a:pt x="457" y="389"/>
                    </a:cubicBezTo>
                    <a:cubicBezTo>
                      <a:pt x="457" y="390"/>
                      <a:pt x="457" y="390"/>
                      <a:pt x="457" y="390"/>
                    </a:cubicBezTo>
                    <a:cubicBezTo>
                      <a:pt x="457" y="390"/>
                      <a:pt x="458" y="391"/>
                      <a:pt x="458" y="391"/>
                    </a:cubicBezTo>
                    <a:cubicBezTo>
                      <a:pt x="459" y="391"/>
                      <a:pt x="459" y="391"/>
                      <a:pt x="460" y="391"/>
                    </a:cubicBezTo>
                    <a:cubicBezTo>
                      <a:pt x="460" y="391"/>
                      <a:pt x="461" y="392"/>
                      <a:pt x="461" y="392"/>
                    </a:cubicBezTo>
                    <a:cubicBezTo>
                      <a:pt x="461" y="392"/>
                      <a:pt x="462" y="393"/>
                      <a:pt x="462" y="393"/>
                    </a:cubicBezTo>
                    <a:cubicBezTo>
                      <a:pt x="462" y="393"/>
                      <a:pt x="462" y="393"/>
                      <a:pt x="462" y="393"/>
                    </a:cubicBezTo>
                    <a:cubicBezTo>
                      <a:pt x="463" y="394"/>
                      <a:pt x="463" y="394"/>
                      <a:pt x="463" y="395"/>
                    </a:cubicBezTo>
                    <a:cubicBezTo>
                      <a:pt x="463" y="395"/>
                      <a:pt x="464" y="395"/>
                      <a:pt x="464" y="395"/>
                    </a:cubicBezTo>
                    <a:cubicBezTo>
                      <a:pt x="464" y="395"/>
                      <a:pt x="464" y="395"/>
                      <a:pt x="465" y="395"/>
                    </a:cubicBezTo>
                    <a:cubicBezTo>
                      <a:pt x="465" y="396"/>
                      <a:pt x="465" y="396"/>
                      <a:pt x="466" y="396"/>
                    </a:cubicBezTo>
                    <a:cubicBezTo>
                      <a:pt x="466" y="397"/>
                      <a:pt x="466" y="397"/>
                      <a:pt x="466" y="397"/>
                    </a:cubicBezTo>
                    <a:cubicBezTo>
                      <a:pt x="466" y="397"/>
                      <a:pt x="466" y="397"/>
                      <a:pt x="466" y="397"/>
                    </a:cubicBezTo>
                    <a:cubicBezTo>
                      <a:pt x="466" y="398"/>
                      <a:pt x="467" y="398"/>
                      <a:pt x="467" y="399"/>
                    </a:cubicBezTo>
                    <a:cubicBezTo>
                      <a:pt x="468" y="399"/>
                      <a:pt x="468" y="399"/>
                      <a:pt x="469" y="400"/>
                    </a:cubicBezTo>
                    <a:cubicBezTo>
                      <a:pt x="469" y="400"/>
                      <a:pt x="469" y="400"/>
                      <a:pt x="470" y="400"/>
                    </a:cubicBezTo>
                    <a:cubicBezTo>
                      <a:pt x="470" y="400"/>
                      <a:pt x="470" y="401"/>
                      <a:pt x="470" y="401"/>
                    </a:cubicBezTo>
                    <a:cubicBezTo>
                      <a:pt x="470" y="401"/>
                      <a:pt x="470" y="401"/>
                      <a:pt x="470" y="401"/>
                    </a:cubicBezTo>
                    <a:cubicBezTo>
                      <a:pt x="470" y="401"/>
                      <a:pt x="470" y="401"/>
                      <a:pt x="471" y="401"/>
                    </a:cubicBezTo>
                    <a:cubicBezTo>
                      <a:pt x="471" y="402"/>
                      <a:pt x="472" y="402"/>
                      <a:pt x="472" y="402"/>
                    </a:cubicBezTo>
                    <a:cubicBezTo>
                      <a:pt x="473" y="402"/>
                      <a:pt x="473" y="402"/>
                      <a:pt x="473" y="403"/>
                    </a:cubicBezTo>
                    <a:cubicBezTo>
                      <a:pt x="473" y="403"/>
                      <a:pt x="473" y="403"/>
                      <a:pt x="473" y="403"/>
                    </a:cubicBezTo>
                    <a:cubicBezTo>
                      <a:pt x="474" y="404"/>
                      <a:pt x="474" y="404"/>
                      <a:pt x="474" y="404"/>
                    </a:cubicBezTo>
                    <a:cubicBezTo>
                      <a:pt x="474" y="404"/>
                      <a:pt x="475" y="404"/>
                      <a:pt x="475" y="404"/>
                    </a:cubicBezTo>
                    <a:cubicBezTo>
                      <a:pt x="475" y="404"/>
                      <a:pt x="476" y="404"/>
                      <a:pt x="476" y="405"/>
                    </a:cubicBezTo>
                    <a:cubicBezTo>
                      <a:pt x="476" y="405"/>
                      <a:pt x="477" y="406"/>
                      <a:pt x="477" y="406"/>
                    </a:cubicBezTo>
                    <a:cubicBezTo>
                      <a:pt x="478" y="406"/>
                      <a:pt x="478" y="406"/>
                      <a:pt x="478" y="407"/>
                    </a:cubicBezTo>
                    <a:cubicBezTo>
                      <a:pt x="479" y="407"/>
                      <a:pt x="479" y="408"/>
                      <a:pt x="480" y="408"/>
                    </a:cubicBezTo>
                    <a:cubicBezTo>
                      <a:pt x="480" y="408"/>
                      <a:pt x="480" y="408"/>
                      <a:pt x="480" y="409"/>
                    </a:cubicBezTo>
                    <a:cubicBezTo>
                      <a:pt x="480" y="409"/>
                      <a:pt x="480" y="409"/>
                      <a:pt x="480" y="409"/>
                    </a:cubicBezTo>
                    <a:cubicBezTo>
                      <a:pt x="480" y="409"/>
                      <a:pt x="479" y="409"/>
                      <a:pt x="479" y="409"/>
                    </a:cubicBezTo>
                    <a:cubicBezTo>
                      <a:pt x="479" y="409"/>
                      <a:pt x="479" y="409"/>
                      <a:pt x="479" y="409"/>
                    </a:cubicBezTo>
                    <a:cubicBezTo>
                      <a:pt x="479" y="409"/>
                      <a:pt x="480" y="410"/>
                      <a:pt x="480" y="410"/>
                    </a:cubicBezTo>
                    <a:cubicBezTo>
                      <a:pt x="480" y="410"/>
                      <a:pt x="480" y="410"/>
                      <a:pt x="480" y="410"/>
                    </a:cubicBezTo>
                    <a:cubicBezTo>
                      <a:pt x="480" y="410"/>
                      <a:pt x="480" y="410"/>
                      <a:pt x="480" y="410"/>
                    </a:cubicBezTo>
                    <a:cubicBezTo>
                      <a:pt x="481" y="410"/>
                      <a:pt x="481" y="410"/>
                      <a:pt x="481" y="410"/>
                    </a:cubicBezTo>
                    <a:cubicBezTo>
                      <a:pt x="481" y="410"/>
                      <a:pt x="481" y="410"/>
                      <a:pt x="481" y="411"/>
                    </a:cubicBezTo>
                    <a:cubicBezTo>
                      <a:pt x="481" y="411"/>
                      <a:pt x="481" y="411"/>
                      <a:pt x="481" y="411"/>
                    </a:cubicBezTo>
                    <a:cubicBezTo>
                      <a:pt x="482" y="411"/>
                      <a:pt x="482" y="411"/>
                      <a:pt x="483" y="411"/>
                    </a:cubicBezTo>
                    <a:cubicBezTo>
                      <a:pt x="483" y="412"/>
                      <a:pt x="484" y="412"/>
                      <a:pt x="485" y="412"/>
                    </a:cubicBezTo>
                    <a:cubicBezTo>
                      <a:pt x="485" y="412"/>
                      <a:pt x="485" y="412"/>
                      <a:pt x="485" y="412"/>
                    </a:cubicBezTo>
                    <a:cubicBezTo>
                      <a:pt x="485" y="412"/>
                      <a:pt x="485" y="412"/>
                      <a:pt x="486" y="413"/>
                    </a:cubicBezTo>
                    <a:cubicBezTo>
                      <a:pt x="486" y="413"/>
                      <a:pt x="486" y="413"/>
                      <a:pt x="486" y="413"/>
                    </a:cubicBezTo>
                    <a:cubicBezTo>
                      <a:pt x="487" y="413"/>
                      <a:pt x="487" y="413"/>
                      <a:pt x="487" y="413"/>
                    </a:cubicBezTo>
                    <a:cubicBezTo>
                      <a:pt x="487" y="413"/>
                      <a:pt x="487" y="413"/>
                      <a:pt x="487" y="413"/>
                    </a:cubicBezTo>
                    <a:cubicBezTo>
                      <a:pt x="488" y="413"/>
                      <a:pt x="488" y="413"/>
                      <a:pt x="488" y="413"/>
                    </a:cubicBezTo>
                    <a:cubicBezTo>
                      <a:pt x="488" y="413"/>
                      <a:pt x="489" y="413"/>
                      <a:pt x="489" y="413"/>
                    </a:cubicBezTo>
                    <a:cubicBezTo>
                      <a:pt x="489" y="413"/>
                      <a:pt x="490" y="413"/>
                      <a:pt x="490" y="413"/>
                    </a:cubicBezTo>
                    <a:cubicBezTo>
                      <a:pt x="490" y="413"/>
                      <a:pt x="490" y="413"/>
                      <a:pt x="490" y="413"/>
                    </a:cubicBezTo>
                    <a:cubicBezTo>
                      <a:pt x="490" y="413"/>
                      <a:pt x="490" y="414"/>
                      <a:pt x="491" y="414"/>
                    </a:cubicBezTo>
                    <a:cubicBezTo>
                      <a:pt x="491" y="414"/>
                      <a:pt x="492" y="414"/>
                      <a:pt x="492" y="414"/>
                    </a:cubicBezTo>
                    <a:cubicBezTo>
                      <a:pt x="492" y="414"/>
                      <a:pt x="493" y="414"/>
                      <a:pt x="493" y="414"/>
                    </a:cubicBezTo>
                    <a:cubicBezTo>
                      <a:pt x="493" y="414"/>
                      <a:pt x="493" y="415"/>
                      <a:pt x="493" y="415"/>
                    </a:cubicBezTo>
                    <a:cubicBezTo>
                      <a:pt x="493" y="415"/>
                      <a:pt x="494" y="415"/>
                      <a:pt x="494" y="415"/>
                    </a:cubicBezTo>
                    <a:cubicBezTo>
                      <a:pt x="494" y="415"/>
                      <a:pt x="495" y="415"/>
                      <a:pt x="495" y="415"/>
                    </a:cubicBezTo>
                    <a:cubicBezTo>
                      <a:pt x="495" y="415"/>
                      <a:pt x="495" y="415"/>
                      <a:pt x="496" y="415"/>
                    </a:cubicBezTo>
                    <a:cubicBezTo>
                      <a:pt x="496" y="415"/>
                      <a:pt x="496" y="415"/>
                      <a:pt x="496" y="415"/>
                    </a:cubicBezTo>
                    <a:cubicBezTo>
                      <a:pt x="497" y="415"/>
                      <a:pt x="498" y="415"/>
                      <a:pt x="498" y="415"/>
                    </a:cubicBezTo>
                    <a:cubicBezTo>
                      <a:pt x="499" y="415"/>
                      <a:pt x="499" y="415"/>
                      <a:pt x="500" y="415"/>
                    </a:cubicBezTo>
                    <a:cubicBezTo>
                      <a:pt x="500" y="415"/>
                      <a:pt x="500" y="415"/>
                      <a:pt x="500" y="415"/>
                    </a:cubicBezTo>
                    <a:cubicBezTo>
                      <a:pt x="501" y="415"/>
                      <a:pt x="501" y="415"/>
                      <a:pt x="501" y="415"/>
                    </a:cubicBezTo>
                    <a:cubicBezTo>
                      <a:pt x="501" y="415"/>
                      <a:pt x="501" y="416"/>
                      <a:pt x="501" y="416"/>
                    </a:cubicBezTo>
                    <a:cubicBezTo>
                      <a:pt x="502" y="416"/>
                      <a:pt x="502" y="416"/>
                      <a:pt x="503" y="416"/>
                    </a:cubicBezTo>
                    <a:cubicBezTo>
                      <a:pt x="503" y="416"/>
                      <a:pt x="503" y="416"/>
                      <a:pt x="503" y="416"/>
                    </a:cubicBezTo>
                    <a:cubicBezTo>
                      <a:pt x="504" y="416"/>
                      <a:pt x="504" y="417"/>
                      <a:pt x="505" y="417"/>
                    </a:cubicBezTo>
                    <a:cubicBezTo>
                      <a:pt x="505" y="417"/>
                      <a:pt x="505" y="417"/>
                      <a:pt x="505" y="417"/>
                    </a:cubicBezTo>
                    <a:cubicBezTo>
                      <a:pt x="505" y="417"/>
                      <a:pt x="506" y="417"/>
                      <a:pt x="506" y="417"/>
                    </a:cubicBezTo>
                    <a:cubicBezTo>
                      <a:pt x="506" y="417"/>
                      <a:pt x="506" y="417"/>
                      <a:pt x="506" y="418"/>
                    </a:cubicBezTo>
                    <a:cubicBezTo>
                      <a:pt x="506" y="418"/>
                      <a:pt x="506" y="418"/>
                      <a:pt x="506" y="418"/>
                    </a:cubicBezTo>
                    <a:cubicBezTo>
                      <a:pt x="506" y="418"/>
                      <a:pt x="507" y="418"/>
                      <a:pt x="507" y="418"/>
                    </a:cubicBezTo>
                    <a:cubicBezTo>
                      <a:pt x="507" y="418"/>
                      <a:pt x="508" y="418"/>
                      <a:pt x="508" y="418"/>
                    </a:cubicBezTo>
                    <a:cubicBezTo>
                      <a:pt x="509" y="418"/>
                      <a:pt x="509" y="419"/>
                      <a:pt x="510" y="419"/>
                    </a:cubicBezTo>
                    <a:cubicBezTo>
                      <a:pt x="510" y="419"/>
                      <a:pt x="510" y="419"/>
                      <a:pt x="511" y="419"/>
                    </a:cubicBezTo>
                    <a:cubicBezTo>
                      <a:pt x="511" y="419"/>
                      <a:pt x="511" y="419"/>
                      <a:pt x="512" y="419"/>
                    </a:cubicBezTo>
                    <a:cubicBezTo>
                      <a:pt x="512" y="419"/>
                      <a:pt x="512" y="419"/>
                      <a:pt x="512" y="420"/>
                    </a:cubicBezTo>
                    <a:cubicBezTo>
                      <a:pt x="512" y="420"/>
                      <a:pt x="512" y="420"/>
                      <a:pt x="512" y="420"/>
                    </a:cubicBezTo>
                    <a:cubicBezTo>
                      <a:pt x="513" y="420"/>
                      <a:pt x="513" y="420"/>
                      <a:pt x="513" y="421"/>
                    </a:cubicBezTo>
                    <a:cubicBezTo>
                      <a:pt x="513" y="421"/>
                      <a:pt x="513" y="421"/>
                      <a:pt x="513" y="421"/>
                    </a:cubicBezTo>
                    <a:cubicBezTo>
                      <a:pt x="513" y="422"/>
                      <a:pt x="513" y="422"/>
                      <a:pt x="513" y="422"/>
                    </a:cubicBezTo>
                    <a:cubicBezTo>
                      <a:pt x="514" y="423"/>
                      <a:pt x="514" y="424"/>
                      <a:pt x="515" y="425"/>
                    </a:cubicBezTo>
                    <a:cubicBezTo>
                      <a:pt x="515" y="425"/>
                      <a:pt x="515" y="426"/>
                      <a:pt x="515" y="426"/>
                    </a:cubicBezTo>
                    <a:cubicBezTo>
                      <a:pt x="515" y="426"/>
                      <a:pt x="515" y="427"/>
                      <a:pt x="515" y="427"/>
                    </a:cubicBezTo>
                    <a:cubicBezTo>
                      <a:pt x="515" y="427"/>
                      <a:pt x="515" y="427"/>
                      <a:pt x="514" y="427"/>
                    </a:cubicBezTo>
                    <a:cubicBezTo>
                      <a:pt x="515" y="428"/>
                      <a:pt x="515" y="428"/>
                      <a:pt x="515" y="429"/>
                    </a:cubicBezTo>
                    <a:cubicBezTo>
                      <a:pt x="515" y="429"/>
                      <a:pt x="516" y="429"/>
                      <a:pt x="516" y="430"/>
                    </a:cubicBezTo>
                    <a:cubicBezTo>
                      <a:pt x="516" y="430"/>
                      <a:pt x="517" y="430"/>
                      <a:pt x="517" y="431"/>
                    </a:cubicBezTo>
                    <a:cubicBezTo>
                      <a:pt x="517" y="431"/>
                      <a:pt x="517" y="432"/>
                      <a:pt x="517" y="433"/>
                    </a:cubicBezTo>
                    <a:cubicBezTo>
                      <a:pt x="517" y="433"/>
                      <a:pt x="517" y="433"/>
                      <a:pt x="517" y="433"/>
                    </a:cubicBezTo>
                    <a:cubicBezTo>
                      <a:pt x="517" y="433"/>
                      <a:pt x="517" y="434"/>
                      <a:pt x="517" y="434"/>
                    </a:cubicBezTo>
                    <a:cubicBezTo>
                      <a:pt x="517" y="434"/>
                      <a:pt x="518" y="435"/>
                      <a:pt x="518" y="436"/>
                    </a:cubicBezTo>
                    <a:cubicBezTo>
                      <a:pt x="518" y="436"/>
                      <a:pt x="518" y="437"/>
                      <a:pt x="518" y="437"/>
                    </a:cubicBezTo>
                    <a:cubicBezTo>
                      <a:pt x="518" y="437"/>
                      <a:pt x="518" y="437"/>
                      <a:pt x="518" y="437"/>
                    </a:cubicBezTo>
                    <a:cubicBezTo>
                      <a:pt x="517" y="437"/>
                      <a:pt x="517" y="438"/>
                      <a:pt x="517" y="438"/>
                    </a:cubicBezTo>
                    <a:cubicBezTo>
                      <a:pt x="517" y="438"/>
                      <a:pt x="517" y="439"/>
                      <a:pt x="517" y="439"/>
                    </a:cubicBezTo>
                    <a:cubicBezTo>
                      <a:pt x="518" y="439"/>
                      <a:pt x="518" y="439"/>
                      <a:pt x="518" y="439"/>
                    </a:cubicBezTo>
                    <a:cubicBezTo>
                      <a:pt x="518" y="439"/>
                      <a:pt x="518" y="439"/>
                      <a:pt x="518" y="439"/>
                    </a:cubicBezTo>
                    <a:cubicBezTo>
                      <a:pt x="518" y="439"/>
                      <a:pt x="519" y="439"/>
                      <a:pt x="519" y="439"/>
                    </a:cubicBezTo>
                    <a:cubicBezTo>
                      <a:pt x="519" y="439"/>
                      <a:pt x="518" y="439"/>
                      <a:pt x="518" y="440"/>
                    </a:cubicBezTo>
                    <a:cubicBezTo>
                      <a:pt x="519" y="441"/>
                      <a:pt x="519" y="442"/>
                      <a:pt x="519" y="443"/>
                    </a:cubicBezTo>
                    <a:cubicBezTo>
                      <a:pt x="520" y="444"/>
                      <a:pt x="520" y="444"/>
                      <a:pt x="520" y="445"/>
                    </a:cubicBezTo>
                    <a:cubicBezTo>
                      <a:pt x="520" y="445"/>
                      <a:pt x="521" y="445"/>
                      <a:pt x="521" y="446"/>
                    </a:cubicBezTo>
                    <a:cubicBezTo>
                      <a:pt x="521" y="446"/>
                      <a:pt x="521" y="446"/>
                      <a:pt x="521" y="447"/>
                    </a:cubicBezTo>
                    <a:cubicBezTo>
                      <a:pt x="521" y="447"/>
                      <a:pt x="520" y="447"/>
                      <a:pt x="520" y="448"/>
                    </a:cubicBezTo>
                    <a:cubicBezTo>
                      <a:pt x="520" y="448"/>
                      <a:pt x="520" y="448"/>
                      <a:pt x="520" y="449"/>
                    </a:cubicBezTo>
                    <a:cubicBezTo>
                      <a:pt x="521" y="449"/>
                      <a:pt x="521" y="449"/>
                      <a:pt x="522" y="450"/>
                    </a:cubicBezTo>
                    <a:cubicBezTo>
                      <a:pt x="522" y="450"/>
                      <a:pt x="522" y="450"/>
                      <a:pt x="522" y="451"/>
                    </a:cubicBezTo>
                    <a:cubicBezTo>
                      <a:pt x="522" y="451"/>
                      <a:pt x="522" y="452"/>
                      <a:pt x="522" y="452"/>
                    </a:cubicBezTo>
                    <a:cubicBezTo>
                      <a:pt x="522" y="453"/>
                      <a:pt x="522" y="453"/>
                      <a:pt x="522" y="453"/>
                    </a:cubicBezTo>
                    <a:cubicBezTo>
                      <a:pt x="522" y="454"/>
                      <a:pt x="522" y="454"/>
                      <a:pt x="522" y="454"/>
                    </a:cubicBezTo>
                    <a:cubicBezTo>
                      <a:pt x="522" y="454"/>
                      <a:pt x="522" y="455"/>
                      <a:pt x="522" y="455"/>
                    </a:cubicBezTo>
                    <a:cubicBezTo>
                      <a:pt x="522" y="455"/>
                      <a:pt x="522" y="455"/>
                      <a:pt x="522" y="455"/>
                    </a:cubicBezTo>
                    <a:cubicBezTo>
                      <a:pt x="522" y="455"/>
                      <a:pt x="522" y="456"/>
                      <a:pt x="522" y="456"/>
                    </a:cubicBezTo>
                    <a:cubicBezTo>
                      <a:pt x="522" y="457"/>
                      <a:pt x="522" y="457"/>
                      <a:pt x="522" y="457"/>
                    </a:cubicBezTo>
                    <a:cubicBezTo>
                      <a:pt x="522" y="457"/>
                      <a:pt x="522" y="458"/>
                      <a:pt x="522" y="458"/>
                    </a:cubicBezTo>
                    <a:cubicBezTo>
                      <a:pt x="522" y="458"/>
                      <a:pt x="522" y="459"/>
                      <a:pt x="522" y="459"/>
                    </a:cubicBezTo>
                    <a:cubicBezTo>
                      <a:pt x="522" y="459"/>
                      <a:pt x="522" y="459"/>
                      <a:pt x="522" y="459"/>
                    </a:cubicBezTo>
                    <a:cubicBezTo>
                      <a:pt x="522" y="460"/>
                      <a:pt x="522" y="460"/>
                      <a:pt x="522" y="461"/>
                    </a:cubicBezTo>
                    <a:cubicBezTo>
                      <a:pt x="522" y="461"/>
                      <a:pt x="522" y="461"/>
                      <a:pt x="522" y="462"/>
                    </a:cubicBezTo>
                    <a:cubicBezTo>
                      <a:pt x="522" y="462"/>
                      <a:pt x="523" y="462"/>
                      <a:pt x="523" y="462"/>
                    </a:cubicBezTo>
                    <a:cubicBezTo>
                      <a:pt x="523" y="463"/>
                      <a:pt x="523" y="463"/>
                      <a:pt x="523" y="463"/>
                    </a:cubicBezTo>
                    <a:cubicBezTo>
                      <a:pt x="524" y="464"/>
                      <a:pt x="524" y="464"/>
                      <a:pt x="524" y="464"/>
                    </a:cubicBezTo>
                    <a:cubicBezTo>
                      <a:pt x="524" y="464"/>
                      <a:pt x="524" y="464"/>
                      <a:pt x="524" y="464"/>
                    </a:cubicBezTo>
                    <a:cubicBezTo>
                      <a:pt x="523" y="465"/>
                      <a:pt x="523" y="465"/>
                      <a:pt x="523" y="465"/>
                    </a:cubicBezTo>
                    <a:cubicBezTo>
                      <a:pt x="524" y="465"/>
                      <a:pt x="524" y="466"/>
                      <a:pt x="524" y="466"/>
                    </a:cubicBezTo>
                    <a:cubicBezTo>
                      <a:pt x="524" y="466"/>
                      <a:pt x="524" y="466"/>
                      <a:pt x="524" y="467"/>
                    </a:cubicBezTo>
                    <a:cubicBezTo>
                      <a:pt x="523" y="467"/>
                      <a:pt x="523" y="467"/>
                      <a:pt x="523" y="467"/>
                    </a:cubicBezTo>
                    <a:cubicBezTo>
                      <a:pt x="523" y="467"/>
                      <a:pt x="523" y="468"/>
                      <a:pt x="523" y="468"/>
                    </a:cubicBezTo>
                    <a:cubicBezTo>
                      <a:pt x="523" y="468"/>
                      <a:pt x="524" y="468"/>
                      <a:pt x="524" y="469"/>
                    </a:cubicBezTo>
                    <a:cubicBezTo>
                      <a:pt x="524" y="469"/>
                      <a:pt x="524" y="469"/>
                      <a:pt x="524" y="469"/>
                    </a:cubicBezTo>
                    <a:cubicBezTo>
                      <a:pt x="524" y="470"/>
                      <a:pt x="525" y="471"/>
                      <a:pt x="526" y="471"/>
                    </a:cubicBezTo>
                    <a:cubicBezTo>
                      <a:pt x="526" y="472"/>
                      <a:pt x="526" y="472"/>
                      <a:pt x="526" y="472"/>
                    </a:cubicBezTo>
                    <a:cubicBezTo>
                      <a:pt x="526" y="473"/>
                      <a:pt x="526" y="473"/>
                      <a:pt x="525" y="473"/>
                    </a:cubicBezTo>
                    <a:cubicBezTo>
                      <a:pt x="526" y="473"/>
                      <a:pt x="526" y="473"/>
                      <a:pt x="526" y="474"/>
                    </a:cubicBezTo>
                    <a:cubicBezTo>
                      <a:pt x="526" y="474"/>
                      <a:pt x="527" y="474"/>
                      <a:pt x="527" y="474"/>
                    </a:cubicBezTo>
                    <a:cubicBezTo>
                      <a:pt x="527" y="475"/>
                      <a:pt x="527" y="475"/>
                      <a:pt x="527" y="476"/>
                    </a:cubicBezTo>
                    <a:cubicBezTo>
                      <a:pt x="527" y="476"/>
                      <a:pt x="527" y="476"/>
                      <a:pt x="527" y="477"/>
                    </a:cubicBezTo>
                    <a:cubicBezTo>
                      <a:pt x="527" y="477"/>
                      <a:pt x="527" y="477"/>
                      <a:pt x="527" y="477"/>
                    </a:cubicBezTo>
                    <a:cubicBezTo>
                      <a:pt x="527" y="477"/>
                      <a:pt x="528" y="477"/>
                      <a:pt x="528" y="478"/>
                    </a:cubicBezTo>
                    <a:cubicBezTo>
                      <a:pt x="528" y="478"/>
                      <a:pt x="528" y="478"/>
                      <a:pt x="528" y="478"/>
                    </a:cubicBezTo>
                    <a:cubicBezTo>
                      <a:pt x="528" y="478"/>
                      <a:pt x="528" y="479"/>
                      <a:pt x="528" y="479"/>
                    </a:cubicBezTo>
                    <a:cubicBezTo>
                      <a:pt x="528" y="479"/>
                      <a:pt x="528" y="479"/>
                      <a:pt x="528" y="479"/>
                    </a:cubicBezTo>
                    <a:cubicBezTo>
                      <a:pt x="528" y="479"/>
                      <a:pt x="529" y="480"/>
                      <a:pt x="529" y="480"/>
                    </a:cubicBezTo>
                    <a:cubicBezTo>
                      <a:pt x="529" y="480"/>
                      <a:pt x="529" y="480"/>
                      <a:pt x="530" y="481"/>
                    </a:cubicBezTo>
                    <a:cubicBezTo>
                      <a:pt x="529" y="481"/>
                      <a:pt x="529" y="481"/>
                      <a:pt x="529" y="481"/>
                    </a:cubicBezTo>
                    <a:cubicBezTo>
                      <a:pt x="529" y="482"/>
                      <a:pt x="529" y="482"/>
                      <a:pt x="529" y="482"/>
                    </a:cubicBezTo>
                    <a:cubicBezTo>
                      <a:pt x="529" y="482"/>
                      <a:pt x="528" y="483"/>
                      <a:pt x="528" y="483"/>
                    </a:cubicBezTo>
                    <a:cubicBezTo>
                      <a:pt x="528" y="483"/>
                      <a:pt x="528" y="483"/>
                      <a:pt x="528" y="483"/>
                    </a:cubicBezTo>
                    <a:cubicBezTo>
                      <a:pt x="529" y="483"/>
                      <a:pt x="529" y="483"/>
                      <a:pt x="529" y="484"/>
                    </a:cubicBezTo>
                    <a:cubicBezTo>
                      <a:pt x="529" y="484"/>
                      <a:pt x="529" y="484"/>
                      <a:pt x="529" y="484"/>
                    </a:cubicBezTo>
                    <a:cubicBezTo>
                      <a:pt x="529" y="485"/>
                      <a:pt x="528" y="485"/>
                      <a:pt x="528" y="485"/>
                    </a:cubicBezTo>
                    <a:cubicBezTo>
                      <a:pt x="528" y="485"/>
                      <a:pt x="528" y="485"/>
                      <a:pt x="528" y="486"/>
                    </a:cubicBezTo>
                    <a:cubicBezTo>
                      <a:pt x="529" y="486"/>
                      <a:pt x="529" y="486"/>
                      <a:pt x="529" y="487"/>
                    </a:cubicBezTo>
                    <a:cubicBezTo>
                      <a:pt x="529" y="487"/>
                      <a:pt x="528" y="487"/>
                      <a:pt x="528" y="487"/>
                    </a:cubicBezTo>
                    <a:cubicBezTo>
                      <a:pt x="528" y="488"/>
                      <a:pt x="529" y="488"/>
                      <a:pt x="529" y="488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29" y="489"/>
                      <a:pt x="529" y="489"/>
                      <a:pt x="529" y="489"/>
                    </a:cubicBezTo>
                    <a:cubicBezTo>
                      <a:pt x="529" y="490"/>
                      <a:pt x="528" y="490"/>
                      <a:pt x="528" y="490"/>
                    </a:cubicBezTo>
                    <a:cubicBezTo>
                      <a:pt x="528" y="490"/>
                      <a:pt x="528" y="490"/>
                      <a:pt x="528" y="490"/>
                    </a:cubicBezTo>
                    <a:cubicBezTo>
                      <a:pt x="529" y="490"/>
                      <a:pt x="529" y="491"/>
                      <a:pt x="529" y="491"/>
                    </a:cubicBezTo>
                    <a:cubicBezTo>
                      <a:pt x="529" y="491"/>
                      <a:pt x="529" y="491"/>
                      <a:pt x="528" y="491"/>
                    </a:cubicBezTo>
                    <a:cubicBezTo>
                      <a:pt x="529" y="492"/>
                      <a:pt x="529" y="492"/>
                      <a:pt x="529" y="492"/>
                    </a:cubicBezTo>
                    <a:cubicBezTo>
                      <a:pt x="529" y="493"/>
                      <a:pt x="529" y="493"/>
                      <a:pt x="529" y="493"/>
                    </a:cubicBezTo>
                    <a:cubicBezTo>
                      <a:pt x="529" y="493"/>
                      <a:pt x="528" y="493"/>
                      <a:pt x="528" y="493"/>
                    </a:cubicBezTo>
                    <a:cubicBezTo>
                      <a:pt x="528" y="494"/>
                      <a:pt x="528" y="494"/>
                      <a:pt x="528" y="494"/>
                    </a:cubicBezTo>
                    <a:cubicBezTo>
                      <a:pt x="528" y="494"/>
                      <a:pt x="528" y="494"/>
                      <a:pt x="528" y="495"/>
                    </a:cubicBezTo>
                    <a:cubicBezTo>
                      <a:pt x="528" y="495"/>
                      <a:pt x="528" y="495"/>
                      <a:pt x="528" y="495"/>
                    </a:cubicBezTo>
                    <a:cubicBezTo>
                      <a:pt x="528" y="495"/>
                      <a:pt x="529" y="496"/>
                      <a:pt x="529" y="496"/>
                    </a:cubicBezTo>
                    <a:cubicBezTo>
                      <a:pt x="529" y="496"/>
                      <a:pt x="529" y="496"/>
                      <a:pt x="529" y="496"/>
                    </a:cubicBezTo>
                    <a:cubicBezTo>
                      <a:pt x="529" y="497"/>
                      <a:pt x="529" y="497"/>
                      <a:pt x="529" y="497"/>
                    </a:cubicBezTo>
                    <a:cubicBezTo>
                      <a:pt x="528" y="497"/>
                      <a:pt x="528" y="497"/>
                      <a:pt x="528" y="497"/>
                    </a:cubicBezTo>
                    <a:cubicBezTo>
                      <a:pt x="528" y="497"/>
                      <a:pt x="528" y="497"/>
                      <a:pt x="528" y="497"/>
                    </a:cubicBezTo>
                    <a:cubicBezTo>
                      <a:pt x="527" y="497"/>
                      <a:pt x="527" y="497"/>
                      <a:pt x="527" y="497"/>
                    </a:cubicBezTo>
                    <a:cubicBezTo>
                      <a:pt x="527" y="498"/>
                      <a:pt x="527" y="498"/>
                      <a:pt x="527" y="498"/>
                    </a:cubicBezTo>
                    <a:cubicBezTo>
                      <a:pt x="527" y="498"/>
                      <a:pt x="527" y="498"/>
                      <a:pt x="527" y="499"/>
                    </a:cubicBezTo>
                    <a:cubicBezTo>
                      <a:pt x="527" y="499"/>
                      <a:pt x="527" y="499"/>
                      <a:pt x="528" y="500"/>
                    </a:cubicBezTo>
                    <a:cubicBezTo>
                      <a:pt x="528" y="500"/>
                      <a:pt x="528" y="500"/>
                      <a:pt x="528" y="500"/>
                    </a:cubicBezTo>
                    <a:cubicBezTo>
                      <a:pt x="529" y="500"/>
                      <a:pt x="529" y="501"/>
                      <a:pt x="529" y="501"/>
                    </a:cubicBezTo>
                    <a:cubicBezTo>
                      <a:pt x="530" y="501"/>
                      <a:pt x="530" y="501"/>
                      <a:pt x="530" y="501"/>
                    </a:cubicBezTo>
                    <a:cubicBezTo>
                      <a:pt x="530" y="502"/>
                      <a:pt x="530" y="502"/>
                      <a:pt x="530" y="502"/>
                    </a:cubicBezTo>
                    <a:cubicBezTo>
                      <a:pt x="530" y="503"/>
                      <a:pt x="531" y="503"/>
                      <a:pt x="532" y="504"/>
                    </a:cubicBezTo>
                    <a:cubicBezTo>
                      <a:pt x="532" y="504"/>
                      <a:pt x="532" y="504"/>
                      <a:pt x="532" y="504"/>
                    </a:cubicBezTo>
                    <a:cubicBezTo>
                      <a:pt x="532" y="505"/>
                      <a:pt x="532" y="505"/>
                      <a:pt x="533" y="505"/>
                    </a:cubicBezTo>
                    <a:cubicBezTo>
                      <a:pt x="533" y="505"/>
                      <a:pt x="533" y="506"/>
                      <a:pt x="533" y="506"/>
                    </a:cubicBezTo>
                    <a:cubicBezTo>
                      <a:pt x="533" y="507"/>
                      <a:pt x="533" y="507"/>
                      <a:pt x="533" y="508"/>
                    </a:cubicBezTo>
                    <a:cubicBezTo>
                      <a:pt x="533" y="508"/>
                      <a:pt x="533" y="508"/>
                      <a:pt x="533" y="508"/>
                    </a:cubicBezTo>
                    <a:cubicBezTo>
                      <a:pt x="533" y="508"/>
                      <a:pt x="533" y="508"/>
                      <a:pt x="533" y="508"/>
                    </a:cubicBezTo>
                    <a:cubicBezTo>
                      <a:pt x="533" y="509"/>
                      <a:pt x="533" y="509"/>
                      <a:pt x="533" y="509"/>
                    </a:cubicBezTo>
                    <a:cubicBezTo>
                      <a:pt x="533" y="509"/>
                      <a:pt x="533" y="509"/>
                      <a:pt x="533" y="509"/>
                    </a:cubicBezTo>
                    <a:cubicBezTo>
                      <a:pt x="532" y="509"/>
                      <a:pt x="532" y="509"/>
                      <a:pt x="532" y="509"/>
                    </a:cubicBezTo>
                    <a:cubicBezTo>
                      <a:pt x="532" y="509"/>
                      <a:pt x="532" y="509"/>
                      <a:pt x="532" y="510"/>
                    </a:cubicBezTo>
                    <a:cubicBezTo>
                      <a:pt x="532" y="510"/>
                      <a:pt x="532" y="510"/>
                      <a:pt x="532" y="510"/>
                    </a:cubicBezTo>
                    <a:cubicBezTo>
                      <a:pt x="533" y="510"/>
                      <a:pt x="533" y="510"/>
                      <a:pt x="533" y="511"/>
                    </a:cubicBezTo>
                    <a:cubicBezTo>
                      <a:pt x="533" y="511"/>
                      <a:pt x="533" y="512"/>
                      <a:pt x="533" y="512"/>
                    </a:cubicBezTo>
                    <a:cubicBezTo>
                      <a:pt x="533" y="512"/>
                      <a:pt x="533" y="513"/>
                      <a:pt x="533" y="513"/>
                    </a:cubicBezTo>
                    <a:cubicBezTo>
                      <a:pt x="533" y="513"/>
                      <a:pt x="533" y="513"/>
                      <a:pt x="533" y="513"/>
                    </a:cubicBezTo>
                    <a:cubicBezTo>
                      <a:pt x="533" y="513"/>
                      <a:pt x="533" y="513"/>
                      <a:pt x="533" y="513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33" y="514"/>
                      <a:pt x="534" y="515"/>
                      <a:pt x="534" y="515"/>
                    </a:cubicBezTo>
                    <a:cubicBezTo>
                      <a:pt x="534" y="515"/>
                      <a:pt x="535" y="516"/>
                      <a:pt x="535" y="516"/>
                    </a:cubicBezTo>
                    <a:cubicBezTo>
                      <a:pt x="536" y="516"/>
                      <a:pt x="536" y="516"/>
                      <a:pt x="536" y="516"/>
                    </a:cubicBezTo>
                    <a:cubicBezTo>
                      <a:pt x="536" y="516"/>
                      <a:pt x="536" y="517"/>
                      <a:pt x="536" y="517"/>
                    </a:cubicBezTo>
                    <a:cubicBezTo>
                      <a:pt x="537" y="517"/>
                      <a:pt x="537" y="517"/>
                      <a:pt x="538" y="517"/>
                    </a:cubicBezTo>
                    <a:cubicBezTo>
                      <a:pt x="538" y="517"/>
                      <a:pt x="538" y="517"/>
                      <a:pt x="539" y="516"/>
                    </a:cubicBezTo>
                    <a:cubicBezTo>
                      <a:pt x="539" y="516"/>
                      <a:pt x="539" y="516"/>
                      <a:pt x="539" y="515"/>
                    </a:cubicBezTo>
                    <a:cubicBezTo>
                      <a:pt x="539" y="515"/>
                      <a:pt x="539" y="515"/>
                      <a:pt x="539" y="515"/>
                    </a:cubicBezTo>
                    <a:cubicBezTo>
                      <a:pt x="539" y="515"/>
                      <a:pt x="539" y="515"/>
                      <a:pt x="539" y="515"/>
                    </a:cubicBezTo>
                    <a:cubicBezTo>
                      <a:pt x="540" y="515"/>
                      <a:pt x="540" y="515"/>
                      <a:pt x="540" y="515"/>
                    </a:cubicBezTo>
                    <a:cubicBezTo>
                      <a:pt x="540" y="515"/>
                      <a:pt x="540" y="515"/>
                      <a:pt x="541" y="515"/>
                    </a:cubicBezTo>
                    <a:cubicBezTo>
                      <a:pt x="541" y="515"/>
                      <a:pt x="541" y="515"/>
                      <a:pt x="541" y="515"/>
                    </a:cubicBezTo>
                    <a:cubicBezTo>
                      <a:pt x="541" y="515"/>
                      <a:pt x="541" y="515"/>
                      <a:pt x="541" y="516"/>
                    </a:cubicBezTo>
                    <a:cubicBezTo>
                      <a:pt x="541" y="516"/>
                      <a:pt x="540" y="516"/>
                      <a:pt x="540" y="517"/>
                    </a:cubicBezTo>
                    <a:cubicBezTo>
                      <a:pt x="540" y="517"/>
                      <a:pt x="540" y="517"/>
                      <a:pt x="540" y="517"/>
                    </a:cubicBezTo>
                    <a:cubicBezTo>
                      <a:pt x="540" y="517"/>
                      <a:pt x="541" y="517"/>
                      <a:pt x="541" y="517"/>
                    </a:cubicBezTo>
                    <a:cubicBezTo>
                      <a:pt x="541" y="517"/>
                      <a:pt x="541" y="517"/>
                      <a:pt x="541" y="517"/>
                    </a:cubicBezTo>
                    <a:cubicBezTo>
                      <a:pt x="541" y="517"/>
                      <a:pt x="541" y="517"/>
                      <a:pt x="542" y="517"/>
                    </a:cubicBezTo>
                    <a:cubicBezTo>
                      <a:pt x="542" y="518"/>
                      <a:pt x="542" y="518"/>
                      <a:pt x="542" y="519"/>
                    </a:cubicBezTo>
                    <a:cubicBezTo>
                      <a:pt x="542" y="519"/>
                      <a:pt x="542" y="519"/>
                      <a:pt x="542" y="519"/>
                    </a:cubicBezTo>
                    <a:cubicBezTo>
                      <a:pt x="542" y="519"/>
                      <a:pt x="542" y="519"/>
                      <a:pt x="542" y="519"/>
                    </a:cubicBezTo>
                    <a:cubicBezTo>
                      <a:pt x="542" y="519"/>
                      <a:pt x="542" y="519"/>
                      <a:pt x="542" y="519"/>
                    </a:cubicBezTo>
                    <a:cubicBezTo>
                      <a:pt x="542" y="519"/>
                      <a:pt x="541" y="518"/>
                      <a:pt x="541" y="518"/>
                    </a:cubicBezTo>
                    <a:cubicBezTo>
                      <a:pt x="541" y="518"/>
                      <a:pt x="541" y="518"/>
                      <a:pt x="541" y="518"/>
                    </a:cubicBezTo>
                    <a:cubicBezTo>
                      <a:pt x="541" y="518"/>
                      <a:pt x="541" y="519"/>
                      <a:pt x="541" y="519"/>
                    </a:cubicBezTo>
                    <a:cubicBezTo>
                      <a:pt x="541" y="519"/>
                      <a:pt x="541" y="519"/>
                      <a:pt x="541" y="519"/>
                    </a:cubicBezTo>
                    <a:cubicBezTo>
                      <a:pt x="541" y="519"/>
                      <a:pt x="541" y="519"/>
                      <a:pt x="542" y="519"/>
                    </a:cubicBezTo>
                    <a:cubicBezTo>
                      <a:pt x="542" y="519"/>
                      <a:pt x="542" y="520"/>
                      <a:pt x="542" y="520"/>
                    </a:cubicBezTo>
                    <a:cubicBezTo>
                      <a:pt x="542" y="520"/>
                      <a:pt x="542" y="520"/>
                      <a:pt x="541" y="520"/>
                    </a:cubicBezTo>
                    <a:cubicBezTo>
                      <a:pt x="541" y="520"/>
                      <a:pt x="541" y="520"/>
                      <a:pt x="541" y="520"/>
                    </a:cubicBezTo>
                    <a:cubicBezTo>
                      <a:pt x="541" y="521"/>
                      <a:pt x="541" y="521"/>
                      <a:pt x="541" y="521"/>
                    </a:cubicBezTo>
                    <a:cubicBezTo>
                      <a:pt x="542" y="521"/>
                      <a:pt x="542" y="521"/>
                      <a:pt x="542" y="522"/>
                    </a:cubicBezTo>
                    <a:cubicBezTo>
                      <a:pt x="542" y="522"/>
                      <a:pt x="542" y="522"/>
                      <a:pt x="542" y="522"/>
                    </a:cubicBezTo>
                    <a:cubicBezTo>
                      <a:pt x="542" y="522"/>
                      <a:pt x="542" y="523"/>
                      <a:pt x="542" y="523"/>
                    </a:cubicBezTo>
                    <a:cubicBezTo>
                      <a:pt x="542" y="523"/>
                      <a:pt x="542" y="523"/>
                      <a:pt x="542" y="523"/>
                    </a:cubicBezTo>
                    <a:cubicBezTo>
                      <a:pt x="542" y="523"/>
                      <a:pt x="542" y="524"/>
                      <a:pt x="542" y="524"/>
                    </a:cubicBezTo>
                    <a:cubicBezTo>
                      <a:pt x="542" y="524"/>
                      <a:pt x="542" y="524"/>
                      <a:pt x="542" y="524"/>
                    </a:cubicBezTo>
                    <a:cubicBezTo>
                      <a:pt x="542" y="524"/>
                      <a:pt x="543" y="524"/>
                      <a:pt x="543" y="524"/>
                    </a:cubicBezTo>
                    <a:cubicBezTo>
                      <a:pt x="543" y="525"/>
                      <a:pt x="543" y="525"/>
                      <a:pt x="543" y="525"/>
                    </a:cubicBezTo>
                    <a:cubicBezTo>
                      <a:pt x="543" y="525"/>
                      <a:pt x="543" y="526"/>
                      <a:pt x="543" y="526"/>
                    </a:cubicBezTo>
                    <a:cubicBezTo>
                      <a:pt x="543" y="526"/>
                      <a:pt x="543" y="526"/>
                      <a:pt x="542" y="527"/>
                    </a:cubicBezTo>
                    <a:cubicBezTo>
                      <a:pt x="542" y="527"/>
                      <a:pt x="542" y="527"/>
                      <a:pt x="543" y="527"/>
                    </a:cubicBezTo>
                    <a:cubicBezTo>
                      <a:pt x="543" y="527"/>
                      <a:pt x="543" y="527"/>
                      <a:pt x="543" y="527"/>
                    </a:cubicBezTo>
                    <a:cubicBezTo>
                      <a:pt x="543" y="527"/>
                      <a:pt x="544" y="527"/>
                      <a:pt x="544" y="527"/>
                    </a:cubicBezTo>
                    <a:cubicBezTo>
                      <a:pt x="544" y="527"/>
                      <a:pt x="544" y="527"/>
                      <a:pt x="544" y="528"/>
                    </a:cubicBezTo>
                    <a:cubicBezTo>
                      <a:pt x="545" y="528"/>
                      <a:pt x="545" y="528"/>
                      <a:pt x="545" y="528"/>
                    </a:cubicBezTo>
                    <a:cubicBezTo>
                      <a:pt x="545" y="528"/>
                      <a:pt x="545" y="528"/>
                      <a:pt x="545" y="528"/>
                    </a:cubicBezTo>
                    <a:cubicBezTo>
                      <a:pt x="546" y="528"/>
                      <a:pt x="546" y="528"/>
                      <a:pt x="546" y="528"/>
                    </a:cubicBezTo>
                    <a:cubicBezTo>
                      <a:pt x="546" y="529"/>
                      <a:pt x="546" y="529"/>
                      <a:pt x="546" y="530"/>
                    </a:cubicBezTo>
                    <a:cubicBezTo>
                      <a:pt x="546" y="530"/>
                      <a:pt x="546" y="530"/>
                      <a:pt x="546" y="530"/>
                    </a:cubicBezTo>
                    <a:cubicBezTo>
                      <a:pt x="545" y="531"/>
                      <a:pt x="545" y="531"/>
                      <a:pt x="545" y="531"/>
                    </a:cubicBezTo>
                    <a:cubicBezTo>
                      <a:pt x="545" y="531"/>
                      <a:pt x="544" y="531"/>
                      <a:pt x="544" y="531"/>
                    </a:cubicBezTo>
                    <a:cubicBezTo>
                      <a:pt x="544" y="532"/>
                      <a:pt x="544" y="532"/>
                      <a:pt x="544" y="532"/>
                    </a:cubicBezTo>
                    <a:cubicBezTo>
                      <a:pt x="544" y="532"/>
                      <a:pt x="545" y="533"/>
                      <a:pt x="545" y="533"/>
                    </a:cubicBezTo>
                    <a:cubicBezTo>
                      <a:pt x="545" y="533"/>
                      <a:pt x="545" y="533"/>
                      <a:pt x="545" y="533"/>
                    </a:cubicBezTo>
                    <a:cubicBezTo>
                      <a:pt x="545" y="533"/>
                      <a:pt x="545" y="533"/>
                      <a:pt x="545" y="534"/>
                    </a:cubicBezTo>
                    <a:cubicBezTo>
                      <a:pt x="545" y="534"/>
                      <a:pt x="545" y="534"/>
                      <a:pt x="545" y="534"/>
                    </a:cubicBezTo>
                    <a:cubicBezTo>
                      <a:pt x="545" y="534"/>
                      <a:pt x="545" y="534"/>
                      <a:pt x="545" y="534"/>
                    </a:cubicBezTo>
                    <a:cubicBezTo>
                      <a:pt x="545" y="535"/>
                      <a:pt x="545" y="535"/>
                      <a:pt x="545" y="536"/>
                    </a:cubicBezTo>
                    <a:cubicBezTo>
                      <a:pt x="545" y="536"/>
                      <a:pt x="545" y="536"/>
                      <a:pt x="545" y="537"/>
                    </a:cubicBezTo>
                    <a:cubicBezTo>
                      <a:pt x="545" y="537"/>
                      <a:pt x="545" y="537"/>
                      <a:pt x="545" y="537"/>
                    </a:cubicBezTo>
                    <a:cubicBezTo>
                      <a:pt x="545" y="537"/>
                      <a:pt x="545" y="537"/>
                      <a:pt x="545" y="537"/>
                    </a:cubicBezTo>
                    <a:cubicBezTo>
                      <a:pt x="545" y="538"/>
                      <a:pt x="545" y="538"/>
                      <a:pt x="545" y="538"/>
                    </a:cubicBezTo>
                    <a:cubicBezTo>
                      <a:pt x="545" y="539"/>
                      <a:pt x="545" y="539"/>
                      <a:pt x="545" y="539"/>
                    </a:cubicBezTo>
                    <a:cubicBezTo>
                      <a:pt x="545" y="539"/>
                      <a:pt x="545" y="539"/>
                      <a:pt x="545" y="540"/>
                    </a:cubicBezTo>
                    <a:cubicBezTo>
                      <a:pt x="545" y="539"/>
                      <a:pt x="545" y="539"/>
                      <a:pt x="544" y="539"/>
                    </a:cubicBezTo>
                    <a:cubicBezTo>
                      <a:pt x="545" y="539"/>
                      <a:pt x="545" y="539"/>
                      <a:pt x="545" y="539"/>
                    </a:cubicBezTo>
                    <a:cubicBezTo>
                      <a:pt x="545" y="538"/>
                      <a:pt x="545" y="538"/>
                      <a:pt x="545" y="538"/>
                    </a:cubicBezTo>
                    <a:cubicBezTo>
                      <a:pt x="545" y="537"/>
                      <a:pt x="544" y="537"/>
                      <a:pt x="544" y="537"/>
                    </a:cubicBezTo>
                    <a:cubicBezTo>
                      <a:pt x="544" y="537"/>
                      <a:pt x="544" y="537"/>
                      <a:pt x="544" y="537"/>
                    </a:cubicBezTo>
                    <a:cubicBezTo>
                      <a:pt x="544" y="537"/>
                      <a:pt x="544" y="537"/>
                      <a:pt x="544" y="537"/>
                    </a:cubicBezTo>
                    <a:cubicBezTo>
                      <a:pt x="544" y="537"/>
                      <a:pt x="543" y="537"/>
                      <a:pt x="543" y="537"/>
                    </a:cubicBezTo>
                    <a:cubicBezTo>
                      <a:pt x="543" y="537"/>
                      <a:pt x="543" y="538"/>
                      <a:pt x="542" y="538"/>
                    </a:cubicBezTo>
                    <a:cubicBezTo>
                      <a:pt x="542" y="538"/>
                      <a:pt x="542" y="538"/>
                      <a:pt x="542" y="538"/>
                    </a:cubicBezTo>
                    <a:cubicBezTo>
                      <a:pt x="542" y="538"/>
                      <a:pt x="542" y="538"/>
                      <a:pt x="542" y="538"/>
                    </a:cubicBezTo>
                    <a:cubicBezTo>
                      <a:pt x="542" y="537"/>
                      <a:pt x="542" y="537"/>
                      <a:pt x="543" y="537"/>
                    </a:cubicBezTo>
                    <a:cubicBezTo>
                      <a:pt x="543" y="537"/>
                      <a:pt x="543" y="537"/>
                      <a:pt x="543" y="537"/>
                    </a:cubicBezTo>
                    <a:cubicBezTo>
                      <a:pt x="543" y="536"/>
                      <a:pt x="543" y="536"/>
                      <a:pt x="543" y="536"/>
                    </a:cubicBezTo>
                    <a:cubicBezTo>
                      <a:pt x="543" y="536"/>
                      <a:pt x="542" y="536"/>
                      <a:pt x="542" y="536"/>
                    </a:cubicBezTo>
                    <a:cubicBezTo>
                      <a:pt x="542" y="536"/>
                      <a:pt x="542" y="536"/>
                      <a:pt x="542" y="536"/>
                    </a:cubicBezTo>
                    <a:cubicBezTo>
                      <a:pt x="541" y="536"/>
                      <a:pt x="541" y="536"/>
                      <a:pt x="540" y="536"/>
                    </a:cubicBezTo>
                    <a:cubicBezTo>
                      <a:pt x="540" y="536"/>
                      <a:pt x="540" y="536"/>
                      <a:pt x="540" y="536"/>
                    </a:cubicBezTo>
                    <a:cubicBezTo>
                      <a:pt x="539" y="537"/>
                      <a:pt x="539" y="537"/>
                      <a:pt x="539" y="537"/>
                    </a:cubicBezTo>
                    <a:cubicBezTo>
                      <a:pt x="539" y="537"/>
                      <a:pt x="539" y="537"/>
                      <a:pt x="539" y="537"/>
                    </a:cubicBezTo>
                    <a:cubicBezTo>
                      <a:pt x="539" y="537"/>
                      <a:pt x="540" y="538"/>
                      <a:pt x="540" y="538"/>
                    </a:cubicBezTo>
                    <a:cubicBezTo>
                      <a:pt x="540" y="538"/>
                      <a:pt x="540" y="538"/>
                      <a:pt x="540" y="538"/>
                    </a:cubicBezTo>
                    <a:cubicBezTo>
                      <a:pt x="540" y="538"/>
                      <a:pt x="540" y="538"/>
                      <a:pt x="540" y="538"/>
                    </a:cubicBezTo>
                    <a:cubicBezTo>
                      <a:pt x="540" y="538"/>
                      <a:pt x="540" y="538"/>
                      <a:pt x="540" y="538"/>
                    </a:cubicBezTo>
                    <a:cubicBezTo>
                      <a:pt x="540" y="539"/>
                      <a:pt x="540" y="539"/>
                      <a:pt x="540" y="539"/>
                    </a:cubicBezTo>
                    <a:cubicBezTo>
                      <a:pt x="540" y="539"/>
                      <a:pt x="540" y="540"/>
                      <a:pt x="539" y="540"/>
                    </a:cubicBezTo>
                    <a:cubicBezTo>
                      <a:pt x="539" y="540"/>
                      <a:pt x="539" y="540"/>
                      <a:pt x="539" y="540"/>
                    </a:cubicBezTo>
                    <a:cubicBezTo>
                      <a:pt x="539" y="541"/>
                      <a:pt x="539" y="541"/>
                      <a:pt x="538" y="541"/>
                    </a:cubicBezTo>
                    <a:cubicBezTo>
                      <a:pt x="538" y="541"/>
                      <a:pt x="538" y="541"/>
                      <a:pt x="538" y="542"/>
                    </a:cubicBezTo>
                    <a:cubicBezTo>
                      <a:pt x="539" y="542"/>
                      <a:pt x="539" y="542"/>
                      <a:pt x="540" y="542"/>
                    </a:cubicBezTo>
                    <a:cubicBezTo>
                      <a:pt x="540" y="542"/>
                      <a:pt x="540" y="542"/>
                      <a:pt x="540" y="542"/>
                    </a:cubicBezTo>
                    <a:cubicBezTo>
                      <a:pt x="540" y="542"/>
                      <a:pt x="541" y="542"/>
                      <a:pt x="541" y="542"/>
                    </a:cubicBezTo>
                    <a:cubicBezTo>
                      <a:pt x="541" y="542"/>
                      <a:pt x="541" y="542"/>
                      <a:pt x="541" y="542"/>
                    </a:cubicBezTo>
                    <a:cubicBezTo>
                      <a:pt x="540" y="542"/>
                      <a:pt x="540" y="542"/>
                      <a:pt x="540" y="542"/>
                    </a:cubicBezTo>
                    <a:cubicBezTo>
                      <a:pt x="540" y="541"/>
                      <a:pt x="540" y="541"/>
                      <a:pt x="540" y="541"/>
                    </a:cubicBezTo>
                    <a:cubicBezTo>
                      <a:pt x="540" y="541"/>
                      <a:pt x="540" y="541"/>
                      <a:pt x="540" y="540"/>
                    </a:cubicBezTo>
                    <a:cubicBezTo>
                      <a:pt x="540" y="540"/>
                      <a:pt x="540" y="540"/>
                      <a:pt x="541" y="540"/>
                    </a:cubicBezTo>
                    <a:cubicBezTo>
                      <a:pt x="541" y="540"/>
                      <a:pt x="541" y="540"/>
                      <a:pt x="541" y="540"/>
                    </a:cubicBezTo>
                    <a:cubicBezTo>
                      <a:pt x="541" y="540"/>
                      <a:pt x="541" y="540"/>
                      <a:pt x="541" y="541"/>
                    </a:cubicBezTo>
                    <a:cubicBezTo>
                      <a:pt x="542" y="541"/>
                      <a:pt x="542" y="541"/>
                      <a:pt x="542" y="541"/>
                    </a:cubicBezTo>
                    <a:cubicBezTo>
                      <a:pt x="543" y="541"/>
                      <a:pt x="543" y="541"/>
                      <a:pt x="543" y="541"/>
                    </a:cubicBezTo>
                    <a:cubicBezTo>
                      <a:pt x="543" y="540"/>
                      <a:pt x="543" y="540"/>
                      <a:pt x="543" y="540"/>
                    </a:cubicBezTo>
                    <a:cubicBezTo>
                      <a:pt x="544" y="540"/>
                      <a:pt x="544" y="540"/>
                      <a:pt x="544" y="540"/>
                    </a:cubicBezTo>
                    <a:cubicBezTo>
                      <a:pt x="544" y="540"/>
                      <a:pt x="544" y="540"/>
                      <a:pt x="544" y="541"/>
                    </a:cubicBezTo>
                    <a:cubicBezTo>
                      <a:pt x="545" y="541"/>
                      <a:pt x="545" y="541"/>
                      <a:pt x="546" y="541"/>
                    </a:cubicBezTo>
                    <a:cubicBezTo>
                      <a:pt x="546" y="541"/>
                      <a:pt x="546" y="541"/>
                      <a:pt x="546" y="541"/>
                    </a:cubicBezTo>
                    <a:cubicBezTo>
                      <a:pt x="546" y="541"/>
                      <a:pt x="546" y="541"/>
                      <a:pt x="546" y="541"/>
                    </a:cubicBezTo>
                    <a:cubicBezTo>
                      <a:pt x="546" y="541"/>
                      <a:pt x="546" y="542"/>
                      <a:pt x="546" y="542"/>
                    </a:cubicBezTo>
                    <a:cubicBezTo>
                      <a:pt x="546" y="542"/>
                      <a:pt x="546" y="542"/>
                      <a:pt x="546" y="542"/>
                    </a:cubicBezTo>
                    <a:cubicBezTo>
                      <a:pt x="546" y="542"/>
                      <a:pt x="546" y="542"/>
                      <a:pt x="546" y="542"/>
                    </a:cubicBezTo>
                    <a:cubicBezTo>
                      <a:pt x="546" y="543"/>
                      <a:pt x="545" y="543"/>
                      <a:pt x="545" y="543"/>
                    </a:cubicBezTo>
                    <a:cubicBezTo>
                      <a:pt x="546" y="543"/>
                      <a:pt x="546" y="543"/>
                      <a:pt x="546" y="543"/>
                    </a:cubicBezTo>
                    <a:cubicBezTo>
                      <a:pt x="546" y="543"/>
                      <a:pt x="546" y="544"/>
                      <a:pt x="547" y="544"/>
                    </a:cubicBezTo>
                    <a:cubicBezTo>
                      <a:pt x="547" y="544"/>
                      <a:pt x="547" y="544"/>
                      <a:pt x="547" y="544"/>
                    </a:cubicBezTo>
                    <a:cubicBezTo>
                      <a:pt x="546" y="544"/>
                      <a:pt x="546" y="544"/>
                      <a:pt x="546" y="544"/>
                    </a:cubicBezTo>
                    <a:cubicBezTo>
                      <a:pt x="546" y="544"/>
                      <a:pt x="546" y="544"/>
                      <a:pt x="545" y="543"/>
                    </a:cubicBezTo>
                    <a:cubicBezTo>
                      <a:pt x="545" y="544"/>
                      <a:pt x="545" y="544"/>
                      <a:pt x="545" y="544"/>
                    </a:cubicBezTo>
                    <a:cubicBezTo>
                      <a:pt x="545" y="544"/>
                      <a:pt x="545" y="544"/>
                      <a:pt x="545" y="544"/>
                    </a:cubicBezTo>
                    <a:cubicBezTo>
                      <a:pt x="545" y="544"/>
                      <a:pt x="546" y="544"/>
                      <a:pt x="546" y="545"/>
                    </a:cubicBezTo>
                    <a:cubicBezTo>
                      <a:pt x="546" y="545"/>
                      <a:pt x="546" y="545"/>
                      <a:pt x="546" y="545"/>
                    </a:cubicBezTo>
                    <a:cubicBezTo>
                      <a:pt x="547" y="545"/>
                      <a:pt x="547" y="545"/>
                      <a:pt x="547" y="545"/>
                    </a:cubicBezTo>
                    <a:cubicBezTo>
                      <a:pt x="548" y="545"/>
                      <a:pt x="548" y="544"/>
                      <a:pt x="548" y="544"/>
                    </a:cubicBezTo>
                    <a:cubicBezTo>
                      <a:pt x="548" y="544"/>
                      <a:pt x="549" y="544"/>
                      <a:pt x="549" y="544"/>
                    </a:cubicBezTo>
                    <a:cubicBezTo>
                      <a:pt x="549" y="544"/>
                      <a:pt x="549" y="544"/>
                      <a:pt x="549" y="544"/>
                    </a:cubicBezTo>
                    <a:cubicBezTo>
                      <a:pt x="549" y="544"/>
                      <a:pt x="550" y="544"/>
                      <a:pt x="550" y="544"/>
                    </a:cubicBezTo>
                    <a:cubicBezTo>
                      <a:pt x="550" y="544"/>
                      <a:pt x="550" y="544"/>
                      <a:pt x="550" y="544"/>
                    </a:cubicBezTo>
                    <a:cubicBezTo>
                      <a:pt x="550" y="545"/>
                      <a:pt x="550" y="545"/>
                      <a:pt x="550" y="545"/>
                    </a:cubicBezTo>
                    <a:cubicBezTo>
                      <a:pt x="550" y="545"/>
                      <a:pt x="550" y="545"/>
                      <a:pt x="550" y="545"/>
                    </a:cubicBezTo>
                    <a:cubicBezTo>
                      <a:pt x="549" y="545"/>
                      <a:pt x="549" y="545"/>
                      <a:pt x="549" y="545"/>
                    </a:cubicBezTo>
                    <a:cubicBezTo>
                      <a:pt x="549" y="545"/>
                      <a:pt x="549" y="545"/>
                      <a:pt x="549" y="545"/>
                    </a:cubicBezTo>
                    <a:cubicBezTo>
                      <a:pt x="549" y="545"/>
                      <a:pt x="548" y="545"/>
                      <a:pt x="548" y="545"/>
                    </a:cubicBezTo>
                    <a:cubicBezTo>
                      <a:pt x="548" y="545"/>
                      <a:pt x="547" y="546"/>
                      <a:pt x="547" y="546"/>
                    </a:cubicBezTo>
                    <a:cubicBezTo>
                      <a:pt x="547" y="546"/>
                      <a:pt x="547" y="546"/>
                      <a:pt x="547" y="546"/>
                    </a:cubicBezTo>
                    <a:cubicBezTo>
                      <a:pt x="547" y="546"/>
                      <a:pt x="547" y="547"/>
                      <a:pt x="547" y="547"/>
                    </a:cubicBezTo>
                    <a:cubicBezTo>
                      <a:pt x="547" y="547"/>
                      <a:pt x="548" y="547"/>
                      <a:pt x="548" y="547"/>
                    </a:cubicBezTo>
                    <a:cubicBezTo>
                      <a:pt x="548" y="547"/>
                      <a:pt x="548" y="547"/>
                      <a:pt x="548" y="547"/>
                    </a:cubicBezTo>
                    <a:cubicBezTo>
                      <a:pt x="548" y="547"/>
                      <a:pt x="549" y="547"/>
                      <a:pt x="549" y="547"/>
                    </a:cubicBezTo>
                    <a:cubicBezTo>
                      <a:pt x="549" y="547"/>
                      <a:pt x="549" y="547"/>
                      <a:pt x="549" y="547"/>
                    </a:cubicBezTo>
                    <a:cubicBezTo>
                      <a:pt x="549" y="547"/>
                      <a:pt x="549" y="547"/>
                      <a:pt x="549" y="547"/>
                    </a:cubicBezTo>
                    <a:cubicBezTo>
                      <a:pt x="549" y="548"/>
                      <a:pt x="549" y="548"/>
                      <a:pt x="549" y="548"/>
                    </a:cubicBezTo>
                    <a:cubicBezTo>
                      <a:pt x="549" y="548"/>
                      <a:pt x="549" y="548"/>
                      <a:pt x="549" y="548"/>
                    </a:cubicBezTo>
                    <a:cubicBezTo>
                      <a:pt x="549" y="549"/>
                      <a:pt x="549" y="549"/>
                      <a:pt x="549" y="549"/>
                    </a:cubicBezTo>
                    <a:cubicBezTo>
                      <a:pt x="549" y="549"/>
                      <a:pt x="549" y="549"/>
                      <a:pt x="549" y="549"/>
                    </a:cubicBezTo>
                    <a:cubicBezTo>
                      <a:pt x="549" y="549"/>
                      <a:pt x="549" y="549"/>
                      <a:pt x="549" y="549"/>
                    </a:cubicBezTo>
                    <a:cubicBezTo>
                      <a:pt x="549" y="549"/>
                      <a:pt x="549" y="550"/>
                      <a:pt x="549" y="550"/>
                    </a:cubicBezTo>
                    <a:cubicBezTo>
                      <a:pt x="549" y="550"/>
                      <a:pt x="549" y="551"/>
                      <a:pt x="550" y="551"/>
                    </a:cubicBezTo>
                    <a:cubicBezTo>
                      <a:pt x="550" y="552"/>
                      <a:pt x="550" y="552"/>
                      <a:pt x="550" y="552"/>
                    </a:cubicBezTo>
                    <a:cubicBezTo>
                      <a:pt x="550" y="552"/>
                      <a:pt x="550" y="552"/>
                      <a:pt x="550" y="553"/>
                    </a:cubicBezTo>
                    <a:cubicBezTo>
                      <a:pt x="551" y="553"/>
                      <a:pt x="551" y="553"/>
                      <a:pt x="551" y="553"/>
                    </a:cubicBezTo>
                    <a:cubicBezTo>
                      <a:pt x="551" y="553"/>
                      <a:pt x="552" y="553"/>
                      <a:pt x="552" y="553"/>
                    </a:cubicBezTo>
                    <a:cubicBezTo>
                      <a:pt x="552" y="553"/>
                      <a:pt x="552" y="553"/>
                      <a:pt x="551" y="552"/>
                    </a:cubicBezTo>
                    <a:cubicBezTo>
                      <a:pt x="552" y="552"/>
                      <a:pt x="552" y="551"/>
                      <a:pt x="552" y="551"/>
                    </a:cubicBezTo>
                    <a:cubicBezTo>
                      <a:pt x="552" y="551"/>
                      <a:pt x="552" y="550"/>
                      <a:pt x="552" y="550"/>
                    </a:cubicBezTo>
                    <a:cubicBezTo>
                      <a:pt x="552" y="550"/>
                      <a:pt x="552" y="550"/>
                      <a:pt x="552" y="550"/>
                    </a:cubicBezTo>
                    <a:cubicBezTo>
                      <a:pt x="552" y="551"/>
                      <a:pt x="552" y="551"/>
                      <a:pt x="552" y="551"/>
                    </a:cubicBezTo>
                    <a:cubicBezTo>
                      <a:pt x="552" y="551"/>
                      <a:pt x="552" y="552"/>
                      <a:pt x="552" y="552"/>
                    </a:cubicBezTo>
                    <a:cubicBezTo>
                      <a:pt x="552" y="552"/>
                      <a:pt x="552" y="552"/>
                      <a:pt x="552" y="553"/>
                    </a:cubicBezTo>
                    <a:cubicBezTo>
                      <a:pt x="552" y="553"/>
                      <a:pt x="552" y="553"/>
                      <a:pt x="553" y="553"/>
                    </a:cubicBezTo>
                    <a:cubicBezTo>
                      <a:pt x="553" y="553"/>
                      <a:pt x="553" y="553"/>
                      <a:pt x="553" y="553"/>
                    </a:cubicBezTo>
                    <a:cubicBezTo>
                      <a:pt x="553" y="553"/>
                      <a:pt x="553" y="553"/>
                      <a:pt x="553" y="553"/>
                    </a:cubicBezTo>
                    <a:cubicBezTo>
                      <a:pt x="553" y="553"/>
                      <a:pt x="552" y="553"/>
                      <a:pt x="552" y="553"/>
                    </a:cubicBezTo>
                    <a:cubicBezTo>
                      <a:pt x="552" y="554"/>
                      <a:pt x="552" y="554"/>
                      <a:pt x="552" y="554"/>
                    </a:cubicBezTo>
                    <a:cubicBezTo>
                      <a:pt x="552" y="554"/>
                      <a:pt x="552" y="554"/>
                      <a:pt x="552" y="554"/>
                    </a:cubicBezTo>
                    <a:cubicBezTo>
                      <a:pt x="552" y="555"/>
                      <a:pt x="552" y="555"/>
                      <a:pt x="552" y="555"/>
                    </a:cubicBezTo>
                    <a:cubicBezTo>
                      <a:pt x="552" y="555"/>
                      <a:pt x="552" y="555"/>
                      <a:pt x="552" y="556"/>
                    </a:cubicBezTo>
                    <a:cubicBezTo>
                      <a:pt x="552" y="556"/>
                      <a:pt x="552" y="556"/>
                      <a:pt x="552" y="556"/>
                    </a:cubicBezTo>
                    <a:cubicBezTo>
                      <a:pt x="552" y="556"/>
                      <a:pt x="551" y="556"/>
                      <a:pt x="551" y="557"/>
                    </a:cubicBezTo>
                    <a:cubicBezTo>
                      <a:pt x="551" y="557"/>
                      <a:pt x="552" y="557"/>
                      <a:pt x="552" y="557"/>
                    </a:cubicBezTo>
                    <a:cubicBezTo>
                      <a:pt x="552" y="557"/>
                      <a:pt x="552" y="557"/>
                      <a:pt x="553" y="558"/>
                    </a:cubicBezTo>
                    <a:cubicBezTo>
                      <a:pt x="553" y="558"/>
                      <a:pt x="554" y="558"/>
                      <a:pt x="555" y="558"/>
                    </a:cubicBezTo>
                    <a:cubicBezTo>
                      <a:pt x="555" y="558"/>
                      <a:pt x="555" y="558"/>
                      <a:pt x="555" y="558"/>
                    </a:cubicBezTo>
                    <a:cubicBezTo>
                      <a:pt x="555" y="558"/>
                      <a:pt x="555" y="558"/>
                      <a:pt x="555" y="558"/>
                    </a:cubicBezTo>
                    <a:cubicBezTo>
                      <a:pt x="555" y="558"/>
                      <a:pt x="555" y="558"/>
                      <a:pt x="555" y="558"/>
                    </a:cubicBezTo>
                    <a:cubicBezTo>
                      <a:pt x="555" y="559"/>
                      <a:pt x="555" y="559"/>
                      <a:pt x="555" y="559"/>
                    </a:cubicBezTo>
                    <a:cubicBezTo>
                      <a:pt x="555" y="559"/>
                      <a:pt x="556" y="559"/>
                      <a:pt x="556" y="559"/>
                    </a:cubicBezTo>
                    <a:cubicBezTo>
                      <a:pt x="556" y="559"/>
                      <a:pt x="556" y="559"/>
                      <a:pt x="556" y="558"/>
                    </a:cubicBezTo>
                    <a:cubicBezTo>
                      <a:pt x="556" y="559"/>
                      <a:pt x="556" y="559"/>
                      <a:pt x="556" y="559"/>
                    </a:cubicBezTo>
                    <a:cubicBezTo>
                      <a:pt x="556" y="559"/>
                      <a:pt x="556" y="559"/>
                      <a:pt x="556" y="559"/>
                    </a:cubicBezTo>
                    <a:cubicBezTo>
                      <a:pt x="556" y="560"/>
                      <a:pt x="556" y="560"/>
                      <a:pt x="556" y="560"/>
                    </a:cubicBezTo>
                    <a:cubicBezTo>
                      <a:pt x="555" y="560"/>
                      <a:pt x="555" y="560"/>
                      <a:pt x="555" y="561"/>
                    </a:cubicBezTo>
                    <a:cubicBezTo>
                      <a:pt x="555" y="561"/>
                      <a:pt x="556" y="561"/>
                      <a:pt x="556" y="561"/>
                    </a:cubicBezTo>
                    <a:cubicBezTo>
                      <a:pt x="556" y="561"/>
                      <a:pt x="556" y="561"/>
                      <a:pt x="556" y="561"/>
                    </a:cubicBezTo>
                    <a:cubicBezTo>
                      <a:pt x="556" y="561"/>
                      <a:pt x="556" y="561"/>
                      <a:pt x="556" y="561"/>
                    </a:cubicBezTo>
                    <a:cubicBezTo>
                      <a:pt x="557" y="561"/>
                      <a:pt x="557" y="561"/>
                      <a:pt x="557" y="561"/>
                    </a:cubicBezTo>
                    <a:cubicBezTo>
                      <a:pt x="557" y="561"/>
                      <a:pt x="557" y="561"/>
                      <a:pt x="558" y="561"/>
                    </a:cubicBezTo>
                    <a:cubicBezTo>
                      <a:pt x="558" y="561"/>
                      <a:pt x="558" y="561"/>
                      <a:pt x="558" y="561"/>
                    </a:cubicBezTo>
                    <a:cubicBezTo>
                      <a:pt x="558" y="561"/>
                      <a:pt x="558" y="561"/>
                      <a:pt x="558" y="562"/>
                    </a:cubicBezTo>
                    <a:cubicBezTo>
                      <a:pt x="558" y="562"/>
                      <a:pt x="558" y="562"/>
                      <a:pt x="558" y="562"/>
                    </a:cubicBezTo>
                    <a:cubicBezTo>
                      <a:pt x="558" y="562"/>
                      <a:pt x="558" y="562"/>
                      <a:pt x="558" y="562"/>
                    </a:cubicBezTo>
                    <a:cubicBezTo>
                      <a:pt x="558" y="562"/>
                      <a:pt x="558" y="562"/>
                      <a:pt x="558" y="562"/>
                    </a:cubicBezTo>
                    <a:cubicBezTo>
                      <a:pt x="557" y="562"/>
                      <a:pt x="557" y="562"/>
                      <a:pt x="557" y="562"/>
                    </a:cubicBezTo>
                    <a:cubicBezTo>
                      <a:pt x="557" y="562"/>
                      <a:pt x="557" y="563"/>
                      <a:pt x="557" y="563"/>
                    </a:cubicBezTo>
                    <a:cubicBezTo>
                      <a:pt x="557" y="563"/>
                      <a:pt x="558" y="563"/>
                      <a:pt x="558" y="563"/>
                    </a:cubicBezTo>
                    <a:cubicBezTo>
                      <a:pt x="558" y="563"/>
                      <a:pt x="558" y="563"/>
                      <a:pt x="558" y="563"/>
                    </a:cubicBezTo>
                    <a:cubicBezTo>
                      <a:pt x="558" y="564"/>
                      <a:pt x="559" y="564"/>
                      <a:pt x="559" y="564"/>
                    </a:cubicBezTo>
                    <a:cubicBezTo>
                      <a:pt x="559" y="564"/>
                      <a:pt x="559" y="564"/>
                      <a:pt x="559" y="564"/>
                    </a:cubicBezTo>
                    <a:cubicBezTo>
                      <a:pt x="560" y="565"/>
                      <a:pt x="560" y="565"/>
                      <a:pt x="560" y="565"/>
                    </a:cubicBezTo>
                    <a:cubicBezTo>
                      <a:pt x="560" y="565"/>
                      <a:pt x="560" y="565"/>
                      <a:pt x="561" y="565"/>
                    </a:cubicBezTo>
                    <a:cubicBezTo>
                      <a:pt x="560" y="564"/>
                      <a:pt x="560" y="564"/>
                      <a:pt x="560" y="564"/>
                    </a:cubicBezTo>
                    <a:cubicBezTo>
                      <a:pt x="560" y="564"/>
                      <a:pt x="560" y="563"/>
                      <a:pt x="560" y="563"/>
                    </a:cubicBezTo>
                    <a:cubicBezTo>
                      <a:pt x="560" y="563"/>
                      <a:pt x="560" y="563"/>
                      <a:pt x="560" y="563"/>
                    </a:cubicBezTo>
                    <a:cubicBezTo>
                      <a:pt x="560" y="563"/>
                      <a:pt x="560" y="563"/>
                      <a:pt x="561" y="563"/>
                    </a:cubicBezTo>
                    <a:cubicBezTo>
                      <a:pt x="561" y="563"/>
                      <a:pt x="561" y="563"/>
                      <a:pt x="561" y="564"/>
                    </a:cubicBezTo>
                    <a:cubicBezTo>
                      <a:pt x="561" y="564"/>
                      <a:pt x="561" y="564"/>
                      <a:pt x="561" y="564"/>
                    </a:cubicBezTo>
                    <a:cubicBezTo>
                      <a:pt x="561" y="564"/>
                      <a:pt x="561" y="564"/>
                      <a:pt x="561" y="563"/>
                    </a:cubicBezTo>
                    <a:cubicBezTo>
                      <a:pt x="562" y="563"/>
                      <a:pt x="562" y="563"/>
                      <a:pt x="562" y="563"/>
                    </a:cubicBezTo>
                    <a:cubicBezTo>
                      <a:pt x="562" y="563"/>
                      <a:pt x="562" y="562"/>
                      <a:pt x="562" y="562"/>
                    </a:cubicBezTo>
                    <a:cubicBezTo>
                      <a:pt x="562" y="562"/>
                      <a:pt x="561" y="562"/>
                      <a:pt x="561" y="562"/>
                    </a:cubicBezTo>
                    <a:cubicBezTo>
                      <a:pt x="561" y="562"/>
                      <a:pt x="561" y="562"/>
                      <a:pt x="560" y="562"/>
                    </a:cubicBezTo>
                    <a:cubicBezTo>
                      <a:pt x="560" y="562"/>
                      <a:pt x="560" y="562"/>
                      <a:pt x="560" y="562"/>
                    </a:cubicBezTo>
                    <a:cubicBezTo>
                      <a:pt x="560" y="562"/>
                      <a:pt x="561" y="562"/>
                      <a:pt x="561" y="562"/>
                    </a:cubicBezTo>
                    <a:cubicBezTo>
                      <a:pt x="561" y="562"/>
                      <a:pt x="562" y="562"/>
                      <a:pt x="562" y="562"/>
                    </a:cubicBezTo>
                    <a:cubicBezTo>
                      <a:pt x="562" y="562"/>
                      <a:pt x="562" y="562"/>
                      <a:pt x="562" y="562"/>
                    </a:cubicBezTo>
                    <a:cubicBezTo>
                      <a:pt x="563" y="562"/>
                      <a:pt x="563" y="562"/>
                      <a:pt x="563" y="562"/>
                    </a:cubicBezTo>
                    <a:cubicBezTo>
                      <a:pt x="563" y="562"/>
                      <a:pt x="563" y="562"/>
                      <a:pt x="563" y="561"/>
                    </a:cubicBezTo>
                    <a:cubicBezTo>
                      <a:pt x="563" y="561"/>
                      <a:pt x="562" y="561"/>
                      <a:pt x="562" y="561"/>
                    </a:cubicBezTo>
                    <a:cubicBezTo>
                      <a:pt x="561" y="561"/>
                      <a:pt x="561" y="561"/>
                      <a:pt x="561" y="561"/>
                    </a:cubicBezTo>
                    <a:cubicBezTo>
                      <a:pt x="560" y="561"/>
                      <a:pt x="560" y="561"/>
                      <a:pt x="560" y="561"/>
                    </a:cubicBezTo>
                    <a:cubicBezTo>
                      <a:pt x="561" y="561"/>
                      <a:pt x="561" y="561"/>
                      <a:pt x="561" y="561"/>
                    </a:cubicBezTo>
                    <a:cubicBezTo>
                      <a:pt x="561" y="561"/>
                      <a:pt x="562" y="561"/>
                      <a:pt x="562" y="561"/>
                    </a:cubicBezTo>
                    <a:cubicBezTo>
                      <a:pt x="563" y="561"/>
                      <a:pt x="563" y="561"/>
                      <a:pt x="564" y="561"/>
                    </a:cubicBezTo>
                    <a:cubicBezTo>
                      <a:pt x="564" y="562"/>
                      <a:pt x="564" y="562"/>
                      <a:pt x="564" y="562"/>
                    </a:cubicBezTo>
                    <a:cubicBezTo>
                      <a:pt x="564" y="562"/>
                      <a:pt x="564" y="563"/>
                      <a:pt x="564" y="563"/>
                    </a:cubicBezTo>
                    <a:cubicBezTo>
                      <a:pt x="564" y="563"/>
                      <a:pt x="564" y="563"/>
                      <a:pt x="564" y="563"/>
                    </a:cubicBezTo>
                    <a:cubicBezTo>
                      <a:pt x="564" y="564"/>
                      <a:pt x="564" y="564"/>
                      <a:pt x="564" y="564"/>
                    </a:cubicBezTo>
                    <a:cubicBezTo>
                      <a:pt x="564" y="564"/>
                      <a:pt x="564" y="565"/>
                      <a:pt x="565" y="565"/>
                    </a:cubicBezTo>
                    <a:cubicBezTo>
                      <a:pt x="564" y="565"/>
                      <a:pt x="564" y="565"/>
                      <a:pt x="564" y="565"/>
                    </a:cubicBezTo>
                    <a:cubicBezTo>
                      <a:pt x="564" y="565"/>
                      <a:pt x="564" y="565"/>
                      <a:pt x="564" y="564"/>
                    </a:cubicBezTo>
                    <a:cubicBezTo>
                      <a:pt x="564" y="564"/>
                      <a:pt x="564" y="564"/>
                      <a:pt x="563" y="563"/>
                    </a:cubicBezTo>
                    <a:cubicBezTo>
                      <a:pt x="563" y="563"/>
                      <a:pt x="563" y="563"/>
                      <a:pt x="563" y="563"/>
                    </a:cubicBezTo>
                    <a:cubicBezTo>
                      <a:pt x="563" y="563"/>
                      <a:pt x="562" y="563"/>
                      <a:pt x="562" y="564"/>
                    </a:cubicBezTo>
                    <a:cubicBezTo>
                      <a:pt x="562" y="564"/>
                      <a:pt x="562" y="564"/>
                      <a:pt x="562" y="564"/>
                    </a:cubicBezTo>
                    <a:cubicBezTo>
                      <a:pt x="563" y="564"/>
                      <a:pt x="563" y="564"/>
                      <a:pt x="563" y="565"/>
                    </a:cubicBezTo>
                    <a:cubicBezTo>
                      <a:pt x="563" y="565"/>
                      <a:pt x="563" y="565"/>
                      <a:pt x="563" y="565"/>
                    </a:cubicBezTo>
                    <a:cubicBezTo>
                      <a:pt x="563" y="565"/>
                      <a:pt x="563" y="565"/>
                      <a:pt x="562" y="565"/>
                    </a:cubicBezTo>
                    <a:cubicBezTo>
                      <a:pt x="562" y="565"/>
                      <a:pt x="562" y="565"/>
                      <a:pt x="562" y="564"/>
                    </a:cubicBezTo>
                    <a:cubicBezTo>
                      <a:pt x="562" y="564"/>
                      <a:pt x="562" y="564"/>
                      <a:pt x="562" y="564"/>
                    </a:cubicBezTo>
                    <a:cubicBezTo>
                      <a:pt x="561" y="565"/>
                      <a:pt x="561" y="565"/>
                      <a:pt x="561" y="565"/>
                    </a:cubicBezTo>
                    <a:cubicBezTo>
                      <a:pt x="561" y="565"/>
                      <a:pt x="561" y="565"/>
                      <a:pt x="560" y="565"/>
                    </a:cubicBezTo>
                    <a:cubicBezTo>
                      <a:pt x="560" y="565"/>
                      <a:pt x="560" y="566"/>
                      <a:pt x="560" y="566"/>
                    </a:cubicBezTo>
                    <a:cubicBezTo>
                      <a:pt x="560" y="566"/>
                      <a:pt x="560" y="566"/>
                      <a:pt x="560" y="566"/>
                    </a:cubicBezTo>
                    <a:cubicBezTo>
                      <a:pt x="560" y="566"/>
                      <a:pt x="561" y="567"/>
                      <a:pt x="561" y="567"/>
                    </a:cubicBezTo>
                    <a:cubicBezTo>
                      <a:pt x="561" y="567"/>
                      <a:pt x="561" y="567"/>
                      <a:pt x="561" y="567"/>
                    </a:cubicBezTo>
                    <a:cubicBezTo>
                      <a:pt x="561" y="567"/>
                      <a:pt x="561" y="568"/>
                      <a:pt x="561" y="568"/>
                    </a:cubicBezTo>
                    <a:cubicBezTo>
                      <a:pt x="561" y="568"/>
                      <a:pt x="561" y="568"/>
                      <a:pt x="561" y="568"/>
                    </a:cubicBezTo>
                    <a:cubicBezTo>
                      <a:pt x="561" y="568"/>
                      <a:pt x="561" y="568"/>
                      <a:pt x="561" y="568"/>
                    </a:cubicBezTo>
                    <a:cubicBezTo>
                      <a:pt x="562" y="568"/>
                      <a:pt x="562" y="568"/>
                      <a:pt x="562" y="568"/>
                    </a:cubicBezTo>
                    <a:cubicBezTo>
                      <a:pt x="562" y="568"/>
                      <a:pt x="562" y="568"/>
                      <a:pt x="562" y="568"/>
                    </a:cubicBezTo>
                    <a:cubicBezTo>
                      <a:pt x="562" y="568"/>
                      <a:pt x="562" y="568"/>
                      <a:pt x="563" y="568"/>
                    </a:cubicBezTo>
                    <a:cubicBezTo>
                      <a:pt x="563" y="568"/>
                      <a:pt x="563" y="568"/>
                      <a:pt x="563" y="568"/>
                    </a:cubicBezTo>
                    <a:cubicBezTo>
                      <a:pt x="563" y="568"/>
                      <a:pt x="563" y="568"/>
                      <a:pt x="563" y="568"/>
                    </a:cubicBezTo>
                    <a:cubicBezTo>
                      <a:pt x="563" y="568"/>
                      <a:pt x="563" y="568"/>
                      <a:pt x="563" y="568"/>
                    </a:cubicBezTo>
                    <a:cubicBezTo>
                      <a:pt x="563" y="569"/>
                      <a:pt x="562" y="569"/>
                      <a:pt x="562" y="569"/>
                    </a:cubicBezTo>
                    <a:cubicBezTo>
                      <a:pt x="562" y="569"/>
                      <a:pt x="562" y="569"/>
                      <a:pt x="562" y="569"/>
                    </a:cubicBezTo>
                    <a:cubicBezTo>
                      <a:pt x="563" y="569"/>
                      <a:pt x="563" y="569"/>
                      <a:pt x="563" y="569"/>
                    </a:cubicBezTo>
                    <a:cubicBezTo>
                      <a:pt x="564" y="569"/>
                      <a:pt x="564" y="569"/>
                      <a:pt x="565" y="569"/>
                    </a:cubicBezTo>
                    <a:cubicBezTo>
                      <a:pt x="565" y="569"/>
                      <a:pt x="565" y="569"/>
                      <a:pt x="565" y="569"/>
                    </a:cubicBezTo>
                    <a:cubicBezTo>
                      <a:pt x="565" y="569"/>
                      <a:pt x="565" y="569"/>
                      <a:pt x="565" y="569"/>
                    </a:cubicBezTo>
                    <a:cubicBezTo>
                      <a:pt x="565" y="568"/>
                      <a:pt x="565" y="568"/>
                      <a:pt x="565" y="568"/>
                    </a:cubicBezTo>
                    <a:cubicBezTo>
                      <a:pt x="565" y="568"/>
                      <a:pt x="565" y="568"/>
                      <a:pt x="565" y="567"/>
                    </a:cubicBezTo>
                    <a:cubicBezTo>
                      <a:pt x="565" y="567"/>
                      <a:pt x="565" y="567"/>
                      <a:pt x="565" y="567"/>
                    </a:cubicBezTo>
                    <a:cubicBezTo>
                      <a:pt x="564" y="567"/>
                      <a:pt x="564" y="567"/>
                      <a:pt x="564" y="567"/>
                    </a:cubicBezTo>
                    <a:cubicBezTo>
                      <a:pt x="564" y="567"/>
                      <a:pt x="564" y="567"/>
                      <a:pt x="564" y="567"/>
                    </a:cubicBezTo>
                    <a:cubicBezTo>
                      <a:pt x="564" y="567"/>
                      <a:pt x="564" y="567"/>
                      <a:pt x="564" y="567"/>
                    </a:cubicBezTo>
                    <a:cubicBezTo>
                      <a:pt x="564" y="567"/>
                      <a:pt x="564" y="567"/>
                      <a:pt x="564" y="567"/>
                    </a:cubicBezTo>
                    <a:cubicBezTo>
                      <a:pt x="564" y="566"/>
                      <a:pt x="564" y="566"/>
                      <a:pt x="564" y="566"/>
                    </a:cubicBezTo>
                    <a:cubicBezTo>
                      <a:pt x="564" y="566"/>
                      <a:pt x="564" y="566"/>
                      <a:pt x="564" y="566"/>
                    </a:cubicBezTo>
                    <a:cubicBezTo>
                      <a:pt x="565" y="566"/>
                      <a:pt x="565" y="566"/>
                      <a:pt x="565" y="566"/>
                    </a:cubicBezTo>
                    <a:cubicBezTo>
                      <a:pt x="565" y="566"/>
                      <a:pt x="566" y="566"/>
                      <a:pt x="566" y="566"/>
                    </a:cubicBezTo>
                    <a:cubicBezTo>
                      <a:pt x="566" y="566"/>
                      <a:pt x="566" y="566"/>
                      <a:pt x="566" y="566"/>
                    </a:cubicBezTo>
                    <a:cubicBezTo>
                      <a:pt x="566" y="566"/>
                      <a:pt x="566" y="566"/>
                      <a:pt x="566" y="566"/>
                    </a:cubicBezTo>
                    <a:cubicBezTo>
                      <a:pt x="566" y="566"/>
                      <a:pt x="566" y="566"/>
                      <a:pt x="566" y="566"/>
                    </a:cubicBezTo>
                    <a:cubicBezTo>
                      <a:pt x="567" y="566"/>
                      <a:pt x="567" y="566"/>
                      <a:pt x="567" y="565"/>
                    </a:cubicBezTo>
                    <a:cubicBezTo>
                      <a:pt x="567" y="565"/>
                      <a:pt x="568" y="565"/>
                      <a:pt x="568" y="565"/>
                    </a:cubicBezTo>
                    <a:cubicBezTo>
                      <a:pt x="568" y="565"/>
                      <a:pt x="568" y="565"/>
                      <a:pt x="569" y="565"/>
                    </a:cubicBezTo>
                    <a:cubicBezTo>
                      <a:pt x="569" y="565"/>
                      <a:pt x="569" y="565"/>
                      <a:pt x="569" y="565"/>
                    </a:cubicBezTo>
                    <a:cubicBezTo>
                      <a:pt x="569" y="565"/>
                      <a:pt x="570" y="565"/>
                      <a:pt x="570" y="565"/>
                    </a:cubicBezTo>
                    <a:cubicBezTo>
                      <a:pt x="569" y="565"/>
                      <a:pt x="569" y="566"/>
                      <a:pt x="569" y="566"/>
                    </a:cubicBezTo>
                    <a:cubicBezTo>
                      <a:pt x="569" y="566"/>
                      <a:pt x="569" y="566"/>
                      <a:pt x="569" y="566"/>
                    </a:cubicBezTo>
                    <a:cubicBezTo>
                      <a:pt x="569" y="566"/>
                      <a:pt x="569" y="566"/>
                      <a:pt x="568" y="566"/>
                    </a:cubicBezTo>
                    <a:cubicBezTo>
                      <a:pt x="568" y="566"/>
                      <a:pt x="568" y="566"/>
                      <a:pt x="568" y="566"/>
                    </a:cubicBezTo>
                    <a:cubicBezTo>
                      <a:pt x="568" y="566"/>
                      <a:pt x="568" y="566"/>
                      <a:pt x="567" y="566"/>
                    </a:cubicBezTo>
                    <a:cubicBezTo>
                      <a:pt x="567" y="567"/>
                      <a:pt x="567" y="567"/>
                      <a:pt x="566" y="567"/>
                    </a:cubicBezTo>
                    <a:cubicBezTo>
                      <a:pt x="566" y="567"/>
                      <a:pt x="566" y="567"/>
                      <a:pt x="566" y="568"/>
                    </a:cubicBezTo>
                    <a:cubicBezTo>
                      <a:pt x="566" y="568"/>
                      <a:pt x="566" y="568"/>
                      <a:pt x="566" y="568"/>
                    </a:cubicBezTo>
                    <a:cubicBezTo>
                      <a:pt x="566" y="568"/>
                      <a:pt x="565" y="568"/>
                      <a:pt x="565" y="568"/>
                    </a:cubicBezTo>
                    <a:cubicBezTo>
                      <a:pt x="565" y="568"/>
                      <a:pt x="565" y="568"/>
                      <a:pt x="566" y="569"/>
                    </a:cubicBezTo>
                    <a:cubicBezTo>
                      <a:pt x="565" y="569"/>
                      <a:pt x="565" y="569"/>
                      <a:pt x="565" y="569"/>
                    </a:cubicBezTo>
                    <a:cubicBezTo>
                      <a:pt x="565" y="569"/>
                      <a:pt x="565" y="569"/>
                      <a:pt x="565" y="569"/>
                    </a:cubicBezTo>
                    <a:cubicBezTo>
                      <a:pt x="565" y="569"/>
                      <a:pt x="565" y="570"/>
                      <a:pt x="565" y="570"/>
                    </a:cubicBezTo>
                    <a:cubicBezTo>
                      <a:pt x="565" y="570"/>
                      <a:pt x="566" y="570"/>
                      <a:pt x="566" y="570"/>
                    </a:cubicBezTo>
                    <a:cubicBezTo>
                      <a:pt x="566" y="570"/>
                      <a:pt x="566" y="570"/>
                      <a:pt x="565" y="570"/>
                    </a:cubicBezTo>
                    <a:cubicBezTo>
                      <a:pt x="565" y="570"/>
                      <a:pt x="566" y="570"/>
                      <a:pt x="566" y="570"/>
                    </a:cubicBezTo>
                    <a:cubicBezTo>
                      <a:pt x="566" y="570"/>
                      <a:pt x="566" y="570"/>
                      <a:pt x="567" y="571"/>
                    </a:cubicBezTo>
                    <a:cubicBezTo>
                      <a:pt x="567" y="571"/>
                      <a:pt x="567" y="571"/>
                      <a:pt x="568" y="571"/>
                    </a:cubicBezTo>
                    <a:cubicBezTo>
                      <a:pt x="568" y="571"/>
                      <a:pt x="568" y="571"/>
                      <a:pt x="568" y="571"/>
                    </a:cubicBezTo>
                    <a:cubicBezTo>
                      <a:pt x="568" y="571"/>
                      <a:pt x="568" y="571"/>
                      <a:pt x="568" y="571"/>
                    </a:cubicBezTo>
                    <a:cubicBezTo>
                      <a:pt x="568" y="570"/>
                      <a:pt x="568" y="570"/>
                      <a:pt x="568" y="570"/>
                    </a:cubicBezTo>
                    <a:cubicBezTo>
                      <a:pt x="568" y="570"/>
                      <a:pt x="568" y="570"/>
                      <a:pt x="568" y="569"/>
                    </a:cubicBezTo>
                    <a:cubicBezTo>
                      <a:pt x="568" y="569"/>
                      <a:pt x="569" y="569"/>
                      <a:pt x="569" y="569"/>
                    </a:cubicBezTo>
                    <a:cubicBezTo>
                      <a:pt x="569" y="569"/>
                      <a:pt x="569" y="569"/>
                      <a:pt x="569" y="569"/>
                    </a:cubicBezTo>
                    <a:cubicBezTo>
                      <a:pt x="568" y="569"/>
                      <a:pt x="568" y="569"/>
                      <a:pt x="568" y="568"/>
                    </a:cubicBezTo>
                    <a:cubicBezTo>
                      <a:pt x="568" y="568"/>
                      <a:pt x="569" y="568"/>
                      <a:pt x="569" y="568"/>
                    </a:cubicBezTo>
                    <a:cubicBezTo>
                      <a:pt x="569" y="568"/>
                      <a:pt x="569" y="568"/>
                      <a:pt x="569" y="567"/>
                    </a:cubicBezTo>
                    <a:cubicBezTo>
                      <a:pt x="570" y="567"/>
                      <a:pt x="570" y="567"/>
                      <a:pt x="570" y="566"/>
                    </a:cubicBezTo>
                    <a:cubicBezTo>
                      <a:pt x="570" y="566"/>
                      <a:pt x="570" y="566"/>
                      <a:pt x="570" y="566"/>
                    </a:cubicBezTo>
                    <a:cubicBezTo>
                      <a:pt x="570" y="566"/>
                      <a:pt x="570" y="566"/>
                      <a:pt x="571" y="566"/>
                    </a:cubicBezTo>
                    <a:cubicBezTo>
                      <a:pt x="571" y="566"/>
                      <a:pt x="571" y="566"/>
                      <a:pt x="571" y="566"/>
                    </a:cubicBezTo>
                    <a:cubicBezTo>
                      <a:pt x="571" y="566"/>
                      <a:pt x="571" y="566"/>
                      <a:pt x="572" y="566"/>
                    </a:cubicBezTo>
                    <a:cubicBezTo>
                      <a:pt x="572" y="566"/>
                      <a:pt x="572" y="566"/>
                      <a:pt x="572" y="566"/>
                    </a:cubicBezTo>
                    <a:cubicBezTo>
                      <a:pt x="572" y="566"/>
                      <a:pt x="571" y="567"/>
                      <a:pt x="571" y="567"/>
                    </a:cubicBezTo>
                    <a:cubicBezTo>
                      <a:pt x="571" y="567"/>
                      <a:pt x="571" y="567"/>
                      <a:pt x="571" y="567"/>
                    </a:cubicBezTo>
                    <a:cubicBezTo>
                      <a:pt x="571" y="567"/>
                      <a:pt x="571" y="568"/>
                      <a:pt x="571" y="568"/>
                    </a:cubicBezTo>
                    <a:cubicBezTo>
                      <a:pt x="571" y="568"/>
                      <a:pt x="571" y="568"/>
                      <a:pt x="570" y="569"/>
                    </a:cubicBezTo>
                    <a:cubicBezTo>
                      <a:pt x="570" y="569"/>
                      <a:pt x="571" y="569"/>
                      <a:pt x="571" y="569"/>
                    </a:cubicBezTo>
                    <a:cubicBezTo>
                      <a:pt x="571" y="569"/>
                      <a:pt x="571" y="570"/>
                      <a:pt x="571" y="570"/>
                    </a:cubicBezTo>
                    <a:cubicBezTo>
                      <a:pt x="571" y="570"/>
                      <a:pt x="571" y="570"/>
                      <a:pt x="571" y="570"/>
                    </a:cubicBezTo>
                    <a:cubicBezTo>
                      <a:pt x="570" y="570"/>
                      <a:pt x="570" y="570"/>
                      <a:pt x="570" y="571"/>
                    </a:cubicBezTo>
                    <a:cubicBezTo>
                      <a:pt x="570" y="570"/>
                      <a:pt x="570" y="570"/>
                      <a:pt x="570" y="570"/>
                    </a:cubicBezTo>
                    <a:cubicBezTo>
                      <a:pt x="570" y="570"/>
                      <a:pt x="570" y="570"/>
                      <a:pt x="570" y="570"/>
                    </a:cubicBezTo>
                    <a:cubicBezTo>
                      <a:pt x="570" y="570"/>
                      <a:pt x="570" y="569"/>
                      <a:pt x="570" y="569"/>
                    </a:cubicBezTo>
                    <a:cubicBezTo>
                      <a:pt x="570" y="569"/>
                      <a:pt x="570" y="569"/>
                      <a:pt x="570" y="569"/>
                    </a:cubicBezTo>
                    <a:cubicBezTo>
                      <a:pt x="570" y="569"/>
                      <a:pt x="570" y="569"/>
                      <a:pt x="569" y="569"/>
                    </a:cubicBezTo>
                    <a:cubicBezTo>
                      <a:pt x="569" y="570"/>
                      <a:pt x="569" y="570"/>
                      <a:pt x="569" y="570"/>
                    </a:cubicBezTo>
                    <a:cubicBezTo>
                      <a:pt x="569" y="570"/>
                      <a:pt x="569" y="570"/>
                      <a:pt x="569" y="570"/>
                    </a:cubicBezTo>
                    <a:cubicBezTo>
                      <a:pt x="569" y="570"/>
                      <a:pt x="569" y="570"/>
                      <a:pt x="569" y="570"/>
                    </a:cubicBezTo>
                    <a:cubicBezTo>
                      <a:pt x="569" y="570"/>
                      <a:pt x="569" y="570"/>
                      <a:pt x="568" y="570"/>
                    </a:cubicBezTo>
                    <a:cubicBezTo>
                      <a:pt x="569" y="571"/>
                      <a:pt x="569" y="571"/>
                      <a:pt x="569" y="571"/>
                    </a:cubicBezTo>
                    <a:cubicBezTo>
                      <a:pt x="570" y="571"/>
                      <a:pt x="570" y="571"/>
                      <a:pt x="571" y="572"/>
                    </a:cubicBezTo>
                    <a:cubicBezTo>
                      <a:pt x="571" y="572"/>
                      <a:pt x="571" y="572"/>
                      <a:pt x="572" y="572"/>
                    </a:cubicBezTo>
                    <a:cubicBezTo>
                      <a:pt x="572" y="572"/>
                      <a:pt x="572" y="572"/>
                      <a:pt x="573" y="572"/>
                    </a:cubicBezTo>
                    <a:cubicBezTo>
                      <a:pt x="573" y="572"/>
                      <a:pt x="573" y="572"/>
                      <a:pt x="573" y="572"/>
                    </a:cubicBezTo>
                    <a:cubicBezTo>
                      <a:pt x="573" y="572"/>
                      <a:pt x="573" y="572"/>
                      <a:pt x="574" y="572"/>
                    </a:cubicBezTo>
                    <a:cubicBezTo>
                      <a:pt x="574" y="572"/>
                      <a:pt x="574" y="572"/>
                      <a:pt x="574" y="571"/>
                    </a:cubicBezTo>
                    <a:cubicBezTo>
                      <a:pt x="574" y="571"/>
                      <a:pt x="574" y="571"/>
                      <a:pt x="574" y="571"/>
                    </a:cubicBezTo>
                    <a:cubicBezTo>
                      <a:pt x="574" y="570"/>
                      <a:pt x="574" y="570"/>
                      <a:pt x="574" y="570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569"/>
                      <a:pt x="573" y="569"/>
                      <a:pt x="573" y="568"/>
                    </a:cubicBezTo>
                    <a:cubicBezTo>
                      <a:pt x="573" y="568"/>
                      <a:pt x="573" y="568"/>
                      <a:pt x="573" y="568"/>
                    </a:cubicBezTo>
                    <a:cubicBezTo>
                      <a:pt x="573" y="567"/>
                      <a:pt x="573" y="567"/>
                      <a:pt x="573" y="566"/>
                    </a:cubicBezTo>
                    <a:cubicBezTo>
                      <a:pt x="573" y="566"/>
                      <a:pt x="573" y="566"/>
                      <a:pt x="573" y="566"/>
                    </a:cubicBezTo>
                    <a:cubicBezTo>
                      <a:pt x="573" y="566"/>
                      <a:pt x="573" y="565"/>
                      <a:pt x="573" y="565"/>
                    </a:cubicBezTo>
                    <a:cubicBezTo>
                      <a:pt x="573" y="565"/>
                      <a:pt x="573" y="565"/>
                      <a:pt x="574" y="564"/>
                    </a:cubicBezTo>
                    <a:cubicBezTo>
                      <a:pt x="574" y="564"/>
                      <a:pt x="574" y="564"/>
                      <a:pt x="574" y="563"/>
                    </a:cubicBezTo>
                    <a:cubicBezTo>
                      <a:pt x="575" y="563"/>
                      <a:pt x="575" y="563"/>
                      <a:pt x="575" y="563"/>
                    </a:cubicBezTo>
                    <a:cubicBezTo>
                      <a:pt x="575" y="563"/>
                      <a:pt x="575" y="563"/>
                      <a:pt x="576" y="563"/>
                    </a:cubicBezTo>
                    <a:cubicBezTo>
                      <a:pt x="576" y="563"/>
                      <a:pt x="576" y="563"/>
                      <a:pt x="576" y="562"/>
                    </a:cubicBezTo>
                    <a:cubicBezTo>
                      <a:pt x="576" y="562"/>
                      <a:pt x="576" y="562"/>
                      <a:pt x="576" y="562"/>
                    </a:cubicBezTo>
                    <a:cubicBezTo>
                      <a:pt x="576" y="561"/>
                      <a:pt x="576" y="561"/>
                      <a:pt x="576" y="561"/>
                    </a:cubicBezTo>
                    <a:cubicBezTo>
                      <a:pt x="576" y="561"/>
                      <a:pt x="577" y="561"/>
                      <a:pt x="577" y="561"/>
                    </a:cubicBezTo>
                    <a:cubicBezTo>
                      <a:pt x="577" y="561"/>
                      <a:pt x="578" y="561"/>
                      <a:pt x="578" y="561"/>
                    </a:cubicBezTo>
                    <a:cubicBezTo>
                      <a:pt x="578" y="561"/>
                      <a:pt x="578" y="561"/>
                      <a:pt x="579" y="561"/>
                    </a:cubicBezTo>
                    <a:cubicBezTo>
                      <a:pt x="579" y="561"/>
                      <a:pt x="579" y="561"/>
                      <a:pt x="579" y="561"/>
                    </a:cubicBezTo>
                    <a:cubicBezTo>
                      <a:pt x="579" y="561"/>
                      <a:pt x="579" y="561"/>
                      <a:pt x="580" y="561"/>
                    </a:cubicBezTo>
                    <a:cubicBezTo>
                      <a:pt x="580" y="561"/>
                      <a:pt x="580" y="561"/>
                      <a:pt x="580" y="561"/>
                    </a:cubicBezTo>
                    <a:cubicBezTo>
                      <a:pt x="580" y="561"/>
                      <a:pt x="580" y="560"/>
                      <a:pt x="580" y="560"/>
                    </a:cubicBezTo>
                    <a:cubicBezTo>
                      <a:pt x="580" y="560"/>
                      <a:pt x="579" y="560"/>
                      <a:pt x="579" y="560"/>
                    </a:cubicBezTo>
                    <a:cubicBezTo>
                      <a:pt x="578" y="560"/>
                      <a:pt x="578" y="559"/>
                      <a:pt x="577" y="559"/>
                    </a:cubicBezTo>
                    <a:cubicBezTo>
                      <a:pt x="577" y="559"/>
                      <a:pt x="577" y="559"/>
                      <a:pt x="577" y="559"/>
                    </a:cubicBezTo>
                    <a:cubicBezTo>
                      <a:pt x="577" y="558"/>
                      <a:pt x="576" y="558"/>
                      <a:pt x="576" y="558"/>
                    </a:cubicBezTo>
                    <a:cubicBezTo>
                      <a:pt x="576" y="558"/>
                      <a:pt x="576" y="558"/>
                      <a:pt x="576" y="558"/>
                    </a:cubicBezTo>
                    <a:cubicBezTo>
                      <a:pt x="576" y="558"/>
                      <a:pt x="575" y="558"/>
                      <a:pt x="575" y="558"/>
                    </a:cubicBezTo>
                    <a:cubicBezTo>
                      <a:pt x="575" y="558"/>
                      <a:pt x="576" y="558"/>
                      <a:pt x="576" y="558"/>
                    </a:cubicBezTo>
                    <a:cubicBezTo>
                      <a:pt x="576" y="557"/>
                      <a:pt x="576" y="557"/>
                      <a:pt x="576" y="557"/>
                    </a:cubicBezTo>
                    <a:cubicBezTo>
                      <a:pt x="576" y="557"/>
                      <a:pt x="576" y="557"/>
                      <a:pt x="576" y="557"/>
                    </a:cubicBezTo>
                    <a:cubicBezTo>
                      <a:pt x="576" y="557"/>
                      <a:pt x="575" y="557"/>
                      <a:pt x="575" y="557"/>
                    </a:cubicBezTo>
                    <a:cubicBezTo>
                      <a:pt x="575" y="556"/>
                      <a:pt x="575" y="556"/>
                      <a:pt x="574" y="555"/>
                    </a:cubicBezTo>
                    <a:cubicBezTo>
                      <a:pt x="574" y="555"/>
                      <a:pt x="574" y="554"/>
                      <a:pt x="573" y="554"/>
                    </a:cubicBezTo>
                    <a:cubicBezTo>
                      <a:pt x="573" y="554"/>
                      <a:pt x="573" y="553"/>
                      <a:pt x="573" y="553"/>
                    </a:cubicBezTo>
                    <a:cubicBezTo>
                      <a:pt x="573" y="553"/>
                      <a:pt x="573" y="552"/>
                      <a:pt x="573" y="552"/>
                    </a:cubicBezTo>
                    <a:cubicBezTo>
                      <a:pt x="573" y="551"/>
                      <a:pt x="574" y="551"/>
                      <a:pt x="574" y="551"/>
                    </a:cubicBezTo>
                    <a:cubicBezTo>
                      <a:pt x="574" y="551"/>
                      <a:pt x="574" y="550"/>
                      <a:pt x="574" y="550"/>
                    </a:cubicBezTo>
                    <a:cubicBezTo>
                      <a:pt x="574" y="550"/>
                      <a:pt x="574" y="550"/>
                      <a:pt x="574" y="550"/>
                    </a:cubicBezTo>
                    <a:cubicBezTo>
                      <a:pt x="574" y="550"/>
                      <a:pt x="574" y="550"/>
                      <a:pt x="574" y="549"/>
                    </a:cubicBezTo>
                    <a:cubicBezTo>
                      <a:pt x="574" y="549"/>
                      <a:pt x="573" y="549"/>
                      <a:pt x="573" y="549"/>
                    </a:cubicBezTo>
                    <a:cubicBezTo>
                      <a:pt x="573" y="549"/>
                      <a:pt x="574" y="549"/>
                      <a:pt x="574" y="549"/>
                    </a:cubicBezTo>
                    <a:cubicBezTo>
                      <a:pt x="574" y="549"/>
                      <a:pt x="574" y="549"/>
                      <a:pt x="574" y="550"/>
                    </a:cubicBezTo>
                    <a:cubicBezTo>
                      <a:pt x="575" y="550"/>
                      <a:pt x="575" y="550"/>
                      <a:pt x="575" y="550"/>
                    </a:cubicBezTo>
                    <a:cubicBezTo>
                      <a:pt x="575" y="549"/>
                      <a:pt x="576" y="549"/>
                      <a:pt x="576" y="549"/>
                    </a:cubicBezTo>
                    <a:cubicBezTo>
                      <a:pt x="576" y="549"/>
                      <a:pt x="576" y="548"/>
                      <a:pt x="576" y="548"/>
                    </a:cubicBezTo>
                    <a:cubicBezTo>
                      <a:pt x="576" y="548"/>
                      <a:pt x="576" y="548"/>
                      <a:pt x="576" y="547"/>
                    </a:cubicBezTo>
                    <a:cubicBezTo>
                      <a:pt x="576" y="547"/>
                      <a:pt x="576" y="547"/>
                      <a:pt x="576" y="547"/>
                    </a:cubicBezTo>
                    <a:cubicBezTo>
                      <a:pt x="576" y="546"/>
                      <a:pt x="576" y="546"/>
                      <a:pt x="576" y="546"/>
                    </a:cubicBezTo>
                    <a:cubicBezTo>
                      <a:pt x="576" y="546"/>
                      <a:pt x="576" y="546"/>
                      <a:pt x="575" y="546"/>
                    </a:cubicBezTo>
                    <a:cubicBezTo>
                      <a:pt x="575" y="546"/>
                      <a:pt x="575" y="546"/>
                      <a:pt x="575" y="546"/>
                    </a:cubicBezTo>
                    <a:cubicBezTo>
                      <a:pt x="575" y="546"/>
                      <a:pt x="575" y="546"/>
                      <a:pt x="575" y="545"/>
                    </a:cubicBezTo>
                    <a:cubicBezTo>
                      <a:pt x="575" y="545"/>
                      <a:pt x="575" y="545"/>
                      <a:pt x="576" y="545"/>
                    </a:cubicBezTo>
                    <a:cubicBezTo>
                      <a:pt x="576" y="544"/>
                      <a:pt x="576" y="544"/>
                      <a:pt x="576" y="544"/>
                    </a:cubicBezTo>
                    <a:cubicBezTo>
                      <a:pt x="576" y="544"/>
                      <a:pt x="576" y="543"/>
                      <a:pt x="576" y="543"/>
                    </a:cubicBezTo>
                    <a:cubicBezTo>
                      <a:pt x="576" y="543"/>
                      <a:pt x="576" y="542"/>
                      <a:pt x="577" y="542"/>
                    </a:cubicBezTo>
                    <a:cubicBezTo>
                      <a:pt x="577" y="542"/>
                      <a:pt x="577" y="542"/>
                      <a:pt x="577" y="542"/>
                    </a:cubicBezTo>
                    <a:cubicBezTo>
                      <a:pt x="577" y="541"/>
                      <a:pt x="577" y="541"/>
                      <a:pt x="577" y="541"/>
                    </a:cubicBezTo>
                    <a:cubicBezTo>
                      <a:pt x="578" y="541"/>
                      <a:pt x="578" y="540"/>
                      <a:pt x="578" y="540"/>
                    </a:cubicBezTo>
                    <a:cubicBezTo>
                      <a:pt x="578" y="540"/>
                      <a:pt x="578" y="540"/>
                      <a:pt x="578" y="540"/>
                    </a:cubicBezTo>
                    <a:cubicBezTo>
                      <a:pt x="578" y="540"/>
                      <a:pt x="578" y="539"/>
                      <a:pt x="578" y="539"/>
                    </a:cubicBezTo>
                    <a:cubicBezTo>
                      <a:pt x="578" y="539"/>
                      <a:pt x="579" y="539"/>
                      <a:pt x="579" y="539"/>
                    </a:cubicBezTo>
                    <a:cubicBezTo>
                      <a:pt x="579" y="539"/>
                      <a:pt x="579" y="538"/>
                      <a:pt x="579" y="538"/>
                    </a:cubicBezTo>
                    <a:cubicBezTo>
                      <a:pt x="579" y="538"/>
                      <a:pt x="579" y="538"/>
                      <a:pt x="579" y="538"/>
                    </a:cubicBezTo>
                    <a:cubicBezTo>
                      <a:pt x="579" y="538"/>
                      <a:pt x="579" y="537"/>
                      <a:pt x="579" y="537"/>
                    </a:cubicBezTo>
                    <a:cubicBezTo>
                      <a:pt x="579" y="537"/>
                      <a:pt x="579" y="537"/>
                      <a:pt x="580" y="537"/>
                    </a:cubicBezTo>
                    <a:cubicBezTo>
                      <a:pt x="579" y="537"/>
                      <a:pt x="579" y="537"/>
                      <a:pt x="579" y="536"/>
                    </a:cubicBezTo>
                    <a:cubicBezTo>
                      <a:pt x="579" y="536"/>
                      <a:pt x="578" y="536"/>
                      <a:pt x="578" y="537"/>
                    </a:cubicBezTo>
                    <a:cubicBezTo>
                      <a:pt x="578" y="536"/>
                      <a:pt x="579" y="536"/>
                      <a:pt x="579" y="536"/>
                    </a:cubicBezTo>
                    <a:cubicBezTo>
                      <a:pt x="579" y="536"/>
                      <a:pt x="579" y="535"/>
                      <a:pt x="579" y="535"/>
                    </a:cubicBezTo>
                    <a:cubicBezTo>
                      <a:pt x="578" y="535"/>
                      <a:pt x="578" y="535"/>
                      <a:pt x="578" y="534"/>
                    </a:cubicBezTo>
                    <a:cubicBezTo>
                      <a:pt x="578" y="534"/>
                      <a:pt x="578" y="534"/>
                      <a:pt x="578" y="534"/>
                    </a:cubicBezTo>
                    <a:cubicBezTo>
                      <a:pt x="578" y="534"/>
                      <a:pt x="578" y="534"/>
                      <a:pt x="578" y="534"/>
                    </a:cubicBezTo>
                    <a:cubicBezTo>
                      <a:pt x="578" y="534"/>
                      <a:pt x="578" y="533"/>
                      <a:pt x="578" y="533"/>
                    </a:cubicBezTo>
                    <a:cubicBezTo>
                      <a:pt x="578" y="533"/>
                      <a:pt x="577" y="533"/>
                      <a:pt x="577" y="533"/>
                    </a:cubicBezTo>
                    <a:cubicBezTo>
                      <a:pt x="577" y="533"/>
                      <a:pt x="577" y="533"/>
                      <a:pt x="577" y="534"/>
                    </a:cubicBezTo>
                    <a:cubicBezTo>
                      <a:pt x="577" y="534"/>
                      <a:pt x="576" y="534"/>
                      <a:pt x="576" y="534"/>
                    </a:cubicBezTo>
                    <a:cubicBezTo>
                      <a:pt x="576" y="534"/>
                      <a:pt x="575" y="534"/>
                      <a:pt x="575" y="534"/>
                    </a:cubicBezTo>
                    <a:cubicBezTo>
                      <a:pt x="574" y="534"/>
                      <a:pt x="573" y="533"/>
                      <a:pt x="573" y="533"/>
                    </a:cubicBezTo>
                    <a:cubicBezTo>
                      <a:pt x="572" y="533"/>
                      <a:pt x="572" y="533"/>
                      <a:pt x="571" y="532"/>
                    </a:cubicBezTo>
                    <a:cubicBezTo>
                      <a:pt x="571" y="532"/>
                      <a:pt x="571" y="532"/>
                      <a:pt x="571" y="532"/>
                    </a:cubicBezTo>
                    <a:cubicBezTo>
                      <a:pt x="571" y="532"/>
                      <a:pt x="570" y="532"/>
                      <a:pt x="570" y="532"/>
                    </a:cubicBezTo>
                    <a:cubicBezTo>
                      <a:pt x="570" y="532"/>
                      <a:pt x="569" y="531"/>
                      <a:pt x="569" y="531"/>
                    </a:cubicBezTo>
                    <a:cubicBezTo>
                      <a:pt x="569" y="531"/>
                      <a:pt x="569" y="530"/>
                      <a:pt x="569" y="530"/>
                    </a:cubicBezTo>
                    <a:cubicBezTo>
                      <a:pt x="568" y="530"/>
                      <a:pt x="568" y="530"/>
                      <a:pt x="568" y="530"/>
                    </a:cubicBezTo>
                    <a:cubicBezTo>
                      <a:pt x="568" y="529"/>
                      <a:pt x="568" y="529"/>
                      <a:pt x="568" y="529"/>
                    </a:cubicBezTo>
                    <a:cubicBezTo>
                      <a:pt x="568" y="529"/>
                      <a:pt x="568" y="529"/>
                      <a:pt x="569" y="528"/>
                    </a:cubicBezTo>
                    <a:cubicBezTo>
                      <a:pt x="569" y="528"/>
                      <a:pt x="569" y="528"/>
                      <a:pt x="569" y="528"/>
                    </a:cubicBezTo>
                    <a:cubicBezTo>
                      <a:pt x="569" y="527"/>
                      <a:pt x="569" y="527"/>
                      <a:pt x="569" y="527"/>
                    </a:cubicBezTo>
                    <a:cubicBezTo>
                      <a:pt x="569" y="527"/>
                      <a:pt x="569" y="527"/>
                      <a:pt x="569" y="527"/>
                    </a:cubicBezTo>
                    <a:cubicBezTo>
                      <a:pt x="570" y="526"/>
                      <a:pt x="570" y="526"/>
                      <a:pt x="570" y="526"/>
                    </a:cubicBezTo>
                    <a:cubicBezTo>
                      <a:pt x="570" y="526"/>
                      <a:pt x="571" y="526"/>
                      <a:pt x="571" y="525"/>
                    </a:cubicBezTo>
                    <a:cubicBezTo>
                      <a:pt x="571" y="525"/>
                      <a:pt x="571" y="525"/>
                      <a:pt x="572" y="525"/>
                    </a:cubicBezTo>
                    <a:cubicBezTo>
                      <a:pt x="572" y="524"/>
                      <a:pt x="572" y="524"/>
                      <a:pt x="573" y="524"/>
                    </a:cubicBezTo>
                    <a:cubicBezTo>
                      <a:pt x="573" y="524"/>
                      <a:pt x="573" y="524"/>
                      <a:pt x="573" y="524"/>
                    </a:cubicBezTo>
                    <a:cubicBezTo>
                      <a:pt x="574" y="524"/>
                      <a:pt x="574" y="524"/>
                      <a:pt x="575" y="524"/>
                    </a:cubicBezTo>
                    <a:cubicBezTo>
                      <a:pt x="575" y="523"/>
                      <a:pt x="575" y="523"/>
                      <a:pt x="575" y="523"/>
                    </a:cubicBezTo>
                    <a:cubicBezTo>
                      <a:pt x="575" y="523"/>
                      <a:pt x="574" y="523"/>
                      <a:pt x="574" y="523"/>
                    </a:cubicBezTo>
                    <a:cubicBezTo>
                      <a:pt x="574" y="523"/>
                      <a:pt x="574" y="523"/>
                      <a:pt x="573" y="523"/>
                    </a:cubicBezTo>
                    <a:cubicBezTo>
                      <a:pt x="573" y="523"/>
                      <a:pt x="573" y="523"/>
                      <a:pt x="573" y="523"/>
                    </a:cubicBezTo>
                    <a:cubicBezTo>
                      <a:pt x="573" y="522"/>
                      <a:pt x="573" y="522"/>
                      <a:pt x="573" y="522"/>
                    </a:cubicBezTo>
                    <a:cubicBezTo>
                      <a:pt x="574" y="522"/>
                      <a:pt x="574" y="521"/>
                      <a:pt x="574" y="521"/>
                    </a:cubicBezTo>
                    <a:cubicBezTo>
                      <a:pt x="574" y="521"/>
                      <a:pt x="574" y="521"/>
                      <a:pt x="574" y="521"/>
                    </a:cubicBezTo>
                    <a:cubicBezTo>
                      <a:pt x="574" y="521"/>
                      <a:pt x="574" y="521"/>
                      <a:pt x="575" y="520"/>
                    </a:cubicBezTo>
                    <a:cubicBezTo>
                      <a:pt x="574" y="520"/>
                      <a:pt x="574" y="520"/>
                      <a:pt x="574" y="520"/>
                    </a:cubicBezTo>
                    <a:cubicBezTo>
                      <a:pt x="574" y="520"/>
                      <a:pt x="574" y="520"/>
                      <a:pt x="573" y="519"/>
                    </a:cubicBezTo>
                    <a:cubicBezTo>
                      <a:pt x="573" y="519"/>
                      <a:pt x="573" y="519"/>
                      <a:pt x="573" y="519"/>
                    </a:cubicBezTo>
                    <a:cubicBezTo>
                      <a:pt x="573" y="519"/>
                      <a:pt x="573" y="518"/>
                      <a:pt x="573" y="518"/>
                    </a:cubicBezTo>
                    <a:cubicBezTo>
                      <a:pt x="573" y="518"/>
                      <a:pt x="573" y="518"/>
                      <a:pt x="573" y="518"/>
                    </a:cubicBezTo>
                    <a:cubicBezTo>
                      <a:pt x="573" y="518"/>
                      <a:pt x="573" y="517"/>
                      <a:pt x="572" y="517"/>
                    </a:cubicBezTo>
                    <a:cubicBezTo>
                      <a:pt x="573" y="517"/>
                      <a:pt x="573" y="517"/>
                      <a:pt x="573" y="516"/>
                    </a:cubicBezTo>
                    <a:cubicBezTo>
                      <a:pt x="573" y="516"/>
                      <a:pt x="573" y="516"/>
                      <a:pt x="573" y="516"/>
                    </a:cubicBezTo>
                    <a:cubicBezTo>
                      <a:pt x="573" y="516"/>
                      <a:pt x="573" y="515"/>
                      <a:pt x="573" y="515"/>
                    </a:cubicBezTo>
                    <a:cubicBezTo>
                      <a:pt x="573" y="515"/>
                      <a:pt x="573" y="515"/>
                      <a:pt x="573" y="515"/>
                    </a:cubicBezTo>
                    <a:cubicBezTo>
                      <a:pt x="573" y="515"/>
                      <a:pt x="574" y="514"/>
                      <a:pt x="574" y="514"/>
                    </a:cubicBezTo>
                    <a:cubicBezTo>
                      <a:pt x="575" y="514"/>
                      <a:pt x="575" y="514"/>
                      <a:pt x="575" y="513"/>
                    </a:cubicBezTo>
                    <a:cubicBezTo>
                      <a:pt x="575" y="513"/>
                      <a:pt x="575" y="513"/>
                      <a:pt x="575" y="513"/>
                    </a:cubicBezTo>
                    <a:cubicBezTo>
                      <a:pt x="574" y="513"/>
                      <a:pt x="574" y="513"/>
                      <a:pt x="574" y="513"/>
                    </a:cubicBezTo>
                    <a:cubicBezTo>
                      <a:pt x="573" y="513"/>
                      <a:pt x="573" y="513"/>
                      <a:pt x="573" y="513"/>
                    </a:cubicBezTo>
                    <a:cubicBezTo>
                      <a:pt x="573" y="513"/>
                      <a:pt x="572" y="513"/>
                      <a:pt x="572" y="513"/>
                    </a:cubicBezTo>
                    <a:cubicBezTo>
                      <a:pt x="572" y="512"/>
                      <a:pt x="572" y="512"/>
                      <a:pt x="572" y="512"/>
                    </a:cubicBezTo>
                    <a:cubicBezTo>
                      <a:pt x="573" y="512"/>
                      <a:pt x="573" y="512"/>
                      <a:pt x="573" y="511"/>
                    </a:cubicBezTo>
                    <a:cubicBezTo>
                      <a:pt x="573" y="511"/>
                      <a:pt x="574" y="511"/>
                      <a:pt x="574" y="511"/>
                    </a:cubicBezTo>
                    <a:cubicBezTo>
                      <a:pt x="574" y="511"/>
                      <a:pt x="575" y="511"/>
                      <a:pt x="575" y="511"/>
                    </a:cubicBezTo>
                    <a:cubicBezTo>
                      <a:pt x="575" y="511"/>
                      <a:pt x="575" y="511"/>
                      <a:pt x="575" y="512"/>
                    </a:cubicBezTo>
                    <a:cubicBezTo>
                      <a:pt x="575" y="512"/>
                      <a:pt x="575" y="512"/>
                      <a:pt x="575" y="512"/>
                    </a:cubicBezTo>
                    <a:cubicBezTo>
                      <a:pt x="575" y="512"/>
                      <a:pt x="576" y="512"/>
                      <a:pt x="576" y="513"/>
                    </a:cubicBezTo>
                    <a:cubicBezTo>
                      <a:pt x="576" y="513"/>
                      <a:pt x="576" y="513"/>
                      <a:pt x="576" y="513"/>
                    </a:cubicBezTo>
                    <a:cubicBezTo>
                      <a:pt x="577" y="512"/>
                      <a:pt x="577" y="512"/>
                      <a:pt x="578" y="511"/>
                    </a:cubicBezTo>
                    <a:cubicBezTo>
                      <a:pt x="578" y="511"/>
                      <a:pt x="578" y="511"/>
                      <a:pt x="578" y="511"/>
                    </a:cubicBezTo>
                    <a:cubicBezTo>
                      <a:pt x="578" y="510"/>
                      <a:pt x="577" y="510"/>
                      <a:pt x="577" y="510"/>
                    </a:cubicBezTo>
                    <a:cubicBezTo>
                      <a:pt x="577" y="510"/>
                      <a:pt x="577" y="510"/>
                      <a:pt x="577" y="510"/>
                    </a:cubicBezTo>
                    <a:cubicBezTo>
                      <a:pt x="577" y="509"/>
                      <a:pt x="577" y="509"/>
                      <a:pt x="577" y="509"/>
                    </a:cubicBezTo>
                    <a:cubicBezTo>
                      <a:pt x="577" y="509"/>
                      <a:pt x="577" y="509"/>
                      <a:pt x="577" y="509"/>
                    </a:cubicBezTo>
                    <a:cubicBezTo>
                      <a:pt x="577" y="508"/>
                      <a:pt x="576" y="508"/>
                      <a:pt x="576" y="508"/>
                    </a:cubicBezTo>
                    <a:cubicBezTo>
                      <a:pt x="576" y="508"/>
                      <a:pt x="576" y="508"/>
                      <a:pt x="576" y="508"/>
                    </a:cubicBezTo>
                    <a:cubicBezTo>
                      <a:pt x="575" y="508"/>
                      <a:pt x="575" y="508"/>
                      <a:pt x="575" y="509"/>
                    </a:cubicBezTo>
                    <a:cubicBezTo>
                      <a:pt x="575" y="509"/>
                      <a:pt x="574" y="509"/>
                      <a:pt x="574" y="509"/>
                    </a:cubicBezTo>
                    <a:cubicBezTo>
                      <a:pt x="574" y="509"/>
                      <a:pt x="574" y="509"/>
                      <a:pt x="574" y="509"/>
                    </a:cubicBezTo>
                    <a:cubicBezTo>
                      <a:pt x="574" y="509"/>
                      <a:pt x="574" y="509"/>
                      <a:pt x="574" y="509"/>
                    </a:cubicBezTo>
                    <a:cubicBezTo>
                      <a:pt x="574" y="509"/>
                      <a:pt x="575" y="509"/>
                      <a:pt x="575" y="509"/>
                    </a:cubicBezTo>
                    <a:cubicBezTo>
                      <a:pt x="575" y="509"/>
                      <a:pt x="575" y="510"/>
                      <a:pt x="575" y="510"/>
                    </a:cubicBezTo>
                    <a:cubicBezTo>
                      <a:pt x="574" y="510"/>
                      <a:pt x="574" y="510"/>
                      <a:pt x="574" y="510"/>
                    </a:cubicBezTo>
                    <a:cubicBezTo>
                      <a:pt x="573" y="510"/>
                      <a:pt x="573" y="510"/>
                      <a:pt x="573" y="510"/>
                    </a:cubicBezTo>
                    <a:cubicBezTo>
                      <a:pt x="573" y="510"/>
                      <a:pt x="573" y="510"/>
                      <a:pt x="573" y="510"/>
                    </a:cubicBezTo>
                    <a:cubicBezTo>
                      <a:pt x="573" y="510"/>
                      <a:pt x="574" y="510"/>
                      <a:pt x="574" y="510"/>
                    </a:cubicBezTo>
                    <a:cubicBezTo>
                      <a:pt x="573" y="509"/>
                      <a:pt x="573" y="509"/>
                      <a:pt x="573" y="509"/>
                    </a:cubicBezTo>
                    <a:cubicBezTo>
                      <a:pt x="573" y="510"/>
                      <a:pt x="572" y="510"/>
                      <a:pt x="572" y="510"/>
                    </a:cubicBezTo>
                    <a:cubicBezTo>
                      <a:pt x="572" y="510"/>
                      <a:pt x="571" y="510"/>
                      <a:pt x="571" y="509"/>
                    </a:cubicBezTo>
                    <a:cubicBezTo>
                      <a:pt x="571" y="509"/>
                      <a:pt x="571" y="509"/>
                      <a:pt x="570" y="509"/>
                    </a:cubicBezTo>
                    <a:cubicBezTo>
                      <a:pt x="570" y="508"/>
                      <a:pt x="570" y="508"/>
                      <a:pt x="570" y="507"/>
                    </a:cubicBezTo>
                    <a:cubicBezTo>
                      <a:pt x="570" y="507"/>
                      <a:pt x="570" y="506"/>
                      <a:pt x="569" y="506"/>
                    </a:cubicBezTo>
                    <a:cubicBezTo>
                      <a:pt x="569" y="506"/>
                      <a:pt x="569" y="506"/>
                      <a:pt x="568" y="505"/>
                    </a:cubicBezTo>
                    <a:cubicBezTo>
                      <a:pt x="568" y="505"/>
                      <a:pt x="568" y="505"/>
                      <a:pt x="568" y="504"/>
                    </a:cubicBezTo>
                    <a:cubicBezTo>
                      <a:pt x="568" y="504"/>
                      <a:pt x="569" y="504"/>
                      <a:pt x="569" y="503"/>
                    </a:cubicBezTo>
                    <a:cubicBezTo>
                      <a:pt x="569" y="503"/>
                      <a:pt x="569" y="503"/>
                      <a:pt x="569" y="503"/>
                    </a:cubicBezTo>
                    <a:cubicBezTo>
                      <a:pt x="569" y="503"/>
                      <a:pt x="569" y="503"/>
                      <a:pt x="569" y="504"/>
                    </a:cubicBezTo>
                    <a:cubicBezTo>
                      <a:pt x="569" y="504"/>
                      <a:pt x="569" y="504"/>
                      <a:pt x="570" y="504"/>
                    </a:cubicBezTo>
                    <a:cubicBezTo>
                      <a:pt x="570" y="504"/>
                      <a:pt x="570" y="503"/>
                      <a:pt x="570" y="503"/>
                    </a:cubicBezTo>
                    <a:cubicBezTo>
                      <a:pt x="571" y="503"/>
                      <a:pt x="572" y="503"/>
                      <a:pt x="572" y="503"/>
                    </a:cubicBezTo>
                    <a:cubicBezTo>
                      <a:pt x="573" y="504"/>
                      <a:pt x="573" y="504"/>
                      <a:pt x="574" y="504"/>
                    </a:cubicBezTo>
                    <a:cubicBezTo>
                      <a:pt x="574" y="504"/>
                      <a:pt x="575" y="504"/>
                      <a:pt x="575" y="504"/>
                    </a:cubicBezTo>
                    <a:cubicBezTo>
                      <a:pt x="576" y="504"/>
                      <a:pt x="577" y="504"/>
                      <a:pt x="578" y="504"/>
                    </a:cubicBezTo>
                    <a:cubicBezTo>
                      <a:pt x="578" y="503"/>
                      <a:pt x="578" y="503"/>
                      <a:pt x="579" y="503"/>
                    </a:cubicBezTo>
                    <a:cubicBezTo>
                      <a:pt x="579" y="503"/>
                      <a:pt x="579" y="502"/>
                      <a:pt x="579" y="502"/>
                    </a:cubicBezTo>
                    <a:cubicBezTo>
                      <a:pt x="579" y="502"/>
                      <a:pt x="579" y="502"/>
                      <a:pt x="580" y="502"/>
                    </a:cubicBezTo>
                    <a:cubicBezTo>
                      <a:pt x="580" y="501"/>
                      <a:pt x="580" y="501"/>
                      <a:pt x="580" y="501"/>
                    </a:cubicBezTo>
                    <a:cubicBezTo>
                      <a:pt x="579" y="501"/>
                      <a:pt x="579" y="501"/>
                      <a:pt x="579" y="500"/>
                    </a:cubicBezTo>
                    <a:cubicBezTo>
                      <a:pt x="579" y="500"/>
                      <a:pt x="579" y="500"/>
                      <a:pt x="579" y="500"/>
                    </a:cubicBezTo>
                    <a:cubicBezTo>
                      <a:pt x="579" y="500"/>
                      <a:pt x="579" y="500"/>
                      <a:pt x="580" y="499"/>
                    </a:cubicBezTo>
                    <a:cubicBezTo>
                      <a:pt x="579" y="499"/>
                      <a:pt x="579" y="499"/>
                      <a:pt x="579" y="499"/>
                    </a:cubicBezTo>
                    <a:cubicBezTo>
                      <a:pt x="579" y="499"/>
                      <a:pt x="578" y="499"/>
                      <a:pt x="578" y="499"/>
                    </a:cubicBezTo>
                    <a:cubicBezTo>
                      <a:pt x="578" y="498"/>
                      <a:pt x="578" y="498"/>
                      <a:pt x="578" y="498"/>
                    </a:cubicBezTo>
                    <a:cubicBezTo>
                      <a:pt x="578" y="498"/>
                      <a:pt x="578" y="498"/>
                      <a:pt x="578" y="497"/>
                    </a:cubicBezTo>
                    <a:cubicBezTo>
                      <a:pt x="578" y="497"/>
                      <a:pt x="578" y="497"/>
                      <a:pt x="578" y="497"/>
                    </a:cubicBezTo>
                    <a:cubicBezTo>
                      <a:pt x="578" y="497"/>
                      <a:pt x="578" y="497"/>
                      <a:pt x="579" y="496"/>
                    </a:cubicBezTo>
                    <a:cubicBezTo>
                      <a:pt x="578" y="496"/>
                      <a:pt x="578" y="496"/>
                      <a:pt x="578" y="496"/>
                    </a:cubicBezTo>
                    <a:cubicBezTo>
                      <a:pt x="579" y="496"/>
                      <a:pt x="579" y="496"/>
                      <a:pt x="579" y="496"/>
                    </a:cubicBezTo>
                    <a:cubicBezTo>
                      <a:pt x="579" y="496"/>
                      <a:pt x="579" y="496"/>
                      <a:pt x="579" y="495"/>
                    </a:cubicBezTo>
                    <a:cubicBezTo>
                      <a:pt x="579" y="495"/>
                      <a:pt x="579" y="495"/>
                      <a:pt x="578" y="495"/>
                    </a:cubicBezTo>
                    <a:cubicBezTo>
                      <a:pt x="578" y="495"/>
                      <a:pt x="578" y="495"/>
                      <a:pt x="578" y="495"/>
                    </a:cubicBezTo>
                    <a:cubicBezTo>
                      <a:pt x="578" y="495"/>
                      <a:pt x="578" y="495"/>
                      <a:pt x="578" y="495"/>
                    </a:cubicBezTo>
                    <a:cubicBezTo>
                      <a:pt x="578" y="494"/>
                      <a:pt x="577" y="494"/>
                      <a:pt x="577" y="494"/>
                    </a:cubicBezTo>
                    <a:cubicBezTo>
                      <a:pt x="577" y="494"/>
                      <a:pt x="577" y="493"/>
                      <a:pt x="577" y="493"/>
                    </a:cubicBezTo>
                    <a:cubicBezTo>
                      <a:pt x="577" y="493"/>
                      <a:pt x="577" y="493"/>
                      <a:pt x="577" y="492"/>
                    </a:cubicBezTo>
                    <a:cubicBezTo>
                      <a:pt x="577" y="492"/>
                      <a:pt x="577" y="492"/>
                      <a:pt x="577" y="492"/>
                    </a:cubicBezTo>
                    <a:cubicBezTo>
                      <a:pt x="577" y="492"/>
                      <a:pt x="577" y="492"/>
                      <a:pt x="577" y="492"/>
                    </a:cubicBezTo>
                    <a:cubicBezTo>
                      <a:pt x="577" y="492"/>
                      <a:pt x="577" y="492"/>
                      <a:pt x="577" y="492"/>
                    </a:cubicBezTo>
                    <a:cubicBezTo>
                      <a:pt x="577" y="492"/>
                      <a:pt x="578" y="492"/>
                      <a:pt x="578" y="492"/>
                    </a:cubicBezTo>
                    <a:cubicBezTo>
                      <a:pt x="578" y="492"/>
                      <a:pt x="579" y="492"/>
                      <a:pt x="579" y="492"/>
                    </a:cubicBezTo>
                    <a:cubicBezTo>
                      <a:pt x="579" y="492"/>
                      <a:pt x="580" y="492"/>
                      <a:pt x="580" y="492"/>
                    </a:cubicBezTo>
                    <a:cubicBezTo>
                      <a:pt x="580" y="492"/>
                      <a:pt x="581" y="492"/>
                      <a:pt x="581" y="492"/>
                    </a:cubicBezTo>
                    <a:cubicBezTo>
                      <a:pt x="581" y="492"/>
                      <a:pt x="582" y="492"/>
                      <a:pt x="582" y="492"/>
                    </a:cubicBezTo>
                    <a:cubicBezTo>
                      <a:pt x="583" y="492"/>
                      <a:pt x="583" y="492"/>
                      <a:pt x="584" y="491"/>
                    </a:cubicBezTo>
                    <a:cubicBezTo>
                      <a:pt x="584" y="491"/>
                      <a:pt x="585" y="491"/>
                      <a:pt x="585" y="491"/>
                    </a:cubicBezTo>
                    <a:cubicBezTo>
                      <a:pt x="586" y="491"/>
                      <a:pt x="587" y="490"/>
                      <a:pt x="588" y="490"/>
                    </a:cubicBezTo>
                    <a:cubicBezTo>
                      <a:pt x="589" y="489"/>
                      <a:pt x="590" y="489"/>
                      <a:pt x="591" y="488"/>
                    </a:cubicBezTo>
                    <a:cubicBezTo>
                      <a:pt x="591" y="488"/>
                      <a:pt x="591" y="488"/>
                      <a:pt x="591" y="488"/>
                    </a:cubicBezTo>
                    <a:cubicBezTo>
                      <a:pt x="591" y="488"/>
                      <a:pt x="591" y="488"/>
                      <a:pt x="591" y="488"/>
                    </a:cubicBezTo>
                    <a:cubicBezTo>
                      <a:pt x="592" y="488"/>
                      <a:pt x="592" y="488"/>
                      <a:pt x="593" y="487"/>
                    </a:cubicBezTo>
                    <a:cubicBezTo>
                      <a:pt x="594" y="487"/>
                      <a:pt x="594" y="486"/>
                      <a:pt x="595" y="486"/>
                    </a:cubicBezTo>
                    <a:cubicBezTo>
                      <a:pt x="595" y="485"/>
                      <a:pt x="595" y="485"/>
                      <a:pt x="595" y="485"/>
                    </a:cubicBezTo>
                    <a:cubicBezTo>
                      <a:pt x="595" y="485"/>
                      <a:pt x="595" y="484"/>
                      <a:pt x="595" y="484"/>
                    </a:cubicBezTo>
                    <a:cubicBezTo>
                      <a:pt x="595" y="484"/>
                      <a:pt x="595" y="483"/>
                      <a:pt x="595" y="483"/>
                    </a:cubicBezTo>
                    <a:cubicBezTo>
                      <a:pt x="595" y="483"/>
                      <a:pt x="595" y="483"/>
                      <a:pt x="595" y="483"/>
                    </a:cubicBezTo>
                    <a:cubicBezTo>
                      <a:pt x="595" y="483"/>
                      <a:pt x="595" y="483"/>
                      <a:pt x="595" y="483"/>
                    </a:cubicBezTo>
                    <a:cubicBezTo>
                      <a:pt x="596" y="483"/>
                      <a:pt x="596" y="483"/>
                      <a:pt x="596" y="483"/>
                    </a:cubicBezTo>
                    <a:cubicBezTo>
                      <a:pt x="596" y="482"/>
                      <a:pt x="596" y="482"/>
                      <a:pt x="596" y="481"/>
                    </a:cubicBezTo>
                    <a:cubicBezTo>
                      <a:pt x="596" y="481"/>
                      <a:pt x="596" y="481"/>
                      <a:pt x="596" y="480"/>
                    </a:cubicBezTo>
                    <a:cubicBezTo>
                      <a:pt x="596" y="480"/>
                      <a:pt x="596" y="480"/>
                      <a:pt x="596" y="479"/>
                    </a:cubicBezTo>
                    <a:cubicBezTo>
                      <a:pt x="596" y="479"/>
                      <a:pt x="596" y="478"/>
                      <a:pt x="596" y="478"/>
                    </a:cubicBezTo>
                    <a:cubicBezTo>
                      <a:pt x="596" y="478"/>
                      <a:pt x="596" y="477"/>
                      <a:pt x="596" y="477"/>
                    </a:cubicBezTo>
                    <a:cubicBezTo>
                      <a:pt x="596" y="477"/>
                      <a:pt x="596" y="477"/>
                      <a:pt x="596" y="477"/>
                    </a:cubicBezTo>
                    <a:cubicBezTo>
                      <a:pt x="595" y="477"/>
                      <a:pt x="595" y="478"/>
                      <a:pt x="595" y="478"/>
                    </a:cubicBezTo>
                    <a:cubicBezTo>
                      <a:pt x="595" y="478"/>
                      <a:pt x="595" y="478"/>
                      <a:pt x="594" y="478"/>
                    </a:cubicBezTo>
                    <a:cubicBezTo>
                      <a:pt x="594" y="478"/>
                      <a:pt x="593" y="478"/>
                      <a:pt x="593" y="478"/>
                    </a:cubicBezTo>
                    <a:cubicBezTo>
                      <a:pt x="593" y="477"/>
                      <a:pt x="592" y="477"/>
                      <a:pt x="592" y="477"/>
                    </a:cubicBezTo>
                    <a:cubicBezTo>
                      <a:pt x="592" y="476"/>
                      <a:pt x="592" y="476"/>
                      <a:pt x="592" y="476"/>
                    </a:cubicBezTo>
                    <a:cubicBezTo>
                      <a:pt x="592" y="475"/>
                      <a:pt x="593" y="475"/>
                      <a:pt x="593" y="474"/>
                    </a:cubicBezTo>
                    <a:cubicBezTo>
                      <a:pt x="593" y="474"/>
                      <a:pt x="593" y="474"/>
                      <a:pt x="593" y="473"/>
                    </a:cubicBezTo>
                    <a:cubicBezTo>
                      <a:pt x="593" y="473"/>
                      <a:pt x="592" y="473"/>
                      <a:pt x="592" y="473"/>
                    </a:cubicBezTo>
                    <a:cubicBezTo>
                      <a:pt x="591" y="473"/>
                      <a:pt x="590" y="472"/>
                      <a:pt x="590" y="472"/>
                    </a:cubicBezTo>
                    <a:cubicBezTo>
                      <a:pt x="589" y="472"/>
                      <a:pt x="588" y="472"/>
                      <a:pt x="588" y="472"/>
                    </a:cubicBezTo>
                    <a:cubicBezTo>
                      <a:pt x="587" y="471"/>
                      <a:pt x="586" y="471"/>
                      <a:pt x="586" y="471"/>
                    </a:cubicBezTo>
                    <a:cubicBezTo>
                      <a:pt x="585" y="471"/>
                      <a:pt x="585" y="470"/>
                      <a:pt x="585" y="470"/>
                    </a:cubicBezTo>
                    <a:cubicBezTo>
                      <a:pt x="585" y="470"/>
                      <a:pt x="585" y="470"/>
                      <a:pt x="585" y="470"/>
                    </a:cubicBezTo>
                    <a:cubicBezTo>
                      <a:pt x="585" y="470"/>
                      <a:pt x="585" y="470"/>
                      <a:pt x="585" y="469"/>
                    </a:cubicBezTo>
                    <a:cubicBezTo>
                      <a:pt x="585" y="469"/>
                      <a:pt x="585" y="469"/>
                      <a:pt x="584" y="469"/>
                    </a:cubicBezTo>
                    <a:cubicBezTo>
                      <a:pt x="584" y="469"/>
                      <a:pt x="584" y="469"/>
                      <a:pt x="585" y="469"/>
                    </a:cubicBezTo>
                    <a:cubicBezTo>
                      <a:pt x="584" y="468"/>
                      <a:pt x="584" y="468"/>
                      <a:pt x="584" y="467"/>
                    </a:cubicBezTo>
                    <a:cubicBezTo>
                      <a:pt x="584" y="467"/>
                      <a:pt x="584" y="466"/>
                      <a:pt x="584" y="466"/>
                    </a:cubicBezTo>
                    <a:cubicBezTo>
                      <a:pt x="584" y="466"/>
                      <a:pt x="584" y="466"/>
                      <a:pt x="584" y="466"/>
                    </a:cubicBezTo>
                    <a:cubicBezTo>
                      <a:pt x="584" y="466"/>
                      <a:pt x="584" y="467"/>
                      <a:pt x="584" y="467"/>
                    </a:cubicBezTo>
                    <a:cubicBezTo>
                      <a:pt x="584" y="468"/>
                      <a:pt x="585" y="468"/>
                      <a:pt x="585" y="469"/>
                    </a:cubicBezTo>
                    <a:cubicBezTo>
                      <a:pt x="586" y="469"/>
                      <a:pt x="586" y="469"/>
                      <a:pt x="587" y="470"/>
                    </a:cubicBezTo>
                    <a:cubicBezTo>
                      <a:pt x="587" y="470"/>
                      <a:pt x="587" y="470"/>
                      <a:pt x="587" y="470"/>
                    </a:cubicBezTo>
                    <a:cubicBezTo>
                      <a:pt x="588" y="470"/>
                      <a:pt x="588" y="470"/>
                      <a:pt x="589" y="471"/>
                    </a:cubicBezTo>
                    <a:cubicBezTo>
                      <a:pt x="589" y="471"/>
                      <a:pt x="589" y="471"/>
                      <a:pt x="589" y="471"/>
                    </a:cubicBezTo>
                    <a:cubicBezTo>
                      <a:pt x="590" y="470"/>
                      <a:pt x="590" y="470"/>
                      <a:pt x="591" y="470"/>
                    </a:cubicBezTo>
                    <a:cubicBezTo>
                      <a:pt x="591" y="470"/>
                      <a:pt x="592" y="470"/>
                      <a:pt x="592" y="470"/>
                    </a:cubicBezTo>
                    <a:cubicBezTo>
                      <a:pt x="593" y="470"/>
                      <a:pt x="593" y="470"/>
                      <a:pt x="593" y="470"/>
                    </a:cubicBezTo>
                    <a:cubicBezTo>
                      <a:pt x="594" y="470"/>
                      <a:pt x="594" y="470"/>
                      <a:pt x="594" y="470"/>
                    </a:cubicBezTo>
                    <a:cubicBezTo>
                      <a:pt x="594" y="470"/>
                      <a:pt x="594" y="470"/>
                      <a:pt x="595" y="470"/>
                    </a:cubicBezTo>
                    <a:cubicBezTo>
                      <a:pt x="595" y="470"/>
                      <a:pt x="595" y="470"/>
                      <a:pt x="595" y="470"/>
                    </a:cubicBezTo>
                    <a:cubicBezTo>
                      <a:pt x="595" y="470"/>
                      <a:pt x="595" y="471"/>
                      <a:pt x="595" y="471"/>
                    </a:cubicBezTo>
                    <a:cubicBezTo>
                      <a:pt x="595" y="471"/>
                      <a:pt x="595" y="471"/>
                      <a:pt x="595" y="471"/>
                    </a:cubicBezTo>
                    <a:cubicBezTo>
                      <a:pt x="595" y="471"/>
                      <a:pt x="596" y="471"/>
                      <a:pt x="596" y="471"/>
                    </a:cubicBezTo>
                    <a:cubicBezTo>
                      <a:pt x="596" y="471"/>
                      <a:pt x="596" y="471"/>
                      <a:pt x="597" y="470"/>
                    </a:cubicBezTo>
                    <a:cubicBezTo>
                      <a:pt x="597" y="470"/>
                      <a:pt x="597" y="470"/>
                      <a:pt x="598" y="470"/>
                    </a:cubicBezTo>
                    <a:cubicBezTo>
                      <a:pt x="598" y="470"/>
                      <a:pt x="598" y="470"/>
                      <a:pt x="599" y="470"/>
                    </a:cubicBezTo>
                    <a:cubicBezTo>
                      <a:pt x="599" y="470"/>
                      <a:pt x="599" y="470"/>
                      <a:pt x="599" y="470"/>
                    </a:cubicBezTo>
                    <a:cubicBezTo>
                      <a:pt x="600" y="470"/>
                      <a:pt x="600" y="470"/>
                      <a:pt x="600" y="470"/>
                    </a:cubicBezTo>
                    <a:cubicBezTo>
                      <a:pt x="600" y="470"/>
                      <a:pt x="600" y="470"/>
                      <a:pt x="601" y="470"/>
                    </a:cubicBezTo>
                    <a:cubicBezTo>
                      <a:pt x="601" y="470"/>
                      <a:pt x="601" y="470"/>
                      <a:pt x="601" y="470"/>
                    </a:cubicBezTo>
                    <a:cubicBezTo>
                      <a:pt x="601" y="470"/>
                      <a:pt x="601" y="470"/>
                      <a:pt x="602" y="470"/>
                    </a:cubicBezTo>
                    <a:cubicBezTo>
                      <a:pt x="602" y="470"/>
                      <a:pt x="602" y="469"/>
                      <a:pt x="602" y="469"/>
                    </a:cubicBezTo>
                    <a:cubicBezTo>
                      <a:pt x="602" y="469"/>
                      <a:pt x="602" y="469"/>
                      <a:pt x="602" y="469"/>
                    </a:cubicBezTo>
                    <a:cubicBezTo>
                      <a:pt x="602" y="469"/>
                      <a:pt x="602" y="469"/>
                      <a:pt x="602" y="469"/>
                    </a:cubicBezTo>
                    <a:cubicBezTo>
                      <a:pt x="603" y="469"/>
                      <a:pt x="603" y="469"/>
                      <a:pt x="604" y="468"/>
                    </a:cubicBezTo>
                    <a:cubicBezTo>
                      <a:pt x="604" y="468"/>
                      <a:pt x="604" y="468"/>
                      <a:pt x="605" y="467"/>
                    </a:cubicBezTo>
                    <a:cubicBezTo>
                      <a:pt x="605" y="467"/>
                      <a:pt x="605" y="467"/>
                      <a:pt x="605" y="467"/>
                    </a:cubicBezTo>
                    <a:cubicBezTo>
                      <a:pt x="605" y="467"/>
                      <a:pt x="605" y="467"/>
                      <a:pt x="605" y="467"/>
                    </a:cubicBezTo>
                    <a:cubicBezTo>
                      <a:pt x="605" y="467"/>
                      <a:pt x="605" y="466"/>
                      <a:pt x="605" y="466"/>
                    </a:cubicBezTo>
                    <a:cubicBezTo>
                      <a:pt x="605" y="466"/>
                      <a:pt x="605" y="466"/>
                      <a:pt x="606" y="465"/>
                    </a:cubicBezTo>
                    <a:cubicBezTo>
                      <a:pt x="606" y="465"/>
                      <a:pt x="605" y="465"/>
                      <a:pt x="605" y="464"/>
                    </a:cubicBezTo>
                    <a:cubicBezTo>
                      <a:pt x="606" y="464"/>
                      <a:pt x="606" y="464"/>
                      <a:pt x="606" y="463"/>
                    </a:cubicBezTo>
                    <a:cubicBezTo>
                      <a:pt x="606" y="463"/>
                      <a:pt x="606" y="463"/>
                      <a:pt x="606" y="463"/>
                    </a:cubicBezTo>
                    <a:cubicBezTo>
                      <a:pt x="607" y="463"/>
                      <a:pt x="607" y="462"/>
                      <a:pt x="608" y="462"/>
                    </a:cubicBezTo>
                    <a:cubicBezTo>
                      <a:pt x="608" y="461"/>
                      <a:pt x="608" y="461"/>
                      <a:pt x="608" y="461"/>
                    </a:cubicBezTo>
                    <a:cubicBezTo>
                      <a:pt x="608" y="460"/>
                      <a:pt x="608" y="459"/>
                      <a:pt x="608" y="458"/>
                    </a:cubicBezTo>
                    <a:cubicBezTo>
                      <a:pt x="608" y="457"/>
                      <a:pt x="609" y="457"/>
                      <a:pt x="609" y="456"/>
                    </a:cubicBezTo>
                    <a:cubicBezTo>
                      <a:pt x="609" y="456"/>
                      <a:pt x="609" y="456"/>
                      <a:pt x="609" y="456"/>
                    </a:cubicBezTo>
                    <a:cubicBezTo>
                      <a:pt x="609" y="456"/>
                      <a:pt x="609" y="455"/>
                      <a:pt x="608" y="455"/>
                    </a:cubicBezTo>
                    <a:cubicBezTo>
                      <a:pt x="608" y="455"/>
                      <a:pt x="608" y="455"/>
                      <a:pt x="608" y="455"/>
                    </a:cubicBezTo>
                    <a:cubicBezTo>
                      <a:pt x="608" y="454"/>
                      <a:pt x="608" y="454"/>
                      <a:pt x="608" y="454"/>
                    </a:cubicBezTo>
                    <a:cubicBezTo>
                      <a:pt x="608" y="454"/>
                      <a:pt x="608" y="454"/>
                      <a:pt x="608" y="453"/>
                    </a:cubicBezTo>
                    <a:cubicBezTo>
                      <a:pt x="608" y="453"/>
                      <a:pt x="608" y="453"/>
                      <a:pt x="608" y="453"/>
                    </a:cubicBezTo>
                    <a:cubicBezTo>
                      <a:pt x="609" y="453"/>
                      <a:pt x="609" y="452"/>
                      <a:pt x="609" y="452"/>
                    </a:cubicBezTo>
                    <a:cubicBezTo>
                      <a:pt x="609" y="452"/>
                      <a:pt x="609" y="452"/>
                      <a:pt x="609" y="452"/>
                    </a:cubicBezTo>
                    <a:cubicBezTo>
                      <a:pt x="609" y="452"/>
                      <a:pt x="609" y="452"/>
                      <a:pt x="609" y="452"/>
                    </a:cubicBezTo>
                    <a:cubicBezTo>
                      <a:pt x="610" y="452"/>
                      <a:pt x="610" y="452"/>
                      <a:pt x="610" y="452"/>
                    </a:cubicBezTo>
                    <a:cubicBezTo>
                      <a:pt x="610" y="451"/>
                      <a:pt x="610" y="451"/>
                      <a:pt x="611" y="451"/>
                    </a:cubicBezTo>
                    <a:cubicBezTo>
                      <a:pt x="611" y="451"/>
                      <a:pt x="611" y="450"/>
                      <a:pt x="611" y="450"/>
                    </a:cubicBezTo>
                    <a:cubicBezTo>
                      <a:pt x="611" y="450"/>
                      <a:pt x="611" y="450"/>
                      <a:pt x="611" y="450"/>
                    </a:cubicBezTo>
                    <a:cubicBezTo>
                      <a:pt x="611" y="450"/>
                      <a:pt x="611" y="449"/>
                      <a:pt x="611" y="449"/>
                    </a:cubicBezTo>
                    <a:cubicBezTo>
                      <a:pt x="611" y="449"/>
                      <a:pt x="611" y="449"/>
                      <a:pt x="611" y="449"/>
                    </a:cubicBezTo>
                    <a:cubicBezTo>
                      <a:pt x="611" y="449"/>
                      <a:pt x="611" y="449"/>
                      <a:pt x="611" y="449"/>
                    </a:cubicBezTo>
                    <a:cubicBezTo>
                      <a:pt x="611" y="448"/>
                      <a:pt x="612" y="448"/>
                      <a:pt x="612" y="448"/>
                    </a:cubicBezTo>
                    <a:cubicBezTo>
                      <a:pt x="611" y="448"/>
                      <a:pt x="611" y="447"/>
                      <a:pt x="611" y="447"/>
                    </a:cubicBezTo>
                    <a:cubicBezTo>
                      <a:pt x="611" y="447"/>
                      <a:pt x="611" y="447"/>
                      <a:pt x="611" y="447"/>
                    </a:cubicBezTo>
                    <a:cubicBezTo>
                      <a:pt x="611" y="447"/>
                      <a:pt x="611" y="446"/>
                      <a:pt x="611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0" y="446"/>
                      <a:pt x="610" y="446"/>
                      <a:pt x="611" y="446"/>
                    </a:cubicBezTo>
                    <a:cubicBezTo>
                      <a:pt x="611" y="446"/>
                      <a:pt x="611" y="446"/>
                      <a:pt x="611" y="446"/>
                    </a:cubicBezTo>
                    <a:cubicBezTo>
                      <a:pt x="612" y="447"/>
                      <a:pt x="612" y="447"/>
                      <a:pt x="613" y="447"/>
                    </a:cubicBezTo>
                    <a:cubicBezTo>
                      <a:pt x="613" y="447"/>
                      <a:pt x="613" y="447"/>
                      <a:pt x="613" y="447"/>
                    </a:cubicBezTo>
                    <a:cubicBezTo>
                      <a:pt x="613" y="447"/>
                      <a:pt x="613" y="447"/>
                      <a:pt x="613" y="447"/>
                    </a:cubicBezTo>
                    <a:cubicBezTo>
                      <a:pt x="613" y="447"/>
                      <a:pt x="614" y="447"/>
                      <a:pt x="614" y="447"/>
                    </a:cubicBezTo>
                    <a:cubicBezTo>
                      <a:pt x="614" y="447"/>
                      <a:pt x="614" y="447"/>
                      <a:pt x="614" y="448"/>
                    </a:cubicBezTo>
                    <a:cubicBezTo>
                      <a:pt x="614" y="448"/>
                      <a:pt x="614" y="448"/>
                      <a:pt x="614" y="448"/>
                    </a:cubicBezTo>
                    <a:cubicBezTo>
                      <a:pt x="613" y="448"/>
                      <a:pt x="613" y="449"/>
                      <a:pt x="613" y="449"/>
                    </a:cubicBezTo>
                    <a:cubicBezTo>
                      <a:pt x="613" y="450"/>
                      <a:pt x="613" y="450"/>
                      <a:pt x="613" y="451"/>
                    </a:cubicBezTo>
                    <a:cubicBezTo>
                      <a:pt x="612" y="451"/>
                      <a:pt x="612" y="451"/>
                      <a:pt x="612" y="451"/>
                    </a:cubicBezTo>
                    <a:cubicBezTo>
                      <a:pt x="612" y="451"/>
                      <a:pt x="612" y="452"/>
                      <a:pt x="612" y="452"/>
                    </a:cubicBezTo>
                    <a:cubicBezTo>
                      <a:pt x="612" y="452"/>
                      <a:pt x="612" y="452"/>
                      <a:pt x="611" y="452"/>
                    </a:cubicBezTo>
                    <a:cubicBezTo>
                      <a:pt x="611" y="452"/>
                      <a:pt x="611" y="452"/>
                      <a:pt x="611" y="452"/>
                    </a:cubicBezTo>
                    <a:cubicBezTo>
                      <a:pt x="611" y="453"/>
                      <a:pt x="611" y="453"/>
                      <a:pt x="610" y="453"/>
                    </a:cubicBezTo>
                    <a:cubicBezTo>
                      <a:pt x="610" y="453"/>
                      <a:pt x="610" y="453"/>
                      <a:pt x="610" y="454"/>
                    </a:cubicBezTo>
                    <a:cubicBezTo>
                      <a:pt x="610" y="454"/>
                      <a:pt x="610" y="454"/>
                      <a:pt x="610" y="454"/>
                    </a:cubicBezTo>
                    <a:cubicBezTo>
                      <a:pt x="610" y="454"/>
                      <a:pt x="609" y="454"/>
                      <a:pt x="609" y="454"/>
                    </a:cubicBezTo>
                    <a:cubicBezTo>
                      <a:pt x="609" y="454"/>
                      <a:pt x="609" y="454"/>
                      <a:pt x="609" y="455"/>
                    </a:cubicBezTo>
                    <a:cubicBezTo>
                      <a:pt x="609" y="455"/>
                      <a:pt x="609" y="455"/>
                      <a:pt x="609" y="455"/>
                    </a:cubicBezTo>
                    <a:cubicBezTo>
                      <a:pt x="609" y="455"/>
                      <a:pt x="609" y="455"/>
                      <a:pt x="610" y="455"/>
                    </a:cubicBezTo>
                    <a:cubicBezTo>
                      <a:pt x="611" y="454"/>
                      <a:pt x="611" y="453"/>
                      <a:pt x="612" y="453"/>
                    </a:cubicBezTo>
                    <a:cubicBezTo>
                      <a:pt x="613" y="452"/>
                      <a:pt x="613" y="452"/>
                      <a:pt x="613" y="451"/>
                    </a:cubicBezTo>
                    <a:cubicBezTo>
                      <a:pt x="614" y="450"/>
                      <a:pt x="614" y="449"/>
                      <a:pt x="615" y="448"/>
                    </a:cubicBezTo>
                    <a:cubicBezTo>
                      <a:pt x="615" y="447"/>
                      <a:pt x="615" y="447"/>
                      <a:pt x="615" y="446"/>
                    </a:cubicBezTo>
                    <a:cubicBezTo>
                      <a:pt x="616" y="446"/>
                      <a:pt x="616" y="445"/>
                      <a:pt x="616" y="444"/>
                    </a:cubicBezTo>
                    <a:cubicBezTo>
                      <a:pt x="616" y="443"/>
                      <a:pt x="617" y="442"/>
                      <a:pt x="617" y="441"/>
                    </a:cubicBezTo>
                    <a:cubicBezTo>
                      <a:pt x="618" y="440"/>
                      <a:pt x="618" y="439"/>
                      <a:pt x="619" y="438"/>
                    </a:cubicBezTo>
                    <a:cubicBezTo>
                      <a:pt x="619" y="438"/>
                      <a:pt x="619" y="438"/>
                      <a:pt x="619" y="438"/>
                    </a:cubicBezTo>
                    <a:cubicBezTo>
                      <a:pt x="619" y="438"/>
                      <a:pt x="619" y="438"/>
                      <a:pt x="619" y="438"/>
                    </a:cubicBezTo>
                    <a:cubicBezTo>
                      <a:pt x="619" y="438"/>
                      <a:pt x="619" y="437"/>
                      <a:pt x="619" y="437"/>
                    </a:cubicBezTo>
                    <a:cubicBezTo>
                      <a:pt x="619" y="437"/>
                      <a:pt x="619" y="437"/>
                      <a:pt x="619" y="437"/>
                    </a:cubicBezTo>
                    <a:cubicBezTo>
                      <a:pt x="619" y="437"/>
                      <a:pt x="620" y="436"/>
                      <a:pt x="620" y="436"/>
                    </a:cubicBezTo>
                    <a:cubicBezTo>
                      <a:pt x="620" y="436"/>
                      <a:pt x="620" y="436"/>
                      <a:pt x="620" y="436"/>
                    </a:cubicBezTo>
                    <a:cubicBezTo>
                      <a:pt x="620" y="436"/>
                      <a:pt x="620" y="435"/>
                      <a:pt x="620" y="435"/>
                    </a:cubicBezTo>
                    <a:cubicBezTo>
                      <a:pt x="620" y="435"/>
                      <a:pt x="620" y="435"/>
                      <a:pt x="620" y="435"/>
                    </a:cubicBezTo>
                    <a:cubicBezTo>
                      <a:pt x="620" y="435"/>
                      <a:pt x="620" y="434"/>
                      <a:pt x="620" y="434"/>
                    </a:cubicBezTo>
                    <a:cubicBezTo>
                      <a:pt x="620" y="434"/>
                      <a:pt x="619" y="434"/>
                      <a:pt x="619" y="434"/>
                    </a:cubicBezTo>
                    <a:cubicBezTo>
                      <a:pt x="619" y="434"/>
                      <a:pt x="619" y="434"/>
                      <a:pt x="619" y="434"/>
                    </a:cubicBezTo>
                    <a:cubicBezTo>
                      <a:pt x="619" y="433"/>
                      <a:pt x="619" y="433"/>
                      <a:pt x="618" y="433"/>
                    </a:cubicBezTo>
                    <a:cubicBezTo>
                      <a:pt x="618" y="433"/>
                      <a:pt x="618" y="432"/>
                      <a:pt x="618" y="432"/>
                    </a:cubicBezTo>
                    <a:cubicBezTo>
                      <a:pt x="618" y="432"/>
                      <a:pt x="618" y="432"/>
                      <a:pt x="618" y="432"/>
                    </a:cubicBezTo>
                    <a:cubicBezTo>
                      <a:pt x="618" y="432"/>
                      <a:pt x="618" y="431"/>
                      <a:pt x="618" y="431"/>
                    </a:cubicBezTo>
                    <a:cubicBezTo>
                      <a:pt x="618" y="431"/>
                      <a:pt x="618" y="431"/>
                      <a:pt x="617" y="430"/>
                    </a:cubicBezTo>
                    <a:cubicBezTo>
                      <a:pt x="617" y="430"/>
                      <a:pt x="617" y="430"/>
                      <a:pt x="617" y="429"/>
                    </a:cubicBezTo>
                    <a:cubicBezTo>
                      <a:pt x="617" y="429"/>
                      <a:pt x="617" y="429"/>
                      <a:pt x="617" y="429"/>
                    </a:cubicBezTo>
                    <a:cubicBezTo>
                      <a:pt x="618" y="429"/>
                      <a:pt x="618" y="429"/>
                      <a:pt x="618" y="429"/>
                    </a:cubicBezTo>
                    <a:cubicBezTo>
                      <a:pt x="618" y="428"/>
                      <a:pt x="618" y="428"/>
                      <a:pt x="618" y="428"/>
                    </a:cubicBezTo>
                    <a:cubicBezTo>
                      <a:pt x="618" y="428"/>
                      <a:pt x="617" y="428"/>
                      <a:pt x="617" y="428"/>
                    </a:cubicBezTo>
                    <a:cubicBezTo>
                      <a:pt x="618" y="428"/>
                      <a:pt x="618" y="428"/>
                      <a:pt x="618" y="427"/>
                    </a:cubicBezTo>
                    <a:cubicBezTo>
                      <a:pt x="618" y="427"/>
                      <a:pt x="618" y="427"/>
                      <a:pt x="618" y="427"/>
                    </a:cubicBezTo>
                    <a:cubicBezTo>
                      <a:pt x="618" y="427"/>
                      <a:pt x="617" y="427"/>
                      <a:pt x="617" y="427"/>
                    </a:cubicBezTo>
                    <a:cubicBezTo>
                      <a:pt x="617" y="426"/>
                      <a:pt x="618" y="426"/>
                      <a:pt x="618" y="426"/>
                    </a:cubicBezTo>
                    <a:cubicBezTo>
                      <a:pt x="618" y="426"/>
                      <a:pt x="618" y="426"/>
                      <a:pt x="618" y="425"/>
                    </a:cubicBezTo>
                    <a:cubicBezTo>
                      <a:pt x="619" y="425"/>
                      <a:pt x="619" y="426"/>
                      <a:pt x="619" y="426"/>
                    </a:cubicBezTo>
                    <a:cubicBezTo>
                      <a:pt x="619" y="425"/>
                      <a:pt x="620" y="425"/>
                      <a:pt x="620" y="424"/>
                    </a:cubicBezTo>
                    <a:cubicBezTo>
                      <a:pt x="620" y="424"/>
                      <a:pt x="621" y="424"/>
                      <a:pt x="621" y="424"/>
                    </a:cubicBezTo>
                    <a:cubicBezTo>
                      <a:pt x="621" y="424"/>
                      <a:pt x="621" y="423"/>
                      <a:pt x="621" y="423"/>
                    </a:cubicBezTo>
                    <a:cubicBezTo>
                      <a:pt x="621" y="423"/>
                      <a:pt x="621" y="423"/>
                      <a:pt x="622" y="422"/>
                    </a:cubicBezTo>
                    <a:cubicBezTo>
                      <a:pt x="622" y="422"/>
                      <a:pt x="623" y="422"/>
                      <a:pt x="623" y="421"/>
                    </a:cubicBezTo>
                    <a:cubicBezTo>
                      <a:pt x="624" y="421"/>
                      <a:pt x="624" y="420"/>
                      <a:pt x="625" y="419"/>
                    </a:cubicBezTo>
                    <a:cubicBezTo>
                      <a:pt x="625" y="419"/>
                      <a:pt x="626" y="419"/>
                      <a:pt x="626" y="419"/>
                    </a:cubicBezTo>
                    <a:cubicBezTo>
                      <a:pt x="626" y="419"/>
                      <a:pt x="627" y="418"/>
                      <a:pt x="627" y="418"/>
                    </a:cubicBezTo>
                    <a:cubicBezTo>
                      <a:pt x="627" y="418"/>
                      <a:pt x="628" y="418"/>
                      <a:pt x="628" y="417"/>
                    </a:cubicBezTo>
                    <a:cubicBezTo>
                      <a:pt x="628" y="417"/>
                      <a:pt x="628" y="417"/>
                      <a:pt x="629" y="417"/>
                    </a:cubicBezTo>
                    <a:cubicBezTo>
                      <a:pt x="629" y="417"/>
                      <a:pt x="629" y="417"/>
                      <a:pt x="629" y="418"/>
                    </a:cubicBezTo>
                    <a:cubicBezTo>
                      <a:pt x="630" y="418"/>
                      <a:pt x="630" y="418"/>
                      <a:pt x="630" y="418"/>
                    </a:cubicBezTo>
                    <a:cubicBezTo>
                      <a:pt x="630" y="417"/>
                      <a:pt x="630" y="417"/>
                      <a:pt x="630" y="417"/>
                    </a:cubicBezTo>
                    <a:cubicBezTo>
                      <a:pt x="630" y="417"/>
                      <a:pt x="630" y="416"/>
                      <a:pt x="631" y="416"/>
                    </a:cubicBezTo>
                    <a:cubicBezTo>
                      <a:pt x="631" y="416"/>
                      <a:pt x="632" y="415"/>
                      <a:pt x="632" y="415"/>
                    </a:cubicBezTo>
                    <a:cubicBezTo>
                      <a:pt x="633" y="415"/>
                      <a:pt x="633" y="414"/>
                      <a:pt x="633" y="414"/>
                    </a:cubicBezTo>
                    <a:cubicBezTo>
                      <a:pt x="633" y="414"/>
                      <a:pt x="633" y="414"/>
                      <a:pt x="633" y="414"/>
                    </a:cubicBezTo>
                    <a:cubicBezTo>
                      <a:pt x="633" y="414"/>
                      <a:pt x="633" y="414"/>
                      <a:pt x="633" y="414"/>
                    </a:cubicBezTo>
                    <a:cubicBezTo>
                      <a:pt x="632" y="414"/>
                      <a:pt x="632" y="414"/>
                      <a:pt x="632" y="414"/>
                    </a:cubicBezTo>
                    <a:cubicBezTo>
                      <a:pt x="632" y="414"/>
                      <a:pt x="632" y="414"/>
                      <a:pt x="632" y="413"/>
                    </a:cubicBezTo>
                    <a:cubicBezTo>
                      <a:pt x="632" y="413"/>
                      <a:pt x="632" y="413"/>
                      <a:pt x="632" y="413"/>
                    </a:cubicBezTo>
                    <a:cubicBezTo>
                      <a:pt x="633" y="413"/>
                      <a:pt x="633" y="413"/>
                      <a:pt x="633" y="412"/>
                    </a:cubicBezTo>
                    <a:cubicBezTo>
                      <a:pt x="633" y="413"/>
                      <a:pt x="634" y="413"/>
                      <a:pt x="634" y="413"/>
                    </a:cubicBezTo>
                    <a:cubicBezTo>
                      <a:pt x="634" y="412"/>
                      <a:pt x="634" y="412"/>
                      <a:pt x="635" y="412"/>
                    </a:cubicBezTo>
                    <a:cubicBezTo>
                      <a:pt x="635" y="412"/>
                      <a:pt x="635" y="412"/>
                      <a:pt x="635" y="412"/>
                    </a:cubicBezTo>
                    <a:cubicBezTo>
                      <a:pt x="635" y="412"/>
                      <a:pt x="636" y="412"/>
                      <a:pt x="636" y="412"/>
                    </a:cubicBezTo>
                    <a:cubicBezTo>
                      <a:pt x="636" y="412"/>
                      <a:pt x="636" y="412"/>
                      <a:pt x="636" y="412"/>
                    </a:cubicBezTo>
                    <a:cubicBezTo>
                      <a:pt x="636" y="412"/>
                      <a:pt x="635" y="413"/>
                      <a:pt x="635" y="413"/>
                    </a:cubicBezTo>
                    <a:cubicBezTo>
                      <a:pt x="635" y="413"/>
                      <a:pt x="634" y="413"/>
                      <a:pt x="634" y="413"/>
                    </a:cubicBezTo>
                    <a:cubicBezTo>
                      <a:pt x="634" y="413"/>
                      <a:pt x="634" y="413"/>
                      <a:pt x="634" y="413"/>
                    </a:cubicBezTo>
                    <a:cubicBezTo>
                      <a:pt x="634" y="413"/>
                      <a:pt x="634" y="414"/>
                      <a:pt x="634" y="414"/>
                    </a:cubicBezTo>
                    <a:cubicBezTo>
                      <a:pt x="635" y="413"/>
                      <a:pt x="635" y="413"/>
                      <a:pt x="636" y="413"/>
                    </a:cubicBezTo>
                    <a:cubicBezTo>
                      <a:pt x="636" y="412"/>
                      <a:pt x="637" y="412"/>
                      <a:pt x="638" y="412"/>
                    </a:cubicBezTo>
                    <a:cubicBezTo>
                      <a:pt x="638" y="412"/>
                      <a:pt x="638" y="412"/>
                      <a:pt x="638" y="412"/>
                    </a:cubicBezTo>
                    <a:cubicBezTo>
                      <a:pt x="638" y="411"/>
                      <a:pt x="638" y="411"/>
                      <a:pt x="638" y="411"/>
                    </a:cubicBezTo>
                    <a:cubicBezTo>
                      <a:pt x="638" y="411"/>
                      <a:pt x="638" y="411"/>
                      <a:pt x="639" y="411"/>
                    </a:cubicBezTo>
                    <a:cubicBezTo>
                      <a:pt x="639" y="411"/>
                      <a:pt x="638" y="411"/>
                      <a:pt x="638" y="412"/>
                    </a:cubicBezTo>
                    <a:cubicBezTo>
                      <a:pt x="638" y="412"/>
                      <a:pt x="639" y="412"/>
                      <a:pt x="639" y="412"/>
                    </a:cubicBezTo>
                    <a:cubicBezTo>
                      <a:pt x="639" y="412"/>
                      <a:pt x="640" y="412"/>
                      <a:pt x="640" y="412"/>
                    </a:cubicBezTo>
                    <a:cubicBezTo>
                      <a:pt x="640" y="412"/>
                      <a:pt x="640" y="412"/>
                      <a:pt x="641" y="412"/>
                    </a:cubicBezTo>
                    <a:cubicBezTo>
                      <a:pt x="641" y="412"/>
                      <a:pt x="642" y="412"/>
                      <a:pt x="642" y="412"/>
                    </a:cubicBezTo>
                    <a:cubicBezTo>
                      <a:pt x="642" y="411"/>
                      <a:pt x="643" y="411"/>
                      <a:pt x="643" y="411"/>
                    </a:cubicBezTo>
                    <a:cubicBezTo>
                      <a:pt x="644" y="411"/>
                      <a:pt x="644" y="411"/>
                      <a:pt x="644" y="411"/>
                    </a:cubicBezTo>
                    <a:cubicBezTo>
                      <a:pt x="644" y="411"/>
                      <a:pt x="644" y="411"/>
                      <a:pt x="644" y="410"/>
                    </a:cubicBezTo>
                    <a:cubicBezTo>
                      <a:pt x="644" y="410"/>
                      <a:pt x="644" y="410"/>
                      <a:pt x="644" y="410"/>
                    </a:cubicBezTo>
                    <a:cubicBezTo>
                      <a:pt x="644" y="410"/>
                      <a:pt x="644" y="410"/>
                      <a:pt x="644" y="410"/>
                    </a:cubicBezTo>
                    <a:cubicBezTo>
                      <a:pt x="645" y="409"/>
                      <a:pt x="645" y="409"/>
                      <a:pt x="646" y="408"/>
                    </a:cubicBezTo>
                    <a:cubicBezTo>
                      <a:pt x="646" y="408"/>
                      <a:pt x="647" y="408"/>
                      <a:pt x="648" y="408"/>
                    </a:cubicBezTo>
                    <a:cubicBezTo>
                      <a:pt x="648" y="408"/>
                      <a:pt x="648" y="407"/>
                      <a:pt x="648" y="407"/>
                    </a:cubicBezTo>
                    <a:cubicBezTo>
                      <a:pt x="648" y="407"/>
                      <a:pt x="649" y="407"/>
                      <a:pt x="649" y="407"/>
                    </a:cubicBezTo>
                    <a:cubicBezTo>
                      <a:pt x="648" y="407"/>
                      <a:pt x="648" y="407"/>
                      <a:pt x="648" y="406"/>
                    </a:cubicBezTo>
                    <a:cubicBezTo>
                      <a:pt x="648" y="406"/>
                      <a:pt x="648" y="406"/>
                      <a:pt x="647" y="405"/>
                    </a:cubicBezTo>
                    <a:cubicBezTo>
                      <a:pt x="647" y="405"/>
                      <a:pt x="648" y="404"/>
                      <a:pt x="648" y="404"/>
                    </a:cubicBezTo>
                    <a:cubicBezTo>
                      <a:pt x="648" y="404"/>
                      <a:pt x="648" y="404"/>
                      <a:pt x="648" y="403"/>
                    </a:cubicBezTo>
                    <a:cubicBezTo>
                      <a:pt x="648" y="403"/>
                      <a:pt x="648" y="403"/>
                      <a:pt x="648" y="403"/>
                    </a:cubicBezTo>
                    <a:cubicBezTo>
                      <a:pt x="648" y="403"/>
                      <a:pt x="648" y="402"/>
                      <a:pt x="649" y="402"/>
                    </a:cubicBezTo>
                    <a:cubicBezTo>
                      <a:pt x="649" y="402"/>
                      <a:pt x="649" y="402"/>
                      <a:pt x="649" y="402"/>
                    </a:cubicBezTo>
                    <a:cubicBezTo>
                      <a:pt x="649" y="402"/>
                      <a:pt x="649" y="401"/>
                      <a:pt x="649" y="401"/>
                    </a:cubicBezTo>
                    <a:cubicBezTo>
                      <a:pt x="649" y="401"/>
                      <a:pt x="649" y="401"/>
                      <a:pt x="649" y="401"/>
                    </a:cubicBezTo>
                    <a:cubicBezTo>
                      <a:pt x="649" y="400"/>
                      <a:pt x="650" y="400"/>
                      <a:pt x="650" y="399"/>
                    </a:cubicBezTo>
                    <a:cubicBezTo>
                      <a:pt x="651" y="399"/>
                      <a:pt x="651" y="398"/>
                      <a:pt x="652" y="397"/>
                    </a:cubicBezTo>
                    <a:cubicBezTo>
                      <a:pt x="652" y="397"/>
                      <a:pt x="652" y="397"/>
                      <a:pt x="652" y="397"/>
                    </a:cubicBezTo>
                    <a:cubicBezTo>
                      <a:pt x="651" y="396"/>
                      <a:pt x="651" y="395"/>
                      <a:pt x="651" y="394"/>
                    </a:cubicBezTo>
                    <a:cubicBezTo>
                      <a:pt x="651" y="394"/>
                      <a:pt x="651" y="394"/>
                      <a:pt x="650" y="394"/>
                    </a:cubicBezTo>
                    <a:cubicBezTo>
                      <a:pt x="651" y="393"/>
                      <a:pt x="651" y="393"/>
                      <a:pt x="651" y="392"/>
                    </a:cubicBezTo>
                    <a:cubicBezTo>
                      <a:pt x="651" y="392"/>
                      <a:pt x="651" y="392"/>
                      <a:pt x="651" y="392"/>
                    </a:cubicBezTo>
                    <a:cubicBezTo>
                      <a:pt x="651" y="392"/>
                      <a:pt x="651" y="391"/>
                      <a:pt x="651" y="391"/>
                    </a:cubicBezTo>
                    <a:cubicBezTo>
                      <a:pt x="652" y="391"/>
                      <a:pt x="652" y="391"/>
                      <a:pt x="652" y="390"/>
                    </a:cubicBezTo>
                    <a:cubicBezTo>
                      <a:pt x="653" y="390"/>
                      <a:pt x="653" y="390"/>
                      <a:pt x="653" y="390"/>
                    </a:cubicBezTo>
                    <a:cubicBezTo>
                      <a:pt x="652" y="389"/>
                      <a:pt x="652" y="389"/>
                      <a:pt x="652" y="388"/>
                    </a:cubicBezTo>
                    <a:cubicBezTo>
                      <a:pt x="652" y="388"/>
                      <a:pt x="652" y="387"/>
                      <a:pt x="653" y="387"/>
                    </a:cubicBezTo>
                    <a:cubicBezTo>
                      <a:pt x="652" y="386"/>
                      <a:pt x="652" y="386"/>
                      <a:pt x="652" y="385"/>
                    </a:cubicBezTo>
                    <a:cubicBezTo>
                      <a:pt x="652" y="385"/>
                      <a:pt x="652" y="385"/>
                      <a:pt x="652" y="384"/>
                    </a:cubicBezTo>
                    <a:cubicBezTo>
                      <a:pt x="652" y="384"/>
                      <a:pt x="652" y="384"/>
                      <a:pt x="652" y="384"/>
                    </a:cubicBezTo>
                    <a:cubicBezTo>
                      <a:pt x="652" y="383"/>
                      <a:pt x="652" y="383"/>
                      <a:pt x="652" y="383"/>
                    </a:cubicBezTo>
                    <a:cubicBezTo>
                      <a:pt x="652" y="381"/>
                      <a:pt x="652" y="379"/>
                      <a:pt x="651" y="378"/>
                    </a:cubicBezTo>
                    <a:cubicBezTo>
                      <a:pt x="651" y="377"/>
                      <a:pt x="651" y="377"/>
                      <a:pt x="651" y="377"/>
                    </a:cubicBezTo>
                    <a:cubicBezTo>
                      <a:pt x="651" y="376"/>
                      <a:pt x="651" y="376"/>
                      <a:pt x="651" y="376"/>
                    </a:cubicBezTo>
                    <a:cubicBezTo>
                      <a:pt x="651" y="376"/>
                      <a:pt x="651" y="376"/>
                      <a:pt x="651" y="375"/>
                    </a:cubicBezTo>
                    <a:cubicBezTo>
                      <a:pt x="651" y="375"/>
                      <a:pt x="651" y="376"/>
                      <a:pt x="651" y="376"/>
                    </a:cubicBezTo>
                    <a:cubicBezTo>
                      <a:pt x="651" y="376"/>
                      <a:pt x="650" y="375"/>
                      <a:pt x="650" y="375"/>
                    </a:cubicBezTo>
                    <a:cubicBezTo>
                      <a:pt x="650" y="375"/>
                      <a:pt x="650" y="375"/>
                      <a:pt x="650" y="375"/>
                    </a:cubicBezTo>
                    <a:cubicBezTo>
                      <a:pt x="650" y="375"/>
                      <a:pt x="650" y="374"/>
                      <a:pt x="651" y="374"/>
                    </a:cubicBezTo>
                    <a:cubicBezTo>
                      <a:pt x="650" y="374"/>
                      <a:pt x="650" y="374"/>
                      <a:pt x="650" y="373"/>
                    </a:cubicBezTo>
                    <a:cubicBezTo>
                      <a:pt x="650" y="373"/>
                      <a:pt x="650" y="373"/>
                      <a:pt x="650" y="373"/>
                    </a:cubicBezTo>
                    <a:cubicBezTo>
                      <a:pt x="651" y="373"/>
                      <a:pt x="651" y="373"/>
                      <a:pt x="651" y="372"/>
                    </a:cubicBezTo>
                    <a:cubicBezTo>
                      <a:pt x="651" y="372"/>
                      <a:pt x="651" y="372"/>
                      <a:pt x="651" y="372"/>
                    </a:cubicBezTo>
                    <a:cubicBezTo>
                      <a:pt x="651" y="371"/>
                      <a:pt x="650" y="371"/>
                      <a:pt x="650" y="371"/>
                    </a:cubicBezTo>
                    <a:cubicBezTo>
                      <a:pt x="650" y="371"/>
                      <a:pt x="649" y="371"/>
                      <a:pt x="649" y="371"/>
                    </a:cubicBezTo>
                    <a:cubicBezTo>
                      <a:pt x="649" y="371"/>
                      <a:pt x="649" y="370"/>
                      <a:pt x="649" y="370"/>
                    </a:cubicBezTo>
                    <a:cubicBezTo>
                      <a:pt x="649" y="370"/>
                      <a:pt x="649" y="370"/>
                      <a:pt x="649" y="370"/>
                    </a:cubicBezTo>
                    <a:cubicBezTo>
                      <a:pt x="649" y="370"/>
                      <a:pt x="649" y="370"/>
                      <a:pt x="650" y="370"/>
                    </a:cubicBezTo>
                    <a:cubicBezTo>
                      <a:pt x="650" y="371"/>
                      <a:pt x="650" y="371"/>
                      <a:pt x="650" y="371"/>
                    </a:cubicBezTo>
                    <a:cubicBezTo>
                      <a:pt x="651" y="371"/>
                      <a:pt x="651" y="371"/>
                      <a:pt x="651" y="371"/>
                    </a:cubicBezTo>
                    <a:cubicBezTo>
                      <a:pt x="651" y="370"/>
                      <a:pt x="651" y="370"/>
                      <a:pt x="651" y="370"/>
                    </a:cubicBezTo>
                    <a:cubicBezTo>
                      <a:pt x="651" y="370"/>
                      <a:pt x="652" y="370"/>
                      <a:pt x="652" y="370"/>
                    </a:cubicBezTo>
                    <a:cubicBezTo>
                      <a:pt x="652" y="370"/>
                      <a:pt x="652" y="370"/>
                      <a:pt x="652" y="370"/>
                    </a:cubicBezTo>
                    <a:cubicBezTo>
                      <a:pt x="652" y="370"/>
                      <a:pt x="653" y="370"/>
                      <a:pt x="653" y="370"/>
                    </a:cubicBezTo>
                    <a:cubicBezTo>
                      <a:pt x="653" y="371"/>
                      <a:pt x="652" y="371"/>
                      <a:pt x="652" y="371"/>
                    </a:cubicBezTo>
                    <a:cubicBezTo>
                      <a:pt x="652" y="371"/>
                      <a:pt x="652" y="371"/>
                      <a:pt x="652" y="372"/>
                    </a:cubicBezTo>
                    <a:cubicBezTo>
                      <a:pt x="652" y="372"/>
                      <a:pt x="652" y="372"/>
                      <a:pt x="652" y="372"/>
                    </a:cubicBezTo>
                    <a:cubicBezTo>
                      <a:pt x="652" y="372"/>
                      <a:pt x="652" y="372"/>
                      <a:pt x="652" y="372"/>
                    </a:cubicBezTo>
                    <a:cubicBezTo>
                      <a:pt x="652" y="372"/>
                      <a:pt x="653" y="371"/>
                      <a:pt x="653" y="371"/>
                    </a:cubicBezTo>
                    <a:cubicBezTo>
                      <a:pt x="653" y="371"/>
                      <a:pt x="654" y="371"/>
                      <a:pt x="654" y="371"/>
                    </a:cubicBezTo>
                    <a:cubicBezTo>
                      <a:pt x="654" y="370"/>
                      <a:pt x="655" y="369"/>
                      <a:pt x="655" y="368"/>
                    </a:cubicBezTo>
                    <a:cubicBezTo>
                      <a:pt x="655" y="368"/>
                      <a:pt x="656" y="367"/>
                      <a:pt x="656" y="367"/>
                    </a:cubicBezTo>
                    <a:cubicBezTo>
                      <a:pt x="656" y="367"/>
                      <a:pt x="656" y="366"/>
                      <a:pt x="656" y="366"/>
                    </a:cubicBezTo>
                    <a:cubicBezTo>
                      <a:pt x="656" y="366"/>
                      <a:pt x="656" y="366"/>
                      <a:pt x="656" y="366"/>
                    </a:cubicBezTo>
                    <a:cubicBezTo>
                      <a:pt x="657" y="365"/>
                      <a:pt x="657" y="365"/>
                      <a:pt x="657" y="364"/>
                    </a:cubicBezTo>
                    <a:cubicBezTo>
                      <a:pt x="657" y="364"/>
                      <a:pt x="657" y="363"/>
                      <a:pt x="657" y="363"/>
                    </a:cubicBezTo>
                    <a:cubicBezTo>
                      <a:pt x="658" y="362"/>
                      <a:pt x="659" y="362"/>
                      <a:pt x="660" y="361"/>
                    </a:cubicBezTo>
                    <a:cubicBezTo>
                      <a:pt x="660" y="361"/>
                      <a:pt x="660" y="361"/>
                      <a:pt x="660" y="361"/>
                    </a:cubicBezTo>
                    <a:cubicBezTo>
                      <a:pt x="660" y="361"/>
                      <a:pt x="660" y="361"/>
                      <a:pt x="661" y="360"/>
                    </a:cubicBezTo>
                    <a:cubicBezTo>
                      <a:pt x="661" y="360"/>
                      <a:pt x="661" y="360"/>
                      <a:pt x="661" y="360"/>
                    </a:cubicBezTo>
                    <a:cubicBezTo>
                      <a:pt x="662" y="359"/>
                      <a:pt x="662" y="359"/>
                      <a:pt x="663" y="358"/>
                    </a:cubicBezTo>
                    <a:cubicBezTo>
                      <a:pt x="664" y="357"/>
                      <a:pt x="664" y="356"/>
                      <a:pt x="665" y="356"/>
                    </a:cubicBezTo>
                    <a:cubicBezTo>
                      <a:pt x="665" y="356"/>
                      <a:pt x="665" y="355"/>
                      <a:pt x="665" y="355"/>
                    </a:cubicBezTo>
                    <a:cubicBezTo>
                      <a:pt x="665" y="354"/>
                      <a:pt x="666" y="354"/>
                      <a:pt x="666" y="353"/>
                    </a:cubicBezTo>
                    <a:cubicBezTo>
                      <a:pt x="666" y="353"/>
                      <a:pt x="666" y="352"/>
                      <a:pt x="666" y="352"/>
                    </a:cubicBezTo>
                    <a:cubicBezTo>
                      <a:pt x="666" y="352"/>
                      <a:pt x="666" y="352"/>
                      <a:pt x="667" y="351"/>
                    </a:cubicBezTo>
                    <a:cubicBezTo>
                      <a:pt x="667" y="351"/>
                      <a:pt x="666" y="351"/>
                      <a:pt x="666" y="351"/>
                    </a:cubicBezTo>
                    <a:cubicBezTo>
                      <a:pt x="666" y="351"/>
                      <a:pt x="666" y="350"/>
                      <a:pt x="666" y="350"/>
                    </a:cubicBezTo>
                    <a:cubicBezTo>
                      <a:pt x="666" y="350"/>
                      <a:pt x="666" y="350"/>
                      <a:pt x="666" y="349"/>
                    </a:cubicBezTo>
                    <a:cubicBezTo>
                      <a:pt x="666" y="349"/>
                      <a:pt x="666" y="349"/>
                      <a:pt x="666" y="3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2" name="Freeform 1193"/>
              <p:cNvSpPr>
                <a:spLocks/>
              </p:cNvSpPr>
              <p:nvPr/>
            </p:nvSpPr>
            <p:spPr bwMode="auto">
              <a:xfrm>
                <a:off x="1872" y="280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3" name="Freeform 1194"/>
              <p:cNvSpPr>
                <a:spLocks/>
              </p:cNvSpPr>
              <p:nvPr/>
            </p:nvSpPr>
            <p:spPr bwMode="auto">
              <a:xfrm>
                <a:off x="1645" y="2741"/>
                <a:ext cx="4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4" name="Freeform 1195"/>
              <p:cNvSpPr>
                <a:spLocks/>
              </p:cNvSpPr>
              <p:nvPr/>
            </p:nvSpPr>
            <p:spPr bwMode="auto">
              <a:xfrm>
                <a:off x="1626" y="274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5" name="Freeform 1196"/>
              <p:cNvSpPr>
                <a:spLocks/>
              </p:cNvSpPr>
              <p:nvPr/>
            </p:nvSpPr>
            <p:spPr bwMode="auto">
              <a:xfrm>
                <a:off x="1694" y="2741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  <a:gd name="T8" fmla="*/ 1 w 3"/>
                  <a:gd name="T9" fmla="*/ 1 h 1"/>
                  <a:gd name="T10" fmla="*/ 1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1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6" name="Freeform 1197"/>
              <p:cNvSpPr>
                <a:spLocks/>
              </p:cNvSpPr>
              <p:nvPr/>
            </p:nvSpPr>
            <p:spPr bwMode="auto">
              <a:xfrm>
                <a:off x="1635" y="2744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1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7" name="Freeform 1198"/>
              <p:cNvSpPr>
                <a:spLocks/>
              </p:cNvSpPr>
              <p:nvPr/>
            </p:nvSpPr>
            <p:spPr bwMode="auto">
              <a:xfrm>
                <a:off x="1543" y="290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0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1 w 2"/>
                  <a:gd name="T15" fmla="*/ 1 h 2"/>
                  <a:gd name="T16" fmla="*/ 2 w 2"/>
                  <a:gd name="T17" fmla="*/ 0 h 2"/>
                  <a:gd name="T18" fmla="*/ 1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8" name="Freeform 1199"/>
              <p:cNvSpPr>
                <a:spLocks/>
              </p:cNvSpPr>
              <p:nvPr/>
            </p:nvSpPr>
            <p:spPr bwMode="auto">
              <a:xfrm>
                <a:off x="1758" y="3279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1 h 2"/>
                  <a:gd name="T6" fmla="*/ 2 w 2"/>
                  <a:gd name="T7" fmla="*/ 0 h 2"/>
                  <a:gd name="T8" fmla="*/ 1 w 2"/>
                  <a:gd name="T9" fmla="*/ 1 h 2"/>
                  <a:gd name="T10" fmla="*/ 0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9" name="Freeform 1200"/>
              <p:cNvSpPr>
                <a:spLocks/>
              </p:cNvSpPr>
              <p:nvPr/>
            </p:nvSpPr>
            <p:spPr bwMode="auto">
              <a:xfrm>
                <a:off x="1773" y="3329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1 h 2"/>
                  <a:gd name="T16" fmla="*/ 0 w 2"/>
                  <a:gd name="T17" fmla="*/ 2 h 2"/>
                  <a:gd name="T18" fmla="*/ 1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0" name="Freeform 1201"/>
              <p:cNvSpPr>
                <a:spLocks/>
              </p:cNvSpPr>
              <p:nvPr/>
            </p:nvSpPr>
            <p:spPr bwMode="auto">
              <a:xfrm>
                <a:off x="1768" y="3324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1 w 2"/>
                  <a:gd name="T13" fmla="*/ 2 h 2"/>
                  <a:gd name="T14" fmla="*/ 2 w 2"/>
                  <a:gd name="T15" fmla="*/ 1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1" name="Freeform 1202"/>
              <p:cNvSpPr>
                <a:spLocks/>
              </p:cNvSpPr>
              <p:nvPr/>
            </p:nvSpPr>
            <p:spPr bwMode="auto">
              <a:xfrm>
                <a:off x="1775" y="3336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1 w 2"/>
                  <a:gd name="T7" fmla="*/ 2 h 2"/>
                  <a:gd name="T8" fmla="*/ 2 w 2"/>
                  <a:gd name="T9" fmla="*/ 1 h 2"/>
                  <a:gd name="T10" fmla="*/ 2 w 2"/>
                  <a:gd name="T11" fmla="*/ 1 h 2"/>
                  <a:gd name="T12" fmla="*/ 1 w 2"/>
                  <a:gd name="T13" fmla="*/ 0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2" name="Freeform 1203"/>
              <p:cNvSpPr>
                <a:spLocks/>
              </p:cNvSpPr>
              <p:nvPr/>
            </p:nvSpPr>
            <p:spPr bwMode="auto">
              <a:xfrm>
                <a:off x="1756" y="3274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3" name="Freeform 1204"/>
              <p:cNvSpPr>
                <a:spLocks/>
              </p:cNvSpPr>
              <p:nvPr/>
            </p:nvSpPr>
            <p:spPr bwMode="auto">
              <a:xfrm>
                <a:off x="1763" y="327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4" name="Freeform 1205"/>
              <p:cNvSpPr>
                <a:spLocks/>
              </p:cNvSpPr>
              <p:nvPr/>
            </p:nvSpPr>
            <p:spPr bwMode="auto">
              <a:xfrm>
                <a:off x="1761" y="329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5" name="Freeform 1206"/>
              <p:cNvSpPr>
                <a:spLocks/>
              </p:cNvSpPr>
              <p:nvPr/>
            </p:nvSpPr>
            <p:spPr bwMode="auto">
              <a:xfrm>
                <a:off x="1782" y="334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6" name="Oval 1207"/>
              <p:cNvSpPr>
                <a:spLocks noChangeArrowheads="1"/>
              </p:cNvSpPr>
              <p:nvPr/>
            </p:nvSpPr>
            <p:spPr bwMode="auto">
              <a:xfrm>
                <a:off x="1758" y="327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7" name="Freeform 1208"/>
              <p:cNvSpPr>
                <a:spLocks/>
              </p:cNvSpPr>
              <p:nvPr/>
            </p:nvSpPr>
            <p:spPr bwMode="auto">
              <a:xfrm>
                <a:off x="1789" y="3345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1 w 2"/>
                  <a:gd name="T15" fmla="*/ 1 h 2"/>
                  <a:gd name="T16" fmla="*/ 2 w 2"/>
                  <a:gd name="T17" fmla="*/ 2 h 2"/>
                  <a:gd name="T18" fmla="*/ 2 w 2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8" name="Freeform 1209"/>
              <p:cNvSpPr>
                <a:spLocks/>
              </p:cNvSpPr>
              <p:nvPr/>
            </p:nvSpPr>
            <p:spPr bwMode="auto">
              <a:xfrm>
                <a:off x="1761" y="328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Freeform 1211"/>
            <p:cNvSpPr>
              <a:spLocks/>
            </p:cNvSpPr>
            <p:nvPr/>
          </p:nvSpPr>
          <p:spPr bwMode="auto">
            <a:xfrm>
              <a:off x="2817819" y="5280040"/>
              <a:ext cx="19050" cy="23813"/>
            </a:xfrm>
            <a:custGeom>
              <a:avLst/>
              <a:gdLst>
                <a:gd name="T0" fmla="*/ 3 w 5"/>
                <a:gd name="T1" fmla="*/ 6 h 6"/>
                <a:gd name="T2" fmla="*/ 4 w 5"/>
                <a:gd name="T3" fmla="*/ 5 h 6"/>
                <a:gd name="T4" fmla="*/ 4 w 5"/>
                <a:gd name="T5" fmla="*/ 5 h 6"/>
                <a:gd name="T6" fmla="*/ 4 w 5"/>
                <a:gd name="T7" fmla="*/ 5 h 6"/>
                <a:gd name="T8" fmla="*/ 4 w 5"/>
                <a:gd name="T9" fmla="*/ 6 h 6"/>
                <a:gd name="T10" fmla="*/ 5 w 5"/>
                <a:gd name="T11" fmla="*/ 6 h 6"/>
                <a:gd name="T12" fmla="*/ 5 w 5"/>
                <a:gd name="T13" fmla="*/ 6 h 6"/>
                <a:gd name="T14" fmla="*/ 5 w 5"/>
                <a:gd name="T15" fmla="*/ 4 h 6"/>
                <a:gd name="T16" fmla="*/ 4 w 5"/>
                <a:gd name="T17" fmla="*/ 4 h 6"/>
                <a:gd name="T18" fmla="*/ 4 w 5"/>
                <a:gd name="T19" fmla="*/ 3 h 6"/>
                <a:gd name="T20" fmla="*/ 4 w 5"/>
                <a:gd name="T21" fmla="*/ 2 h 6"/>
                <a:gd name="T22" fmla="*/ 3 w 5"/>
                <a:gd name="T23" fmla="*/ 1 h 6"/>
                <a:gd name="T24" fmla="*/ 3 w 5"/>
                <a:gd name="T25" fmla="*/ 0 h 6"/>
                <a:gd name="T26" fmla="*/ 2 w 5"/>
                <a:gd name="T27" fmla="*/ 0 h 6"/>
                <a:gd name="T28" fmla="*/ 1 w 5"/>
                <a:gd name="T29" fmla="*/ 0 h 6"/>
                <a:gd name="T30" fmla="*/ 0 w 5"/>
                <a:gd name="T31" fmla="*/ 0 h 6"/>
                <a:gd name="T32" fmla="*/ 1 w 5"/>
                <a:gd name="T33" fmla="*/ 1 h 6"/>
                <a:gd name="T34" fmla="*/ 1 w 5"/>
                <a:gd name="T35" fmla="*/ 1 h 6"/>
                <a:gd name="T36" fmla="*/ 1 w 5"/>
                <a:gd name="T37" fmla="*/ 2 h 6"/>
                <a:gd name="T38" fmla="*/ 1 w 5"/>
                <a:gd name="T39" fmla="*/ 3 h 6"/>
                <a:gd name="T40" fmla="*/ 2 w 5"/>
                <a:gd name="T41" fmla="*/ 2 h 6"/>
                <a:gd name="T42" fmla="*/ 2 w 5"/>
                <a:gd name="T43" fmla="*/ 2 h 6"/>
                <a:gd name="T44" fmla="*/ 2 w 5"/>
                <a:gd name="T45" fmla="*/ 2 h 6"/>
                <a:gd name="T46" fmla="*/ 1 w 5"/>
                <a:gd name="T47" fmla="*/ 3 h 6"/>
                <a:gd name="T48" fmla="*/ 1 w 5"/>
                <a:gd name="T49" fmla="*/ 3 h 6"/>
                <a:gd name="T50" fmla="*/ 2 w 5"/>
                <a:gd name="T51" fmla="*/ 5 h 6"/>
                <a:gd name="T52" fmla="*/ 2 w 5"/>
                <a:gd name="T53" fmla="*/ 5 h 6"/>
                <a:gd name="T54" fmla="*/ 3 w 5"/>
                <a:gd name="T5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212"/>
            <p:cNvSpPr>
              <a:spLocks/>
            </p:cNvSpPr>
            <p:nvPr/>
          </p:nvSpPr>
          <p:spPr bwMode="auto">
            <a:xfrm>
              <a:off x="2840044" y="5314966"/>
              <a:ext cx="7938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1213"/>
            <p:cNvSpPr>
              <a:spLocks/>
            </p:cNvSpPr>
            <p:nvPr/>
          </p:nvSpPr>
          <p:spPr bwMode="auto">
            <a:xfrm>
              <a:off x="2801944" y="521971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1214"/>
            <p:cNvSpPr>
              <a:spLocks/>
            </p:cNvSpPr>
            <p:nvPr/>
          </p:nvSpPr>
          <p:spPr bwMode="auto">
            <a:xfrm>
              <a:off x="2795594" y="522447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215"/>
            <p:cNvSpPr>
              <a:spLocks/>
            </p:cNvSpPr>
            <p:nvPr/>
          </p:nvSpPr>
          <p:spPr bwMode="auto">
            <a:xfrm>
              <a:off x="2787657" y="520542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1216"/>
            <p:cNvSpPr>
              <a:spLocks/>
            </p:cNvSpPr>
            <p:nvPr/>
          </p:nvSpPr>
          <p:spPr bwMode="auto">
            <a:xfrm>
              <a:off x="2779719" y="5189553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217"/>
            <p:cNvSpPr>
              <a:spLocks/>
            </p:cNvSpPr>
            <p:nvPr/>
          </p:nvSpPr>
          <p:spPr bwMode="auto">
            <a:xfrm>
              <a:off x="2787657" y="5189553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218"/>
            <p:cNvSpPr>
              <a:spLocks/>
            </p:cNvSpPr>
            <p:nvPr/>
          </p:nvSpPr>
          <p:spPr bwMode="auto">
            <a:xfrm>
              <a:off x="2779719" y="5208603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219"/>
            <p:cNvSpPr>
              <a:spLocks/>
            </p:cNvSpPr>
            <p:nvPr/>
          </p:nvSpPr>
          <p:spPr bwMode="auto">
            <a:xfrm>
              <a:off x="2784482" y="520542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20"/>
            <p:cNvSpPr>
              <a:spLocks/>
            </p:cNvSpPr>
            <p:nvPr/>
          </p:nvSpPr>
          <p:spPr bwMode="auto">
            <a:xfrm>
              <a:off x="2795594" y="5189553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221"/>
            <p:cNvSpPr>
              <a:spLocks/>
            </p:cNvSpPr>
            <p:nvPr/>
          </p:nvSpPr>
          <p:spPr bwMode="auto">
            <a:xfrm>
              <a:off x="2795594" y="520225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222"/>
            <p:cNvSpPr>
              <a:spLocks/>
            </p:cNvSpPr>
            <p:nvPr/>
          </p:nvSpPr>
          <p:spPr bwMode="auto">
            <a:xfrm>
              <a:off x="2798769" y="521971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223"/>
            <p:cNvSpPr>
              <a:spLocks/>
            </p:cNvSpPr>
            <p:nvPr/>
          </p:nvSpPr>
          <p:spPr bwMode="auto">
            <a:xfrm>
              <a:off x="2809882" y="5265753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4 w 4"/>
                <a:gd name="T5" fmla="*/ 3 h 3"/>
                <a:gd name="T6" fmla="*/ 3 w 4"/>
                <a:gd name="T7" fmla="*/ 2 h 3"/>
                <a:gd name="T8" fmla="*/ 3 w 4"/>
                <a:gd name="T9" fmla="*/ 2 h 3"/>
                <a:gd name="T10" fmla="*/ 2 w 4"/>
                <a:gd name="T11" fmla="*/ 1 h 3"/>
                <a:gd name="T12" fmla="*/ 2 w 4"/>
                <a:gd name="T13" fmla="*/ 1 h 3"/>
                <a:gd name="T14" fmla="*/ 1 w 4"/>
                <a:gd name="T15" fmla="*/ 0 h 3"/>
                <a:gd name="T16" fmla="*/ 1 w 4"/>
                <a:gd name="T17" fmla="*/ 0 h 3"/>
                <a:gd name="T18" fmla="*/ 0 w 4"/>
                <a:gd name="T19" fmla="*/ 0 h 3"/>
                <a:gd name="T20" fmla="*/ 0 w 4"/>
                <a:gd name="T21" fmla="*/ 1 h 3"/>
                <a:gd name="T22" fmla="*/ 1 w 4"/>
                <a:gd name="T23" fmla="*/ 1 h 3"/>
                <a:gd name="T24" fmla="*/ 2 w 4"/>
                <a:gd name="T25" fmla="*/ 2 h 3"/>
                <a:gd name="T26" fmla="*/ 2 w 4"/>
                <a:gd name="T27" fmla="*/ 2 h 3"/>
                <a:gd name="T28" fmla="*/ 3 w 4"/>
                <a:gd name="T29" fmla="*/ 2 h 3"/>
                <a:gd name="T30" fmla="*/ 2 w 4"/>
                <a:gd name="T31" fmla="*/ 3 h 3"/>
                <a:gd name="T32" fmla="*/ 3 w 4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224"/>
            <p:cNvSpPr>
              <a:spLocks/>
            </p:cNvSpPr>
            <p:nvPr/>
          </p:nvSpPr>
          <p:spPr bwMode="auto">
            <a:xfrm>
              <a:off x="2806707" y="5268928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2 h 3"/>
                <a:gd name="T8" fmla="*/ 1 w 3"/>
                <a:gd name="T9" fmla="*/ 2 h 3"/>
                <a:gd name="T10" fmla="*/ 2 w 3"/>
                <a:gd name="T11" fmla="*/ 2 h 3"/>
                <a:gd name="T12" fmla="*/ 2 w 3"/>
                <a:gd name="T13" fmla="*/ 2 h 3"/>
                <a:gd name="T14" fmla="*/ 2 w 3"/>
                <a:gd name="T15" fmla="*/ 3 h 3"/>
                <a:gd name="T16" fmla="*/ 3 w 3"/>
                <a:gd name="T17" fmla="*/ 3 h 3"/>
                <a:gd name="T18" fmla="*/ 3 w 3"/>
                <a:gd name="T19" fmla="*/ 3 h 3"/>
                <a:gd name="T20" fmla="*/ 3 w 3"/>
                <a:gd name="T21" fmla="*/ 2 h 3"/>
                <a:gd name="T22" fmla="*/ 2 w 3"/>
                <a:gd name="T23" fmla="*/ 1 h 3"/>
                <a:gd name="T24" fmla="*/ 1 w 3"/>
                <a:gd name="T25" fmla="*/ 0 h 3"/>
                <a:gd name="T26" fmla="*/ 0 w 3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225"/>
            <p:cNvSpPr>
              <a:spLocks/>
            </p:cNvSpPr>
            <p:nvPr/>
          </p:nvSpPr>
          <p:spPr bwMode="auto">
            <a:xfrm>
              <a:off x="2836869" y="531496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226"/>
            <p:cNvSpPr>
              <a:spLocks/>
            </p:cNvSpPr>
            <p:nvPr/>
          </p:nvSpPr>
          <p:spPr bwMode="auto">
            <a:xfrm>
              <a:off x="2873382" y="536735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227"/>
            <p:cNvSpPr>
              <a:spLocks/>
            </p:cNvSpPr>
            <p:nvPr/>
          </p:nvSpPr>
          <p:spPr bwMode="auto">
            <a:xfrm>
              <a:off x="2859094" y="5329253"/>
              <a:ext cx="7938" cy="793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1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1 h 2"/>
                <a:gd name="T16" fmla="*/ 1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1228"/>
            <p:cNvSpPr>
              <a:spLocks/>
            </p:cNvSpPr>
            <p:nvPr/>
          </p:nvSpPr>
          <p:spPr bwMode="auto">
            <a:xfrm>
              <a:off x="2862269" y="5337191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1229"/>
            <p:cNvSpPr>
              <a:spLocks/>
            </p:cNvSpPr>
            <p:nvPr/>
          </p:nvSpPr>
          <p:spPr bwMode="auto">
            <a:xfrm>
              <a:off x="2862269" y="5356241"/>
              <a:ext cx="30163" cy="6350"/>
            </a:xfrm>
            <a:custGeom>
              <a:avLst/>
              <a:gdLst>
                <a:gd name="T0" fmla="*/ 7 w 8"/>
                <a:gd name="T1" fmla="*/ 2 h 2"/>
                <a:gd name="T2" fmla="*/ 8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7 w 8"/>
                <a:gd name="T9" fmla="*/ 1 h 2"/>
                <a:gd name="T10" fmla="*/ 6 w 8"/>
                <a:gd name="T11" fmla="*/ 1 h 2"/>
                <a:gd name="T12" fmla="*/ 6 w 8"/>
                <a:gd name="T13" fmla="*/ 1 h 2"/>
                <a:gd name="T14" fmla="*/ 5 w 8"/>
                <a:gd name="T15" fmla="*/ 1 h 2"/>
                <a:gd name="T16" fmla="*/ 4 w 8"/>
                <a:gd name="T17" fmla="*/ 1 h 2"/>
                <a:gd name="T18" fmla="*/ 3 w 8"/>
                <a:gd name="T19" fmla="*/ 0 h 2"/>
                <a:gd name="T20" fmla="*/ 3 w 8"/>
                <a:gd name="T21" fmla="*/ 1 h 2"/>
                <a:gd name="T22" fmla="*/ 2 w 8"/>
                <a:gd name="T23" fmla="*/ 0 h 2"/>
                <a:gd name="T24" fmla="*/ 1 w 8"/>
                <a:gd name="T25" fmla="*/ 0 h 2"/>
                <a:gd name="T26" fmla="*/ 0 w 8"/>
                <a:gd name="T27" fmla="*/ 0 h 2"/>
                <a:gd name="T28" fmla="*/ 0 w 8"/>
                <a:gd name="T29" fmla="*/ 0 h 2"/>
                <a:gd name="T30" fmla="*/ 1 w 8"/>
                <a:gd name="T31" fmla="*/ 1 h 2"/>
                <a:gd name="T32" fmla="*/ 1 w 8"/>
                <a:gd name="T33" fmla="*/ 1 h 2"/>
                <a:gd name="T34" fmla="*/ 2 w 8"/>
                <a:gd name="T35" fmla="*/ 1 h 2"/>
                <a:gd name="T36" fmla="*/ 4 w 8"/>
                <a:gd name="T37" fmla="*/ 1 h 2"/>
                <a:gd name="T38" fmla="*/ 4 w 8"/>
                <a:gd name="T39" fmla="*/ 2 h 2"/>
                <a:gd name="T40" fmla="*/ 5 w 8"/>
                <a:gd name="T41" fmla="*/ 2 h 2"/>
                <a:gd name="T42" fmla="*/ 5 w 8"/>
                <a:gd name="T43" fmla="*/ 2 h 2"/>
                <a:gd name="T44" fmla="*/ 6 w 8"/>
                <a:gd name="T45" fmla="*/ 2 h 2"/>
                <a:gd name="T46" fmla="*/ 7 w 8"/>
                <a:gd name="T4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7" y="2"/>
                    <a:pt x="7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1230"/>
            <p:cNvSpPr>
              <a:spLocks/>
            </p:cNvSpPr>
            <p:nvPr/>
          </p:nvSpPr>
          <p:spPr bwMode="auto">
            <a:xfrm>
              <a:off x="2855919" y="534036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1231"/>
            <p:cNvSpPr>
              <a:spLocks/>
            </p:cNvSpPr>
            <p:nvPr/>
          </p:nvSpPr>
          <p:spPr bwMode="auto">
            <a:xfrm>
              <a:off x="2859094" y="533719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232"/>
            <p:cNvSpPr>
              <a:spLocks/>
            </p:cNvSpPr>
            <p:nvPr/>
          </p:nvSpPr>
          <p:spPr bwMode="auto">
            <a:xfrm>
              <a:off x="2862269" y="5340366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0 w 2"/>
                <a:gd name="T11" fmla="*/ 0 h 1"/>
                <a:gd name="T12" fmla="*/ 0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1233"/>
            <p:cNvSpPr>
              <a:spLocks/>
            </p:cNvSpPr>
            <p:nvPr/>
          </p:nvSpPr>
          <p:spPr bwMode="auto">
            <a:xfrm>
              <a:off x="2867032" y="534512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2 w 2"/>
                <a:gd name="T13" fmla="*/ 2 h 2"/>
                <a:gd name="T14" fmla="*/ 2 w 2"/>
                <a:gd name="T15" fmla="*/ 1 h 2"/>
                <a:gd name="T16" fmla="*/ 2 w 2"/>
                <a:gd name="T17" fmla="*/ 0 h 2"/>
                <a:gd name="T18" fmla="*/ 1 w 2"/>
                <a:gd name="T19" fmla="*/ 1 h 2"/>
                <a:gd name="T20" fmla="*/ 0 w 2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1234"/>
            <p:cNvSpPr>
              <a:spLocks/>
            </p:cNvSpPr>
            <p:nvPr/>
          </p:nvSpPr>
          <p:spPr bwMode="auto">
            <a:xfrm>
              <a:off x="2851157" y="5332428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1235"/>
            <p:cNvSpPr>
              <a:spLocks/>
            </p:cNvSpPr>
            <p:nvPr/>
          </p:nvSpPr>
          <p:spPr bwMode="auto">
            <a:xfrm>
              <a:off x="2773369" y="5156215"/>
              <a:ext cx="17463" cy="30163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3 h 8"/>
                <a:gd name="T4" fmla="*/ 1 w 5"/>
                <a:gd name="T5" fmla="*/ 4 h 8"/>
                <a:gd name="T6" fmla="*/ 1 w 5"/>
                <a:gd name="T7" fmla="*/ 4 h 8"/>
                <a:gd name="T8" fmla="*/ 2 w 5"/>
                <a:gd name="T9" fmla="*/ 5 h 8"/>
                <a:gd name="T10" fmla="*/ 2 w 5"/>
                <a:gd name="T11" fmla="*/ 7 h 8"/>
                <a:gd name="T12" fmla="*/ 2 w 5"/>
                <a:gd name="T13" fmla="*/ 8 h 8"/>
                <a:gd name="T14" fmla="*/ 3 w 5"/>
                <a:gd name="T15" fmla="*/ 8 h 8"/>
                <a:gd name="T16" fmla="*/ 4 w 5"/>
                <a:gd name="T17" fmla="*/ 7 h 8"/>
                <a:gd name="T18" fmla="*/ 4 w 5"/>
                <a:gd name="T19" fmla="*/ 7 h 8"/>
                <a:gd name="T20" fmla="*/ 4 w 5"/>
                <a:gd name="T21" fmla="*/ 6 h 8"/>
                <a:gd name="T22" fmla="*/ 4 w 5"/>
                <a:gd name="T23" fmla="*/ 6 h 8"/>
                <a:gd name="T24" fmla="*/ 5 w 5"/>
                <a:gd name="T25" fmla="*/ 6 h 8"/>
                <a:gd name="T26" fmla="*/ 5 w 5"/>
                <a:gd name="T27" fmla="*/ 6 h 8"/>
                <a:gd name="T28" fmla="*/ 4 w 5"/>
                <a:gd name="T29" fmla="*/ 5 h 8"/>
                <a:gd name="T30" fmla="*/ 5 w 5"/>
                <a:gd name="T31" fmla="*/ 5 h 8"/>
                <a:gd name="T32" fmla="*/ 3 w 5"/>
                <a:gd name="T33" fmla="*/ 4 h 8"/>
                <a:gd name="T34" fmla="*/ 3 w 5"/>
                <a:gd name="T35" fmla="*/ 4 h 8"/>
                <a:gd name="T36" fmla="*/ 4 w 5"/>
                <a:gd name="T37" fmla="*/ 4 h 8"/>
                <a:gd name="T38" fmla="*/ 5 w 5"/>
                <a:gd name="T39" fmla="*/ 4 h 8"/>
                <a:gd name="T40" fmla="*/ 5 w 5"/>
                <a:gd name="T41" fmla="*/ 4 h 8"/>
                <a:gd name="T42" fmla="*/ 4 w 5"/>
                <a:gd name="T43" fmla="*/ 3 h 8"/>
                <a:gd name="T44" fmla="*/ 3 w 5"/>
                <a:gd name="T45" fmla="*/ 3 h 8"/>
                <a:gd name="T46" fmla="*/ 4 w 5"/>
                <a:gd name="T47" fmla="*/ 3 h 8"/>
                <a:gd name="T48" fmla="*/ 4 w 5"/>
                <a:gd name="T49" fmla="*/ 2 h 8"/>
                <a:gd name="T50" fmla="*/ 4 w 5"/>
                <a:gd name="T51" fmla="*/ 2 h 8"/>
                <a:gd name="T52" fmla="*/ 3 w 5"/>
                <a:gd name="T53" fmla="*/ 1 h 8"/>
                <a:gd name="T54" fmla="*/ 3 w 5"/>
                <a:gd name="T55" fmla="*/ 0 h 8"/>
                <a:gd name="T56" fmla="*/ 2 w 5"/>
                <a:gd name="T57" fmla="*/ 0 h 8"/>
                <a:gd name="T58" fmla="*/ 1 w 5"/>
                <a:gd name="T59" fmla="*/ 0 h 8"/>
                <a:gd name="T60" fmla="*/ 0 w 5"/>
                <a:gd name="T61" fmla="*/ 1 h 8"/>
                <a:gd name="T62" fmla="*/ 0 w 5"/>
                <a:gd name="T63" fmla="*/ 1 h 8"/>
                <a:gd name="T64" fmla="*/ 1 w 5"/>
                <a:gd name="T65" fmla="*/ 2 h 8"/>
                <a:gd name="T66" fmla="*/ 1 w 5"/>
                <a:gd name="T67" fmla="*/ 2 h 8"/>
                <a:gd name="T68" fmla="*/ 0 w 5"/>
                <a:gd name="T6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1236"/>
            <p:cNvSpPr>
              <a:spLocks/>
            </p:cNvSpPr>
            <p:nvPr/>
          </p:nvSpPr>
          <p:spPr bwMode="auto">
            <a:xfrm>
              <a:off x="2847982" y="533242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2 h 2"/>
                <a:gd name="T12" fmla="*/ 1 w 1"/>
                <a:gd name="T13" fmla="*/ 2 h 2"/>
                <a:gd name="T14" fmla="*/ 1 w 1"/>
                <a:gd name="T15" fmla="*/ 2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0 h 2"/>
                <a:gd name="T22" fmla="*/ 0 w 1"/>
                <a:gd name="T23" fmla="*/ 0 h 2"/>
                <a:gd name="T24" fmla="*/ 0 w 1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1237"/>
            <p:cNvSpPr>
              <a:spLocks/>
            </p:cNvSpPr>
            <p:nvPr/>
          </p:nvSpPr>
          <p:spPr bwMode="auto">
            <a:xfrm>
              <a:off x="2798769" y="5213365"/>
              <a:ext cx="7938" cy="6350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2 h 2"/>
                <a:gd name="T10" fmla="*/ 2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Oval 1238"/>
            <p:cNvSpPr>
              <a:spLocks noChangeArrowheads="1"/>
            </p:cNvSpPr>
            <p:nvPr/>
          </p:nvSpPr>
          <p:spPr bwMode="auto">
            <a:xfrm>
              <a:off x="2801944" y="5197490"/>
              <a:ext cx="4763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1239"/>
            <p:cNvSpPr>
              <a:spLocks/>
            </p:cNvSpPr>
            <p:nvPr/>
          </p:nvSpPr>
          <p:spPr bwMode="auto">
            <a:xfrm>
              <a:off x="2806707" y="5197490"/>
              <a:ext cx="7938" cy="11113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1 h 3"/>
                <a:gd name="T16" fmla="*/ 2 w 2"/>
                <a:gd name="T17" fmla="*/ 1 h 3"/>
                <a:gd name="T18" fmla="*/ 1 w 2"/>
                <a:gd name="T19" fmla="*/ 0 h 3"/>
                <a:gd name="T20" fmla="*/ 1 w 2"/>
                <a:gd name="T21" fmla="*/ 0 h 3"/>
                <a:gd name="T22" fmla="*/ 0 w 2"/>
                <a:gd name="T23" fmla="*/ 1 h 3"/>
                <a:gd name="T24" fmla="*/ 0 w 2"/>
                <a:gd name="T25" fmla="*/ 2 h 3"/>
                <a:gd name="T26" fmla="*/ 0 w 2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1240"/>
            <p:cNvSpPr>
              <a:spLocks/>
            </p:cNvSpPr>
            <p:nvPr/>
          </p:nvSpPr>
          <p:spPr bwMode="auto">
            <a:xfrm>
              <a:off x="2790832" y="5160978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241"/>
            <p:cNvSpPr>
              <a:spLocks/>
            </p:cNvSpPr>
            <p:nvPr/>
          </p:nvSpPr>
          <p:spPr bwMode="auto">
            <a:xfrm>
              <a:off x="2801944" y="518955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1242"/>
            <p:cNvSpPr>
              <a:spLocks/>
            </p:cNvSpPr>
            <p:nvPr/>
          </p:nvSpPr>
          <p:spPr bwMode="auto">
            <a:xfrm>
              <a:off x="2840044" y="5321316"/>
              <a:ext cx="11113" cy="7938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3 w 3"/>
                <a:gd name="T5" fmla="*/ 1 h 2"/>
                <a:gd name="T6" fmla="*/ 3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0 w 3"/>
                <a:gd name="T13" fmla="*/ 0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2 h 2"/>
                <a:gd name="T20" fmla="*/ 0 w 3"/>
                <a:gd name="T21" fmla="*/ 2 h 2"/>
                <a:gd name="T22" fmla="*/ 0 w 3"/>
                <a:gd name="T23" fmla="*/ 2 h 2"/>
                <a:gd name="T24" fmla="*/ 2 w 3"/>
                <a:gd name="T25" fmla="*/ 2 h 2"/>
                <a:gd name="T26" fmla="*/ 2 w 3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1243"/>
            <p:cNvSpPr>
              <a:spLocks/>
            </p:cNvSpPr>
            <p:nvPr/>
          </p:nvSpPr>
          <p:spPr bwMode="auto">
            <a:xfrm>
              <a:off x="2919419" y="5326078"/>
              <a:ext cx="90488" cy="60325"/>
            </a:xfrm>
            <a:custGeom>
              <a:avLst/>
              <a:gdLst>
                <a:gd name="T0" fmla="*/ 21 w 24"/>
                <a:gd name="T1" fmla="*/ 8 h 16"/>
                <a:gd name="T2" fmla="*/ 18 w 24"/>
                <a:gd name="T3" fmla="*/ 7 h 16"/>
                <a:gd name="T4" fmla="*/ 14 w 24"/>
                <a:gd name="T5" fmla="*/ 6 h 16"/>
                <a:gd name="T6" fmla="*/ 11 w 24"/>
                <a:gd name="T7" fmla="*/ 4 h 16"/>
                <a:gd name="T8" fmla="*/ 8 w 24"/>
                <a:gd name="T9" fmla="*/ 4 h 16"/>
                <a:gd name="T10" fmla="*/ 8 w 24"/>
                <a:gd name="T11" fmla="*/ 3 h 16"/>
                <a:gd name="T12" fmla="*/ 9 w 24"/>
                <a:gd name="T13" fmla="*/ 1 h 16"/>
                <a:gd name="T14" fmla="*/ 6 w 24"/>
                <a:gd name="T15" fmla="*/ 0 h 16"/>
                <a:gd name="T16" fmla="*/ 4 w 24"/>
                <a:gd name="T17" fmla="*/ 0 h 16"/>
                <a:gd name="T18" fmla="*/ 3 w 24"/>
                <a:gd name="T19" fmla="*/ 2 h 16"/>
                <a:gd name="T20" fmla="*/ 3 w 24"/>
                <a:gd name="T21" fmla="*/ 3 h 16"/>
                <a:gd name="T22" fmla="*/ 1 w 24"/>
                <a:gd name="T23" fmla="*/ 4 h 16"/>
                <a:gd name="T24" fmla="*/ 2 w 24"/>
                <a:gd name="T25" fmla="*/ 4 h 16"/>
                <a:gd name="T26" fmla="*/ 2 w 24"/>
                <a:gd name="T27" fmla="*/ 6 h 16"/>
                <a:gd name="T28" fmla="*/ 4 w 24"/>
                <a:gd name="T29" fmla="*/ 6 h 16"/>
                <a:gd name="T30" fmla="*/ 7 w 24"/>
                <a:gd name="T31" fmla="*/ 6 h 16"/>
                <a:gd name="T32" fmla="*/ 5 w 24"/>
                <a:gd name="T33" fmla="*/ 7 h 16"/>
                <a:gd name="T34" fmla="*/ 4 w 24"/>
                <a:gd name="T35" fmla="*/ 9 h 16"/>
                <a:gd name="T36" fmla="*/ 7 w 24"/>
                <a:gd name="T37" fmla="*/ 9 h 16"/>
                <a:gd name="T38" fmla="*/ 12 w 24"/>
                <a:gd name="T39" fmla="*/ 10 h 16"/>
                <a:gd name="T40" fmla="*/ 14 w 24"/>
                <a:gd name="T41" fmla="*/ 9 h 16"/>
                <a:gd name="T42" fmla="*/ 15 w 24"/>
                <a:gd name="T43" fmla="*/ 10 h 16"/>
                <a:gd name="T44" fmla="*/ 11 w 24"/>
                <a:gd name="T45" fmla="*/ 11 h 16"/>
                <a:gd name="T46" fmla="*/ 7 w 24"/>
                <a:gd name="T47" fmla="*/ 10 h 16"/>
                <a:gd name="T48" fmla="*/ 6 w 24"/>
                <a:gd name="T49" fmla="*/ 11 h 16"/>
                <a:gd name="T50" fmla="*/ 4 w 24"/>
                <a:gd name="T51" fmla="*/ 11 h 16"/>
                <a:gd name="T52" fmla="*/ 3 w 24"/>
                <a:gd name="T53" fmla="*/ 11 h 16"/>
                <a:gd name="T54" fmla="*/ 5 w 24"/>
                <a:gd name="T55" fmla="*/ 12 h 16"/>
                <a:gd name="T56" fmla="*/ 5 w 24"/>
                <a:gd name="T57" fmla="*/ 12 h 16"/>
                <a:gd name="T58" fmla="*/ 3 w 24"/>
                <a:gd name="T59" fmla="*/ 12 h 16"/>
                <a:gd name="T60" fmla="*/ 2 w 24"/>
                <a:gd name="T61" fmla="*/ 13 h 16"/>
                <a:gd name="T62" fmla="*/ 2 w 24"/>
                <a:gd name="T63" fmla="*/ 13 h 16"/>
                <a:gd name="T64" fmla="*/ 0 w 24"/>
                <a:gd name="T65" fmla="*/ 14 h 16"/>
                <a:gd name="T66" fmla="*/ 2 w 24"/>
                <a:gd name="T67" fmla="*/ 14 h 16"/>
                <a:gd name="T68" fmla="*/ 4 w 24"/>
                <a:gd name="T69" fmla="*/ 14 h 16"/>
                <a:gd name="T70" fmla="*/ 5 w 24"/>
                <a:gd name="T71" fmla="*/ 14 h 16"/>
                <a:gd name="T72" fmla="*/ 4 w 24"/>
                <a:gd name="T73" fmla="*/ 15 h 16"/>
                <a:gd name="T74" fmla="*/ 6 w 24"/>
                <a:gd name="T75" fmla="*/ 16 h 16"/>
                <a:gd name="T76" fmla="*/ 7 w 24"/>
                <a:gd name="T77" fmla="*/ 16 h 16"/>
                <a:gd name="T78" fmla="*/ 6 w 24"/>
                <a:gd name="T79" fmla="*/ 15 h 16"/>
                <a:gd name="T80" fmla="*/ 7 w 24"/>
                <a:gd name="T81" fmla="*/ 15 h 16"/>
                <a:gd name="T82" fmla="*/ 6 w 24"/>
                <a:gd name="T83" fmla="*/ 14 h 16"/>
                <a:gd name="T84" fmla="*/ 11 w 24"/>
                <a:gd name="T85" fmla="*/ 13 h 16"/>
                <a:gd name="T86" fmla="*/ 12 w 24"/>
                <a:gd name="T87" fmla="*/ 12 h 16"/>
                <a:gd name="T88" fmla="*/ 16 w 24"/>
                <a:gd name="T89" fmla="*/ 11 h 16"/>
                <a:gd name="T90" fmla="*/ 20 w 24"/>
                <a:gd name="T91" fmla="*/ 11 h 16"/>
                <a:gd name="T92" fmla="*/ 22 w 24"/>
                <a:gd name="T93" fmla="*/ 10 h 16"/>
                <a:gd name="T94" fmla="*/ 23 w 24"/>
                <a:gd name="T95" fmla="*/ 9 h 16"/>
                <a:gd name="T96" fmla="*/ 23 w 24"/>
                <a:gd name="T9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16">
                  <a:moveTo>
                    <a:pt x="23" y="7"/>
                  </a:move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0" y="8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2" y="10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4" y="12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8" y="11"/>
                    <a:pt x="18" y="10"/>
                    <a:pt x="19" y="10"/>
                  </a:cubicBezTo>
                  <a:cubicBezTo>
                    <a:pt x="19" y="10"/>
                    <a:pt x="19" y="11"/>
                    <a:pt x="20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7"/>
                    <a:pt x="24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1244"/>
            <p:cNvSpPr>
              <a:spLocks/>
            </p:cNvSpPr>
            <p:nvPr/>
          </p:nvSpPr>
          <p:spPr bwMode="auto">
            <a:xfrm>
              <a:off x="3021020" y="5348303"/>
              <a:ext cx="11113" cy="7938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0 w 3"/>
                <a:gd name="T7" fmla="*/ 2 h 2"/>
                <a:gd name="T8" fmla="*/ 1 w 3"/>
                <a:gd name="T9" fmla="*/ 1 h 2"/>
                <a:gd name="T10" fmla="*/ 2 w 3"/>
                <a:gd name="T11" fmla="*/ 1 h 2"/>
                <a:gd name="T12" fmla="*/ 3 w 3"/>
                <a:gd name="T13" fmla="*/ 0 h 2"/>
                <a:gd name="T14" fmla="*/ 2 w 3"/>
                <a:gd name="T15" fmla="*/ 0 h 2"/>
                <a:gd name="T16" fmla="*/ 1 w 3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1245"/>
            <p:cNvSpPr>
              <a:spLocks/>
            </p:cNvSpPr>
            <p:nvPr/>
          </p:nvSpPr>
          <p:spPr bwMode="auto">
            <a:xfrm>
              <a:off x="2884494" y="5362591"/>
              <a:ext cx="26988" cy="12700"/>
            </a:xfrm>
            <a:custGeom>
              <a:avLst/>
              <a:gdLst>
                <a:gd name="T0" fmla="*/ 7 w 7"/>
                <a:gd name="T1" fmla="*/ 1 h 3"/>
                <a:gd name="T2" fmla="*/ 6 w 7"/>
                <a:gd name="T3" fmla="*/ 0 h 3"/>
                <a:gd name="T4" fmla="*/ 6 w 7"/>
                <a:gd name="T5" fmla="*/ 0 h 3"/>
                <a:gd name="T6" fmla="*/ 5 w 7"/>
                <a:gd name="T7" fmla="*/ 0 h 3"/>
                <a:gd name="T8" fmla="*/ 5 w 7"/>
                <a:gd name="T9" fmla="*/ 0 h 3"/>
                <a:gd name="T10" fmla="*/ 4 w 7"/>
                <a:gd name="T11" fmla="*/ 0 h 3"/>
                <a:gd name="T12" fmla="*/ 3 w 7"/>
                <a:gd name="T13" fmla="*/ 0 h 3"/>
                <a:gd name="T14" fmla="*/ 2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0 w 7"/>
                <a:gd name="T25" fmla="*/ 0 h 3"/>
                <a:gd name="T26" fmla="*/ 0 w 7"/>
                <a:gd name="T27" fmla="*/ 1 h 3"/>
                <a:gd name="T28" fmla="*/ 1 w 7"/>
                <a:gd name="T29" fmla="*/ 1 h 3"/>
                <a:gd name="T30" fmla="*/ 1 w 7"/>
                <a:gd name="T31" fmla="*/ 2 h 3"/>
                <a:gd name="T32" fmla="*/ 2 w 7"/>
                <a:gd name="T33" fmla="*/ 2 h 3"/>
                <a:gd name="T34" fmla="*/ 3 w 7"/>
                <a:gd name="T35" fmla="*/ 2 h 3"/>
                <a:gd name="T36" fmla="*/ 3 w 7"/>
                <a:gd name="T37" fmla="*/ 2 h 3"/>
                <a:gd name="T38" fmla="*/ 4 w 7"/>
                <a:gd name="T39" fmla="*/ 2 h 3"/>
                <a:gd name="T40" fmla="*/ 5 w 7"/>
                <a:gd name="T41" fmla="*/ 2 h 3"/>
                <a:gd name="T42" fmla="*/ 5 w 7"/>
                <a:gd name="T43" fmla="*/ 2 h 3"/>
                <a:gd name="T44" fmla="*/ 5 w 7"/>
                <a:gd name="T45" fmla="*/ 3 h 3"/>
                <a:gd name="T46" fmla="*/ 6 w 7"/>
                <a:gd name="T47" fmla="*/ 2 h 3"/>
                <a:gd name="T48" fmla="*/ 6 w 7"/>
                <a:gd name="T49" fmla="*/ 2 h 3"/>
                <a:gd name="T50" fmla="*/ 6 w 7"/>
                <a:gd name="T51" fmla="*/ 1 h 3"/>
                <a:gd name="T52" fmla="*/ 6 w 7"/>
                <a:gd name="T53" fmla="*/ 1 h 3"/>
                <a:gd name="T54" fmla="*/ 6 w 7"/>
                <a:gd name="T55" fmla="*/ 1 h 3"/>
                <a:gd name="T56" fmla="*/ 6 w 7"/>
                <a:gd name="T57" fmla="*/ 1 h 3"/>
                <a:gd name="T58" fmla="*/ 7 w 7"/>
                <a:gd name="T5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1246"/>
            <p:cNvSpPr>
              <a:spLocks/>
            </p:cNvSpPr>
            <p:nvPr/>
          </p:nvSpPr>
          <p:spPr bwMode="auto">
            <a:xfrm>
              <a:off x="2900369" y="537052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Oval 1247"/>
            <p:cNvSpPr>
              <a:spLocks noChangeArrowheads="1"/>
            </p:cNvSpPr>
            <p:nvPr/>
          </p:nvSpPr>
          <p:spPr bwMode="auto">
            <a:xfrm>
              <a:off x="2986095" y="5386403"/>
              <a:ext cx="4763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1248"/>
            <p:cNvSpPr>
              <a:spLocks/>
            </p:cNvSpPr>
            <p:nvPr/>
          </p:nvSpPr>
          <p:spPr bwMode="auto">
            <a:xfrm>
              <a:off x="2911482" y="537052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1249"/>
            <p:cNvSpPr>
              <a:spLocks/>
            </p:cNvSpPr>
            <p:nvPr/>
          </p:nvSpPr>
          <p:spPr bwMode="auto">
            <a:xfrm>
              <a:off x="2990857" y="537846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1 h 2"/>
                <a:gd name="T12" fmla="*/ 0 w 1"/>
                <a:gd name="T13" fmla="*/ 0 h 2"/>
                <a:gd name="T14" fmla="*/ 0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1250"/>
            <p:cNvSpPr>
              <a:spLocks/>
            </p:cNvSpPr>
            <p:nvPr/>
          </p:nvSpPr>
          <p:spPr bwMode="auto">
            <a:xfrm>
              <a:off x="2927357" y="5351478"/>
              <a:ext cx="6350" cy="11113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1 h 3"/>
                <a:gd name="T10" fmla="*/ 0 w 2"/>
                <a:gd name="T11" fmla="*/ 2 h 3"/>
                <a:gd name="T12" fmla="*/ 0 w 2"/>
                <a:gd name="T13" fmla="*/ 2 h 3"/>
                <a:gd name="T14" fmla="*/ 0 w 2"/>
                <a:gd name="T15" fmla="*/ 3 h 3"/>
                <a:gd name="T16" fmla="*/ 1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1 w 2"/>
                <a:gd name="T25" fmla="*/ 2 h 3"/>
                <a:gd name="T26" fmla="*/ 2 w 2"/>
                <a:gd name="T27" fmla="*/ 2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251"/>
            <p:cNvSpPr>
              <a:spLocks/>
            </p:cNvSpPr>
            <p:nvPr/>
          </p:nvSpPr>
          <p:spPr bwMode="auto">
            <a:xfrm>
              <a:off x="2952757" y="5367353"/>
              <a:ext cx="38100" cy="19050"/>
            </a:xfrm>
            <a:custGeom>
              <a:avLst/>
              <a:gdLst>
                <a:gd name="T0" fmla="*/ 9 w 10"/>
                <a:gd name="T1" fmla="*/ 2 h 5"/>
                <a:gd name="T2" fmla="*/ 9 w 10"/>
                <a:gd name="T3" fmla="*/ 1 h 5"/>
                <a:gd name="T4" fmla="*/ 10 w 10"/>
                <a:gd name="T5" fmla="*/ 1 h 5"/>
                <a:gd name="T6" fmla="*/ 9 w 10"/>
                <a:gd name="T7" fmla="*/ 1 h 5"/>
                <a:gd name="T8" fmla="*/ 9 w 10"/>
                <a:gd name="T9" fmla="*/ 0 h 5"/>
                <a:gd name="T10" fmla="*/ 8 w 10"/>
                <a:gd name="T11" fmla="*/ 0 h 5"/>
                <a:gd name="T12" fmla="*/ 7 w 10"/>
                <a:gd name="T13" fmla="*/ 0 h 5"/>
                <a:gd name="T14" fmla="*/ 6 w 10"/>
                <a:gd name="T15" fmla="*/ 1 h 5"/>
                <a:gd name="T16" fmla="*/ 5 w 10"/>
                <a:gd name="T17" fmla="*/ 1 h 5"/>
                <a:gd name="T18" fmla="*/ 4 w 10"/>
                <a:gd name="T19" fmla="*/ 1 h 5"/>
                <a:gd name="T20" fmla="*/ 2 w 10"/>
                <a:gd name="T21" fmla="*/ 2 h 5"/>
                <a:gd name="T22" fmla="*/ 1 w 10"/>
                <a:gd name="T23" fmla="*/ 2 h 5"/>
                <a:gd name="T24" fmla="*/ 1 w 10"/>
                <a:gd name="T25" fmla="*/ 2 h 5"/>
                <a:gd name="T26" fmla="*/ 0 w 10"/>
                <a:gd name="T27" fmla="*/ 3 h 5"/>
                <a:gd name="T28" fmla="*/ 0 w 10"/>
                <a:gd name="T29" fmla="*/ 3 h 5"/>
                <a:gd name="T30" fmla="*/ 0 w 10"/>
                <a:gd name="T31" fmla="*/ 3 h 5"/>
                <a:gd name="T32" fmla="*/ 1 w 10"/>
                <a:gd name="T33" fmla="*/ 3 h 5"/>
                <a:gd name="T34" fmla="*/ 1 w 10"/>
                <a:gd name="T35" fmla="*/ 3 h 5"/>
                <a:gd name="T36" fmla="*/ 0 w 10"/>
                <a:gd name="T37" fmla="*/ 4 h 5"/>
                <a:gd name="T38" fmla="*/ 0 w 10"/>
                <a:gd name="T39" fmla="*/ 4 h 5"/>
                <a:gd name="T40" fmla="*/ 0 w 10"/>
                <a:gd name="T41" fmla="*/ 4 h 5"/>
                <a:gd name="T42" fmla="*/ 0 w 10"/>
                <a:gd name="T43" fmla="*/ 5 h 5"/>
                <a:gd name="T44" fmla="*/ 1 w 10"/>
                <a:gd name="T45" fmla="*/ 4 h 5"/>
                <a:gd name="T46" fmla="*/ 1 w 10"/>
                <a:gd name="T47" fmla="*/ 5 h 5"/>
                <a:gd name="T48" fmla="*/ 1 w 10"/>
                <a:gd name="T49" fmla="*/ 5 h 5"/>
                <a:gd name="T50" fmla="*/ 2 w 10"/>
                <a:gd name="T51" fmla="*/ 5 h 5"/>
                <a:gd name="T52" fmla="*/ 2 w 10"/>
                <a:gd name="T53" fmla="*/ 5 h 5"/>
                <a:gd name="T54" fmla="*/ 3 w 10"/>
                <a:gd name="T55" fmla="*/ 5 h 5"/>
                <a:gd name="T56" fmla="*/ 3 w 10"/>
                <a:gd name="T57" fmla="*/ 5 h 5"/>
                <a:gd name="T58" fmla="*/ 3 w 10"/>
                <a:gd name="T59" fmla="*/ 4 h 5"/>
                <a:gd name="T60" fmla="*/ 3 w 10"/>
                <a:gd name="T61" fmla="*/ 4 h 5"/>
                <a:gd name="T62" fmla="*/ 3 w 10"/>
                <a:gd name="T63" fmla="*/ 4 h 5"/>
                <a:gd name="T64" fmla="*/ 4 w 10"/>
                <a:gd name="T65" fmla="*/ 4 h 5"/>
                <a:gd name="T66" fmla="*/ 4 w 10"/>
                <a:gd name="T67" fmla="*/ 4 h 5"/>
                <a:gd name="T68" fmla="*/ 5 w 10"/>
                <a:gd name="T69" fmla="*/ 4 h 5"/>
                <a:gd name="T70" fmla="*/ 5 w 10"/>
                <a:gd name="T71" fmla="*/ 4 h 5"/>
                <a:gd name="T72" fmla="*/ 6 w 10"/>
                <a:gd name="T73" fmla="*/ 4 h 5"/>
                <a:gd name="T74" fmla="*/ 7 w 10"/>
                <a:gd name="T75" fmla="*/ 5 h 5"/>
                <a:gd name="T76" fmla="*/ 7 w 10"/>
                <a:gd name="T77" fmla="*/ 5 h 5"/>
                <a:gd name="T78" fmla="*/ 7 w 10"/>
                <a:gd name="T79" fmla="*/ 4 h 5"/>
                <a:gd name="T80" fmla="*/ 6 w 10"/>
                <a:gd name="T81" fmla="*/ 3 h 5"/>
                <a:gd name="T82" fmla="*/ 5 w 10"/>
                <a:gd name="T83" fmla="*/ 3 h 5"/>
                <a:gd name="T84" fmla="*/ 5 w 10"/>
                <a:gd name="T85" fmla="*/ 3 h 5"/>
                <a:gd name="T86" fmla="*/ 5 w 10"/>
                <a:gd name="T87" fmla="*/ 3 h 5"/>
                <a:gd name="T88" fmla="*/ 4 w 10"/>
                <a:gd name="T89" fmla="*/ 3 h 5"/>
                <a:gd name="T90" fmla="*/ 4 w 10"/>
                <a:gd name="T91" fmla="*/ 3 h 5"/>
                <a:gd name="T92" fmla="*/ 3 w 10"/>
                <a:gd name="T93" fmla="*/ 3 h 5"/>
                <a:gd name="T94" fmla="*/ 4 w 10"/>
                <a:gd name="T95" fmla="*/ 2 h 5"/>
                <a:gd name="T96" fmla="*/ 4 w 10"/>
                <a:gd name="T97" fmla="*/ 2 h 5"/>
                <a:gd name="T98" fmla="*/ 5 w 10"/>
                <a:gd name="T99" fmla="*/ 1 h 5"/>
                <a:gd name="T100" fmla="*/ 6 w 10"/>
                <a:gd name="T101" fmla="*/ 1 h 5"/>
                <a:gd name="T102" fmla="*/ 6 w 10"/>
                <a:gd name="T103" fmla="*/ 2 h 5"/>
                <a:gd name="T104" fmla="*/ 6 w 10"/>
                <a:gd name="T105" fmla="*/ 2 h 5"/>
                <a:gd name="T106" fmla="*/ 7 w 10"/>
                <a:gd name="T107" fmla="*/ 2 h 5"/>
                <a:gd name="T108" fmla="*/ 8 w 10"/>
                <a:gd name="T109" fmla="*/ 2 h 5"/>
                <a:gd name="T110" fmla="*/ 8 w 10"/>
                <a:gd name="T111" fmla="*/ 2 h 5"/>
                <a:gd name="T112" fmla="*/ 9 w 10"/>
                <a:gd name="T1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" h="5">
                  <a:moveTo>
                    <a:pt x="9" y="2"/>
                  </a:moveTo>
                  <a:cubicBezTo>
                    <a:pt x="9" y="2"/>
                    <a:pt x="9" y="2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1252"/>
            <p:cNvSpPr>
              <a:spLocks/>
            </p:cNvSpPr>
            <p:nvPr/>
          </p:nvSpPr>
          <p:spPr bwMode="auto">
            <a:xfrm>
              <a:off x="2930532" y="538164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1253"/>
            <p:cNvSpPr>
              <a:spLocks/>
            </p:cNvSpPr>
            <p:nvPr/>
          </p:nvSpPr>
          <p:spPr bwMode="auto">
            <a:xfrm>
              <a:off x="2911482" y="5362591"/>
              <a:ext cx="15875" cy="7938"/>
            </a:xfrm>
            <a:custGeom>
              <a:avLst/>
              <a:gdLst>
                <a:gd name="T0" fmla="*/ 3 w 4"/>
                <a:gd name="T1" fmla="*/ 2 h 2"/>
                <a:gd name="T2" fmla="*/ 3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0 h 2"/>
                <a:gd name="T14" fmla="*/ 4 w 4"/>
                <a:gd name="T15" fmla="*/ 0 h 2"/>
                <a:gd name="T16" fmla="*/ 4 w 4"/>
                <a:gd name="T17" fmla="*/ 0 h 2"/>
                <a:gd name="T18" fmla="*/ 3 w 4"/>
                <a:gd name="T19" fmla="*/ 1 h 2"/>
                <a:gd name="T20" fmla="*/ 3 w 4"/>
                <a:gd name="T21" fmla="*/ 0 h 2"/>
                <a:gd name="T22" fmla="*/ 1 w 4"/>
                <a:gd name="T23" fmla="*/ 0 h 2"/>
                <a:gd name="T24" fmla="*/ 1 w 4"/>
                <a:gd name="T25" fmla="*/ 1 h 2"/>
                <a:gd name="T26" fmla="*/ 0 w 4"/>
                <a:gd name="T27" fmla="*/ 1 h 2"/>
                <a:gd name="T28" fmla="*/ 0 w 4"/>
                <a:gd name="T29" fmla="*/ 1 h 2"/>
                <a:gd name="T30" fmla="*/ 1 w 4"/>
                <a:gd name="T31" fmla="*/ 2 h 2"/>
                <a:gd name="T32" fmla="*/ 1 w 4"/>
                <a:gd name="T33" fmla="*/ 2 h 2"/>
                <a:gd name="T34" fmla="*/ 1 w 4"/>
                <a:gd name="T35" fmla="*/ 2 h 2"/>
                <a:gd name="T36" fmla="*/ 2 w 4"/>
                <a:gd name="T37" fmla="*/ 2 h 2"/>
                <a:gd name="T38" fmla="*/ 3 w 4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254"/>
            <p:cNvSpPr>
              <a:spLocks/>
            </p:cNvSpPr>
            <p:nvPr/>
          </p:nvSpPr>
          <p:spPr bwMode="auto">
            <a:xfrm>
              <a:off x="2927357" y="537846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1255"/>
            <p:cNvSpPr>
              <a:spLocks/>
            </p:cNvSpPr>
            <p:nvPr/>
          </p:nvSpPr>
          <p:spPr bwMode="auto">
            <a:xfrm>
              <a:off x="2828932" y="530702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2 w 2"/>
                <a:gd name="T19" fmla="*/ 1 h 1"/>
                <a:gd name="T20" fmla="*/ 1 w 2"/>
                <a:gd name="T21" fmla="*/ 0 h 1"/>
                <a:gd name="T22" fmla="*/ 2 w 2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256"/>
            <p:cNvSpPr>
              <a:spLocks/>
            </p:cNvSpPr>
            <p:nvPr/>
          </p:nvSpPr>
          <p:spPr bwMode="auto">
            <a:xfrm>
              <a:off x="2713044" y="4265624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1257"/>
            <p:cNvSpPr>
              <a:spLocks/>
            </p:cNvSpPr>
            <p:nvPr/>
          </p:nvSpPr>
          <p:spPr bwMode="auto">
            <a:xfrm>
              <a:off x="2724156" y="4268799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  <a:gd name="T8" fmla="*/ 1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1258"/>
            <p:cNvSpPr>
              <a:spLocks/>
            </p:cNvSpPr>
            <p:nvPr/>
          </p:nvSpPr>
          <p:spPr bwMode="auto">
            <a:xfrm>
              <a:off x="2735269" y="4273562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1259"/>
            <p:cNvSpPr>
              <a:spLocks/>
            </p:cNvSpPr>
            <p:nvPr/>
          </p:nvSpPr>
          <p:spPr bwMode="auto">
            <a:xfrm>
              <a:off x="2727331" y="4265624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1260"/>
            <p:cNvSpPr>
              <a:spLocks/>
            </p:cNvSpPr>
            <p:nvPr/>
          </p:nvSpPr>
          <p:spPr bwMode="auto">
            <a:xfrm>
              <a:off x="2730506" y="4279912"/>
              <a:ext cx="7938" cy="476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1261"/>
            <p:cNvSpPr>
              <a:spLocks/>
            </p:cNvSpPr>
            <p:nvPr/>
          </p:nvSpPr>
          <p:spPr bwMode="auto">
            <a:xfrm>
              <a:off x="2735269" y="4287850"/>
              <a:ext cx="11113" cy="793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1 w 3"/>
                <a:gd name="T13" fmla="*/ 2 h 2"/>
                <a:gd name="T14" fmla="*/ 1 w 3"/>
                <a:gd name="T15" fmla="*/ 2 h 2"/>
                <a:gd name="T16" fmla="*/ 2 w 3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1262"/>
            <p:cNvSpPr>
              <a:spLocks/>
            </p:cNvSpPr>
            <p:nvPr/>
          </p:nvSpPr>
          <p:spPr bwMode="auto">
            <a:xfrm>
              <a:off x="2743206" y="4298962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263"/>
            <p:cNvSpPr>
              <a:spLocks/>
            </p:cNvSpPr>
            <p:nvPr/>
          </p:nvSpPr>
          <p:spPr bwMode="auto">
            <a:xfrm>
              <a:off x="2773369" y="4303725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1264"/>
            <p:cNvSpPr>
              <a:spLocks/>
            </p:cNvSpPr>
            <p:nvPr/>
          </p:nvSpPr>
          <p:spPr bwMode="auto">
            <a:xfrm>
              <a:off x="2743206" y="431007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1265"/>
            <p:cNvSpPr>
              <a:spLocks/>
            </p:cNvSpPr>
            <p:nvPr/>
          </p:nvSpPr>
          <p:spPr bwMode="auto">
            <a:xfrm>
              <a:off x="2735269" y="43291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1266"/>
            <p:cNvSpPr>
              <a:spLocks/>
            </p:cNvSpPr>
            <p:nvPr/>
          </p:nvSpPr>
          <p:spPr bwMode="auto">
            <a:xfrm>
              <a:off x="2743206" y="4321187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1267"/>
            <p:cNvSpPr>
              <a:spLocks/>
            </p:cNvSpPr>
            <p:nvPr/>
          </p:nvSpPr>
          <p:spPr bwMode="auto">
            <a:xfrm>
              <a:off x="2738444" y="4345000"/>
              <a:ext cx="15875" cy="14288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1 h 4"/>
                <a:gd name="T6" fmla="*/ 0 w 4"/>
                <a:gd name="T7" fmla="*/ 1 h 4"/>
                <a:gd name="T8" fmla="*/ 0 w 4"/>
                <a:gd name="T9" fmla="*/ 2 h 4"/>
                <a:gd name="T10" fmla="*/ 1 w 4"/>
                <a:gd name="T11" fmla="*/ 2 h 4"/>
                <a:gd name="T12" fmla="*/ 1 w 4"/>
                <a:gd name="T13" fmla="*/ 3 h 4"/>
                <a:gd name="T14" fmla="*/ 1 w 4"/>
                <a:gd name="T15" fmla="*/ 4 h 4"/>
                <a:gd name="T16" fmla="*/ 0 w 4"/>
                <a:gd name="T17" fmla="*/ 4 h 4"/>
                <a:gd name="T18" fmla="*/ 1 w 4"/>
                <a:gd name="T19" fmla="*/ 4 h 4"/>
                <a:gd name="T20" fmla="*/ 3 w 4"/>
                <a:gd name="T21" fmla="*/ 3 h 4"/>
                <a:gd name="T22" fmla="*/ 4 w 4"/>
                <a:gd name="T23" fmla="*/ 3 h 4"/>
                <a:gd name="T24" fmla="*/ 4 w 4"/>
                <a:gd name="T25" fmla="*/ 2 h 4"/>
                <a:gd name="T26" fmla="*/ 3 w 4"/>
                <a:gd name="T27" fmla="*/ 1 h 4"/>
                <a:gd name="T28" fmla="*/ 4 w 4"/>
                <a:gd name="T29" fmla="*/ 0 h 4"/>
                <a:gd name="T30" fmla="*/ 4 w 4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1268"/>
            <p:cNvSpPr>
              <a:spLocks/>
            </p:cNvSpPr>
            <p:nvPr/>
          </p:nvSpPr>
          <p:spPr bwMode="auto">
            <a:xfrm>
              <a:off x="2754319" y="4340237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76" name="Rectangle 1275"/>
          <p:cNvSpPr/>
          <p:nvPr/>
        </p:nvSpPr>
        <p:spPr>
          <a:xfrm>
            <a:off x="5421379" y="1751255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frican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81" name="Rectangle 1280"/>
          <p:cNvSpPr/>
          <p:nvPr/>
        </p:nvSpPr>
        <p:spPr>
          <a:xfrm>
            <a:off x="8325217" y="3384901"/>
            <a:ext cx="318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randomised words which don't look even slightly believable if you are 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2" name="Rectangle 1281"/>
          <p:cNvSpPr/>
          <p:nvPr/>
        </p:nvSpPr>
        <p:spPr>
          <a:xfrm>
            <a:off x="10556065" y="3137462"/>
            <a:ext cx="941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84" name="Rectangle 1283"/>
          <p:cNvSpPr/>
          <p:nvPr/>
        </p:nvSpPr>
        <p:spPr>
          <a:xfrm>
            <a:off x="8325217" y="4157501"/>
            <a:ext cx="318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randomised words which don't look even slightly believable if you are 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5" name="Rectangle 1284"/>
          <p:cNvSpPr/>
          <p:nvPr/>
        </p:nvSpPr>
        <p:spPr>
          <a:xfrm>
            <a:off x="10055929" y="391006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South American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87" name="Rectangle 1286"/>
          <p:cNvSpPr/>
          <p:nvPr/>
        </p:nvSpPr>
        <p:spPr>
          <a:xfrm>
            <a:off x="8325217" y="4930101"/>
            <a:ext cx="318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randomised words which don't look even slightly believable if you are 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8" name="Rectangle 1287"/>
          <p:cNvSpPr/>
          <p:nvPr/>
        </p:nvSpPr>
        <p:spPr>
          <a:xfrm>
            <a:off x="9990205" y="4682662"/>
            <a:ext cx="150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South East A</a:t>
            </a:r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sian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90" name="Rectangle 1289"/>
          <p:cNvSpPr/>
          <p:nvPr/>
        </p:nvSpPr>
        <p:spPr>
          <a:xfrm>
            <a:off x="8325217" y="5702701"/>
            <a:ext cx="318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randomised words which don't look even slightly believable if you are 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91" name="Rectangle 1290"/>
          <p:cNvSpPr/>
          <p:nvPr/>
        </p:nvSpPr>
        <p:spPr>
          <a:xfrm>
            <a:off x="10745219" y="5455262"/>
            <a:ext cx="75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frican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71" name="Freeform 1338"/>
          <p:cNvSpPr>
            <a:spLocks/>
          </p:cNvSpPr>
          <p:nvPr/>
        </p:nvSpPr>
        <p:spPr bwMode="auto">
          <a:xfrm>
            <a:off x="4582466" y="1993307"/>
            <a:ext cx="1498907" cy="2611544"/>
          </a:xfrm>
          <a:custGeom>
            <a:avLst/>
            <a:gdLst>
              <a:gd name="T0" fmla="*/ 946 w 946"/>
              <a:gd name="T1" fmla="*/ 0 h 1305"/>
              <a:gd name="T2" fmla="*/ 272 w 946"/>
              <a:gd name="T3" fmla="*/ 0 h 1305"/>
              <a:gd name="T4" fmla="*/ 0 w 946"/>
              <a:gd name="T5" fmla="*/ 1305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6" h="1305">
                <a:moveTo>
                  <a:pt x="946" y="0"/>
                </a:moveTo>
                <a:lnTo>
                  <a:pt x="272" y="0"/>
                </a:lnTo>
                <a:lnTo>
                  <a:pt x="0" y="1305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3" name="Freeform 1292"/>
          <p:cNvSpPr>
            <a:spLocks noChangeAspect="1"/>
          </p:cNvSpPr>
          <p:nvPr/>
        </p:nvSpPr>
        <p:spPr bwMode="auto">
          <a:xfrm flipH="1">
            <a:off x="6046302" y="1740231"/>
            <a:ext cx="576410" cy="5044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1371"/>
          <p:cNvSpPr>
            <a:spLocks/>
          </p:cNvSpPr>
          <p:nvPr/>
        </p:nvSpPr>
        <p:spPr bwMode="auto">
          <a:xfrm>
            <a:off x="6182038" y="2869457"/>
            <a:ext cx="1386825" cy="2260554"/>
          </a:xfrm>
          <a:custGeom>
            <a:avLst/>
            <a:gdLst>
              <a:gd name="T0" fmla="*/ 1060 w 1060"/>
              <a:gd name="T1" fmla="*/ 0 h 987"/>
              <a:gd name="T2" fmla="*/ 386 w 1060"/>
              <a:gd name="T3" fmla="*/ 0 h 987"/>
              <a:gd name="T4" fmla="*/ 0 w 1060"/>
              <a:gd name="T5" fmla="*/ 98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0" h="987">
                <a:moveTo>
                  <a:pt x="1060" y="0"/>
                </a:moveTo>
                <a:lnTo>
                  <a:pt x="386" y="0"/>
                </a:lnTo>
                <a:lnTo>
                  <a:pt x="0" y="987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7" name="Freeform 1306"/>
          <p:cNvSpPr>
            <a:spLocks noChangeAspect="1"/>
          </p:cNvSpPr>
          <p:nvPr/>
        </p:nvSpPr>
        <p:spPr bwMode="auto">
          <a:xfrm flipH="1">
            <a:off x="7544333" y="2603500"/>
            <a:ext cx="576410" cy="5044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8" name="Group 1307"/>
          <p:cNvGrpSpPr/>
          <p:nvPr/>
        </p:nvGrpSpPr>
        <p:grpSpPr>
          <a:xfrm>
            <a:off x="10332155" y="3047827"/>
            <a:ext cx="252528" cy="337074"/>
            <a:chOff x="3796828" y="2743604"/>
            <a:chExt cx="299688" cy="400024"/>
          </a:xfrm>
          <a:solidFill>
            <a:schemeClr val="accent2">
              <a:lumMod val="75000"/>
            </a:schemeClr>
          </a:solidFill>
        </p:grpSpPr>
        <p:sp>
          <p:nvSpPr>
            <p:cNvPr id="1309" name="Freeform 109"/>
            <p:cNvSpPr>
              <a:spLocks noEditPoints="1"/>
            </p:cNvSpPr>
            <p:nvPr/>
          </p:nvSpPr>
          <p:spPr bwMode="auto">
            <a:xfrm>
              <a:off x="3872080" y="2814896"/>
              <a:ext cx="149184" cy="150504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0" name="Freeform 110"/>
            <p:cNvSpPr>
              <a:spLocks noEditPoints="1"/>
            </p:cNvSpPr>
            <p:nvPr/>
          </p:nvSpPr>
          <p:spPr bwMode="auto">
            <a:xfrm>
              <a:off x="3796828" y="2743604"/>
              <a:ext cx="299688" cy="40002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70" name="Freeform 1305"/>
          <p:cNvSpPr>
            <a:spLocks/>
          </p:cNvSpPr>
          <p:nvPr/>
        </p:nvSpPr>
        <p:spPr bwMode="auto">
          <a:xfrm>
            <a:off x="2765689" y="1940919"/>
            <a:ext cx="1272566" cy="2293945"/>
          </a:xfrm>
          <a:custGeom>
            <a:avLst/>
            <a:gdLst>
              <a:gd name="T0" fmla="*/ 0 w 982"/>
              <a:gd name="T1" fmla="*/ 0 h 1445"/>
              <a:gd name="T2" fmla="*/ 672 w 982"/>
              <a:gd name="T3" fmla="*/ 0 h 1445"/>
              <a:gd name="T4" fmla="*/ 982 w 982"/>
              <a:gd name="T5" fmla="*/ 1445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2" h="1445">
                <a:moveTo>
                  <a:pt x="0" y="0"/>
                </a:moveTo>
                <a:lnTo>
                  <a:pt x="672" y="0"/>
                </a:lnTo>
                <a:lnTo>
                  <a:pt x="982" y="1445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2" name="Freeform 1311"/>
          <p:cNvSpPr>
            <a:spLocks noChangeAspect="1"/>
          </p:cNvSpPr>
          <p:nvPr/>
        </p:nvSpPr>
        <p:spPr bwMode="auto">
          <a:xfrm flipH="1">
            <a:off x="2214066" y="1693353"/>
            <a:ext cx="576410" cy="5044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" name="Freeform 1272"/>
          <p:cNvSpPr>
            <a:spLocks/>
          </p:cNvSpPr>
          <p:nvPr/>
        </p:nvSpPr>
        <p:spPr bwMode="auto">
          <a:xfrm>
            <a:off x="1509346" y="2688633"/>
            <a:ext cx="1555769" cy="2320965"/>
          </a:xfrm>
          <a:custGeom>
            <a:avLst/>
            <a:gdLst>
              <a:gd name="T0" fmla="*/ 0 w 1481"/>
              <a:gd name="T1" fmla="*/ 0 h 1573"/>
              <a:gd name="T2" fmla="*/ 674 w 1481"/>
              <a:gd name="T3" fmla="*/ 0 h 1573"/>
              <a:gd name="T4" fmla="*/ 1481 w 1481"/>
              <a:gd name="T5" fmla="*/ 1573 h 1573"/>
              <a:gd name="connsiteX0" fmla="*/ 0 w 9564"/>
              <a:gd name="connsiteY0" fmla="*/ 0 h 9542"/>
              <a:gd name="connsiteX1" fmla="*/ 4551 w 9564"/>
              <a:gd name="connsiteY1" fmla="*/ 0 h 9542"/>
              <a:gd name="connsiteX2" fmla="*/ 9564 w 9564"/>
              <a:gd name="connsiteY2" fmla="*/ 9542 h 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4" h="9542">
                <a:moveTo>
                  <a:pt x="0" y="0"/>
                </a:moveTo>
                <a:lnTo>
                  <a:pt x="4551" y="0"/>
                </a:lnTo>
                <a:cubicBezTo>
                  <a:pt x="6367" y="3333"/>
                  <a:pt x="7748" y="6209"/>
                  <a:pt x="9564" y="9542"/>
                </a:cubicBez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7" name="Freeform 1316"/>
          <p:cNvSpPr>
            <a:spLocks noChangeAspect="1"/>
          </p:cNvSpPr>
          <p:nvPr/>
        </p:nvSpPr>
        <p:spPr bwMode="auto">
          <a:xfrm flipH="1">
            <a:off x="963882" y="2436433"/>
            <a:ext cx="576410" cy="5044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2" name="Group 1321"/>
          <p:cNvGrpSpPr/>
          <p:nvPr/>
        </p:nvGrpSpPr>
        <p:grpSpPr>
          <a:xfrm>
            <a:off x="9868509" y="3823725"/>
            <a:ext cx="252528" cy="337074"/>
            <a:chOff x="3796828" y="2743604"/>
            <a:chExt cx="299688" cy="400024"/>
          </a:xfrm>
          <a:solidFill>
            <a:schemeClr val="accent2">
              <a:lumMod val="75000"/>
            </a:schemeClr>
          </a:solidFill>
        </p:grpSpPr>
        <p:sp>
          <p:nvSpPr>
            <p:cNvPr id="1323" name="Freeform 109"/>
            <p:cNvSpPr>
              <a:spLocks noEditPoints="1"/>
            </p:cNvSpPr>
            <p:nvPr/>
          </p:nvSpPr>
          <p:spPr bwMode="auto">
            <a:xfrm>
              <a:off x="3872080" y="2814896"/>
              <a:ext cx="149184" cy="150504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4" name="Freeform 110"/>
            <p:cNvSpPr>
              <a:spLocks noEditPoints="1"/>
            </p:cNvSpPr>
            <p:nvPr/>
          </p:nvSpPr>
          <p:spPr bwMode="auto">
            <a:xfrm>
              <a:off x="3796828" y="2743604"/>
              <a:ext cx="299688" cy="40002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25" name="Group 1324"/>
          <p:cNvGrpSpPr/>
          <p:nvPr/>
        </p:nvGrpSpPr>
        <p:grpSpPr>
          <a:xfrm>
            <a:off x="9817709" y="4573025"/>
            <a:ext cx="252528" cy="337074"/>
            <a:chOff x="3796828" y="2743604"/>
            <a:chExt cx="299688" cy="400024"/>
          </a:xfrm>
          <a:solidFill>
            <a:schemeClr val="accent2">
              <a:lumMod val="75000"/>
            </a:schemeClr>
          </a:solidFill>
        </p:grpSpPr>
        <p:sp>
          <p:nvSpPr>
            <p:cNvPr id="1326" name="Freeform 109"/>
            <p:cNvSpPr>
              <a:spLocks noEditPoints="1"/>
            </p:cNvSpPr>
            <p:nvPr/>
          </p:nvSpPr>
          <p:spPr bwMode="auto">
            <a:xfrm>
              <a:off x="3872080" y="2814896"/>
              <a:ext cx="149184" cy="150504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7" name="Freeform 110"/>
            <p:cNvSpPr>
              <a:spLocks noEditPoints="1"/>
            </p:cNvSpPr>
            <p:nvPr/>
          </p:nvSpPr>
          <p:spPr bwMode="auto">
            <a:xfrm>
              <a:off x="3796828" y="2743604"/>
              <a:ext cx="299688" cy="40002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28" name="Group 1327"/>
          <p:cNvGrpSpPr/>
          <p:nvPr/>
        </p:nvGrpSpPr>
        <p:grpSpPr>
          <a:xfrm>
            <a:off x="10541609" y="5360425"/>
            <a:ext cx="252528" cy="337074"/>
            <a:chOff x="3796828" y="2743604"/>
            <a:chExt cx="299688" cy="400024"/>
          </a:xfrm>
          <a:solidFill>
            <a:schemeClr val="accent2">
              <a:lumMod val="75000"/>
            </a:schemeClr>
          </a:solidFill>
        </p:grpSpPr>
        <p:sp>
          <p:nvSpPr>
            <p:cNvPr id="1329" name="Freeform 109"/>
            <p:cNvSpPr>
              <a:spLocks noEditPoints="1"/>
            </p:cNvSpPr>
            <p:nvPr/>
          </p:nvSpPr>
          <p:spPr bwMode="auto">
            <a:xfrm>
              <a:off x="3872080" y="2814896"/>
              <a:ext cx="149184" cy="150504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0" name="Freeform 110"/>
            <p:cNvSpPr>
              <a:spLocks noEditPoints="1"/>
            </p:cNvSpPr>
            <p:nvPr/>
          </p:nvSpPr>
          <p:spPr bwMode="auto">
            <a:xfrm>
              <a:off x="3796828" y="2743604"/>
              <a:ext cx="299688" cy="40002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32" name="Rectangle 1331"/>
          <p:cNvSpPr/>
          <p:nvPr/>
        </p:nvSpPr>
        <p:spPr>
          <a:xfrm>
            <a:off x="7120292" y="2621035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3" name="Rectangle 1332"/>
          <p:cNvSpPr/>
          <p:nvPr/>
        </p:nvSpPr>
        <p:spPr>
          <a:xfrm>
            <a:off x="2727491" y="1709214"/>
            <a:ext cx="833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4" name="Rectangle 1333"/>
          <p:cNvSpPr/>
          <p:nvPr/>
        </p:nvSpPr>
        <p:spPr>
          <a:xfrm>
            <a:off x="1463524" y="2451411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 American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5" name="Rectangle 1334"/>
          <p:cNvSpPr/>
          <p:nvPr/>
        </p:nvSpPr>
        <p:spPr>
          <a:xfrm>
            <a:off x="2258185" y="1778576"/>
            <a:ext cx="535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82</a:t>
            </a:r>
            <a:r>
              <a:rPr lang="en-US" sz="105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160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8" name="Rectangle 1337"/>
          <p:cNvSpPr/>
          <p:nvPr/>
        </p:nvSpPr>
        <p:spPr>
          <a:xfrm>
            <a:off x="1014410" y="2530903"/>
            <a:ext cx="529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56</a:t>
            </a:r>
            <a:r>
              <a:rPr lang="en-US" sz="105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160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9" name="Rectangle 1338"/>
          <p:cNvSpPr/>
          <p:nvPr/>
        </p:nvSpPr>
        <p:spPr>
          <a:xfrm>
            <a:off x="6089666" y="1819970"/>
            <a:ext cx="529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</a:t>
            </a:r>
            <a:r>
              <a:rPr lang="en-US" sz="105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160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40" name="Rectangle 1339"/>
          <p:cNvSpPr/>
          <p:nvPr/>
        </p:nvSpPr>
        <p:spPr>
          <a:xfrm>
            <a:off x="7580147" y="2681511"/>
            <a:ext cx="529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67</a:t>
            </a:r>
            <a:r>
              <a:rPr lang="en-US" sz="105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en-US" sz="160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41" name="TextBox 1340"/>
          <p:cNvSpPr txBox="1"/>
          <p:nvPr/>
        </p:nvSpPr>
        <p:spPr>
          <a:xfrm flipH="1">
            <a:off x="7113581" y="908528"/>
            <a:ext cx="44598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SPREAD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YOUR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INFLUENCE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342" name="Rectangle 1341"/>
          <p:cNvSpPr/>
          <p:nvPr/>
        </p:nvSpPr>
        <p:spPr>
          <a:xfrm flipH="1">
            <a:off x="9779591" y="981514"/>
            <a:ext cx="170688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43" name="TextBox 1342"/>
          <p:cNvSpPr txBox="1"/>
          <p:nvPr/>
        </p:nvSpPr>
        <p:spPr>
          <a:xfrm flipH="1">
            <a:off x="9314875" y="228662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ring us to global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>
            <a:spLocks/>
          </p:cNvSpPr>
          <p:nvPr/>
        </p:nvSpPr>
        <p:spPr bwMode="auto">
          <a:xfrm>
            <a:off x="11208717" y="5733005"/>
            <a:ext cx="325438" cy="376764"/>
          </a:xfrm>
          <a:custGeom>
            <a:avLst/>
            <a:gdLst>
              <a:gd name="T0" fmla="*/ 369 w 463"/>
              <a:gd name="T1" fmla="*/ 303 h 533"/>
              <a:gd name="T2" fmla="*/ 338 w 463"/>
              <a:gd name="T3" fmla="*/ 295 h 533"/>
              <a:gd name="T4" fmla="*/ 299 w 463"/>
              <a:gd name="T5" fmla="*/ 259 h 533"/>
              <a:gd name="T6" fmla="*/ 365 w 463"/>
              <a:gd name="T7" fmla="*/ 126 h 533"/>
              <a:gd name="T8" fmla="*/ 247 w 463"/>
              <a:gd name="T9" fmla="*/ 9 h 533"/>
              <a:gd name="T10" fmla="*/ 97 w 463"/>
              <a:gd name="T11" fmla="*/ 143 h 533"/>
              <a:gd name="T12" fmla="*/ 163 w 463"/>
              <a:gd name="T13" fmla="*/ 259 h 533"/>
              <a:gd name="T14" fmla="*/ 125 w 463"/>
              <a:gd name="T15" fmla="*/ 295 h 533"/>
              <a:gd name="T16" fmla="*/ 93 w 463"/>
              <a:gd name="T17" fmla="*/ 303 h 533"/>
              <a:gd name="T18" fmla="*/ 0 w 463"/>
              <a:gd name="T19" fmla="*/ 423 h 533"/>
              <a:gd name="T20" fmla="*/ 0 w 463"/>
              <a:gd name="T21" fmla="*/ 467 h 533"/>
              <a:gd name="T22" fmla="*/ 65 w 463"/>
              <a:gd name="T23" fmla="*/ 533 h 533"/>
              <a:gd name="T24" fmla="*/ 231 w 463"/>
              <a:gd name="T25" fmla="*/ 533 h 533"/>
              <a:gd name="T26" fmla="*/ 397 w 463"/>
              <a:gd name="T27" fmla="*/ 533 h 533"/>
              <a:gd name="T28" fmla="*/ 463 w 463"/>
              <a:gd name="T29" fmla="*/ 467 h 533"/>
              <a:gd name="T30" fmla="*/ 463 w 463"/>
              <a:gd name="T31" fmla="*/ 423 h 533"/>
              <a:gd name="T32" fmla="*/ 369 w 463"/>
              <a:gd name="T33" fmla="*/ 30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3" h="533">
                <a:moveTo>
                  <a:pt x="369" y="303"/>
                </a:moveTo>
                <a:cubicBezTo>
                  <a:pt x="338" y="295"/>
                  <a:pt x="338" y="295"/>
                  <a:pt x="338" y="295"/>
                </a:cubicBezTo>
                <a:cubicBezTo>
                  <a:pt x="317" y="295"/>
                  <a:pt x="301" y="279"/>
                  <a:pt x="299" y="259"/>
                </a:cubicBezTo>
                <a:cubicBezTo>
                  <a:pt x="343" y="233"/>
                  <a:pt x="372" y="183"/>
                  <a:pt x="365" y="126"/>
                </a:cubicBezTo>
                <a:cubicBezTo>
                  <a:pt x="358" y="65"/>
                  <a:pt x="308" y="16"/>
                  <a:pt x="247" y="9"/>
                </a:cubicBezTo>
                <a:cubicBezTo>
                  <a:pt x="165" y="0"/>
                  <a:pt x="97" y="64"/>
                  <a:pt x="97" y="143"/>
                </a:cubicBezTo>
                <a:cubicBezTo>
                  <a:pt x="97" y="192"/>
                  <a:pt x="123" y="236"/>
                  <a:pt x="163" y="259"/>
                </a:cubicBezTo>
                <a:cubicBezTo>
                  <a:pt x="162" y="279"/>
                  <a:pt x="145" y="295"/>
                  <a:pt x="125" y="295"/>
                </a:cubicBezTo>
                <a:cubicBezTo>
                  <a:pt x="93" y="303"/>
                  <a:pt x="93" y="303"/>
                  <a:pt x="93" y="303"/>
                </a:cubicBezTo>
                <a:cubicBezTo>
                  <a:pt x="38" y="317"/>
                  <a:pt x="0" y="367"/>
                  <a:pt x="0" y="423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503"/>
                  <a:pt x="29" y="533"/>
                  <a:pt x="65" y="533"/>
                </a:cubicBezTo>
                <a:cubicBezTo>
                  <a:pt x="231" y="533"/>
                  <a:pt x="231" y="533"/>
                  <a:pt x="231" y="533"/>
                </a:cubicBezTo>
                <a:cubicBezTo>
                  <a:pt x="397" y="533"/>
                  <a:pt x="397" y="533"/>
                  <a:pt x="397" y="533"/>
                </a:cubicBezTo>
                <a:cubicBezTo>
                  <a:pt x="433" y="533"/>
                  <a:pt x="463" y="503"/>
                  <a:pt x="463" y="467"/>
                </a:cubicBezTo>
                <a:cubicBezTo>
                  <a:pt x="463" y="423"/>
                  <a:pt x="463" y="423"/>
                  <a:pt x="463" y="423"/>
                </a:cubicBezTo>
                <a:cubicBezTo>
                  <a:pt x="463" y="367"/>
                  <a:pt x="424" y="317"/>
                  <a:pt x="369" y="3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1134817" y="3709897"/>
            <a:ext cx="420986" cy="395426"/>
          </a:xfrm>
          <a:custGeom>
            <a:avLst/>
            <a:gdLst>
              <a:gd name="connsiteX0" fmla="*/ 174840 w 572950"/>
              <a:gd name="connsiteY0" fmla="*/ 284163 h 538163"/>
              <a:gd name="connsiteX1" fmla="*/ 255097 w 572950"/>
              <a:gd name="connsiteY1" fmla="*/ 284163 h 538163"/>
              <a:gd name="connsiteX2" fmla="*/ 266562 w 572950"/>
              <a:gd name="connsiteY2" fmla="*/ 295709 h 538163"/>
              <a:gd name="connsiteX3" fmla="*/ 266562 w 572950"/>
              <a:gd name="connsiteY3" fmla="*/ 526618 h 538163"/>
              <a:gd name="connsiteX4" fmla="*/ 255097 w 572950"/>
              <a:gd name="connsiteY4" fmla="*/ 538163 h 538163"/>
              <a:gd name="connsiteX5" fmla="*/ 174840 w 572950"/>
              <a:gd name="connsiteY5" fmla="*/ 538163 h 538163"/>
              <a:gd name="connsiteX6" fmla="*/ 163375 w 572950"/>
              <a:gd name="connsiteY6" fmla="*/ 526618 h 538163"/>
              <a:gd name="connsiteX7" fmla="*/ 163375 w 572950"/>
              <a:gd name="connsiteY7" fmla="*/ 295709 h 538163"/>
              <a:gd name="connsiteX8" fmla="*/ 174840 w 572950"/>
              <a:gd name="connsiteY8" fmla="*/ 284163 h 538163"/>
              <a:gd name="connsiteX9" fmla="*/ 303427 w 572950"/>
              <a:gd name="connsiteY9" fmla="*/ 217488 h 538163"/>
              <a:gd name="connsiteX10" fmla="*/ 383684 w 572950"/>
              <a:gd name="connsiteY10" fmla="*/ 217488 h 538163"/>
              <a:gd name="connsiteX11" fmla="*/ 395149 w 572950"/>
              <a:gd name="connsiteY11" fmla="*/ 229044 h 538163"/>
              <a:gd name="connsiteX12" fmla="*/ 395149 w 572950"/>
              <a:gd name="connsiteY12" fmla="*/ 526607 h 538163"/>
              <a:gd name="connsiteX13" fmla="*/ 383684 w 572950"/>
              <a:gd name="connsiteY13" fmla="*/ 538163 h 538163"/>
              <a:gd name="connsiteX14" fmla="*/ 303427 w 572950"/>
              <a:gd name="connsiteY14" fmla="*/ 538163 h 538163"/>
              <a:gd name="connsiteX15" fmla="*/ 291962 w 572950"/>
              <a:gd name="connsiteY15" fmla="*/ 526607 h 538163"/>
              <a:gd name="connsiteX16" fmla="*/ 291962 w 572950"/>
              <a:gd name="connsiteY16" fmla="*/ 229044 h 538163"/>
              <a:gd name="connsiteX17" fmla="*/ 303427 w 572950"/>
              <a:gd name="connsiteY17" fmla="*/ 217488 h 538163"/>
              <a:gd name="connsiteX18" fmla="*/ 432015 w 572950"/>
              <a:gd name="connsiteY18" fmla="*/ 168275 h 538163"/>
              <a:gd name="connsiteX19" fmla="*/ 512272 w 572950"/>
              <a:gd name="connsiteY19" fmla="*/ 168275 h 538163"/>
              <a:gd name="connsiteX20" fmla="*/ 523737 w 572950"/>
              <a:gd name="connsiteY20" fmla="*/ 178843 h 538163"/>
              <a:gd name="connsiteX21" fmla="*/ 523737 w 572950"/>
              <a:gd name="connsiteY21" fmla="*/ 526634 h 538163"/>
              <a:gd name="connsiteX22" fmla="*/ 512272 w 572950"/>
              <a:gd name="connsiteY22" fmla="*/ 538163 h 538163"/>
              <a:gd name="connsiteX23" fmla="*/ 432015 w 572950"/>
              <a:gd name="connsiteY23" fmla="*/ 538163 h 538163"/>
              <a:gd name="connsiteX24" fmla="*/ 420550 w 572950"/>
              <a:gd name="connsiteY24" fmla="*/ 526634 h 538163"/>
              <a:gd name="connsiteX25" fmla="*/ 420550 w 572950"/>
              <a:gd name="connsiteY25" fmla="*/ 178843 h 538163"/>
              <a:gd name="connsiteX26" fmla="*/ 432015 w 572950"/>
              <a:gd name="connsiteY26" fmla="*/ 168275 h 538163"/>
              <a:gd name="connsiteX27" fmla="*/ 572950 w 572950"/>
              <a:gd name="connsiteY27" fmla="*/ 0 h 538163"/>
              <a:gd name="connsiteX28" fmla="*/ 531696 w 572950"/>
              <a:gd name="connsiteY28" fmla="*/ 98096 h 538163"/>
              <a:gd name="connsiteX29" fmla="*/ 510590 w 572950"/>
              <a:gd name="connsiteY29" fmla="*/ 73091 h 538163"/>
              <a:gd name="connsiteX30" fmla="*/ 379153 w 572950"/>
              <a:gd name="connsiteY30" fmla="*/ 180804 h 538163"/>
              <a:gd name="connsiteX31" fmla="*/ 205503 w 572950"/>
              <a:gd name="connsiteY31" fmla="*/ 231775 h 538163"/>
              <a:gd name="connsiteX32" fmla="*/ 26097 w 572950"/>
              <a:gd name="connsiteY32" fmla="*/ 457780 h 538163"/>
              <a:gd name="connsiteX33" fmla="*/ 14585 w 572950"/>
              <a:gd name="connsiteY33" fmla="*/ 463550 h 538163"/>
              <a:gd name="connsiteX34" fmla="*/ 4991 w 572950"/>
              <a:gd name="connsiteY34" fmla="*/ 460665 h 538163"/>
              <a:gd name="connsiteX35" fmla="*/ 3072 w 572950"/>
              <a:gd name="connsiteY35" fmla="*/ 439507 h 538163"/>
              <a:gd name="connsiteX36" fmla="*/ 188234 w 572950"/>
              <a:gd name="connsiteY36" fmla="*/ 205809 h 538163"/>
              <a:gd name="connsiteX37" fmla="*/ 364762 w 572950"/>
              <a:gd name="connsiteY37" fmla="*/ 154837 h 538163"/>
              <a:gd name="connsiteX38" fmla="*/ 492361 w 572950"/>
              <a:gd name="connsiteY38" fmla="*/ 50010 h 538163"/>
              <a:gd name="connsiteX39" fmla="*/ 468376 w 572950"/>
              <a:gd name="connsiteY39" fmla="*/ 21158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2950" h="538163">
                <a:moveTo>
                  <a:pt x="174840" y="284163"/>
                </a:moveTo>
                <a:cubicBezTo>
                  <a:pt x="174840" y="284163"/>
                  <a:pt x="174840" y="284163"/>
                  <a:pt x="255097" y="284163"/>
                </a:cubicBezTo>
                <a:cubicBezTo>
                  <a:pt x="260829" y="284163"/>
                  <a:pt x="266562" y="289936"/>
                  <a:pt x="266562" y="295709"/>
                </a:cubicBezTo>
                <a:cubicBezTo>
                  <a:pt x="266562" y="295709"/>
                  <a:pt x="266562" y="295709"/>
                  <a:pt x="266562" y="526618"/>
                </a:cubicBezTo>
                <a:cubicBezTo>
                  <a:pt x="266562" y="532390"/>
                  <a:pt x="260829" y="538163"/>
                  <a:pt x="255097" y="538163"/>
                </a:cubicBezTo>
                <a:cubicBezTo>
                  <a:pt x="255097" y="538163"/>
                  <a:pt x="255097" y="538163"/>
                  <a:pt x="174840" y="538163"/>
                </a:cubicBezTo>
                <a:cubicBezTo>
                  <a:pt x="168152" y="538163"/>
                  <a:pt x="163375" y="532390"/>
                  <a:pt x="163375" y="526618"/>
                </a:cubicBezTo>
                <a:cubicBezTo>
                  <a:pt x="163375" y="526618"/>
                  <a:pt x="163375" y="526618"/>
                  <a:pt x="163375" y="295709"/>
                </a:cubicBezTo>
                <a:cubicBezTo>
                  <a:pt x="163375" y="289936"/>
                  <a:pt x="168152" y="284163"/>
                  <a:pt x="174840" y="284163"/>
                </a:cubicBezTo>
                <a:close/>
                <a:moveTo>
                  <a:pt x="303427" y="217488"/>
                </a:moveTo>
                <a:cubicBezTo>
                  <a:pt x="303427" y="217488"/>
                  <a:pt x="303427" y="217488"/>
                  <a:pt x="383684" y="217488"/>
                </a:cubicBezTo>
                <a:cubicBezTo>
                  <a:pt x="390372" y="217488"/>
                  <a:pt x="395149" y="222303"/>
                  <a:pt x="395149" y="229044"/>
                </a:cubicBezTo>
                <a:cubicBezTo>
                  <a:pt x="395149" y="229044"/>
                  <a:pt x="395149" y="229044"/>
                  <a:pt x="395149" y="526607"/>
                </a:cubicBezTo>
                <a:cubicBezTo>
                  <a:pt x="395149" y="532385"/>
                  <a:pt x="390372" y="538163"/>
                  <a:pt x="383684" y="538163"/>
                </a:cubicBezTo>
                <a:cubicBezTo>
                  <a:pt x="383684" y="538163"/>
                  <a:pt x="383684" y="538163"/>
                  <a:pt x="303427" y="538163"/>
                </a:cubicBezTo>
                <a:cubicBezTo>
                  <a:pt x="296739" y="538163"/>
                  <a:pt x="291962" y="532385"/>
                  <a:pt x="291962" y="526607"/>
                </a:cubicBezTo>
                <a:cubicBezTo>
                  <a:pt x="291962" y="526607"/>
                  <a:pt x="291962" y="526607"/>
                  <a:pt x="291962" y="229044"/>
                </a:cubicBezTo>
                <a:cubicBezTo>
                  <a:pt x="291962" y="222303"/>
                  <a:pt x="296739" y="217488"/>
                  <a:pt x="303427" y="217488"/>
                </a:cubicBezTo>
                <a:close/>
                <a:moveTo>
                  <a:pt x="432015" y="168275"/>
                </a:moveTo>
                <a:cubicBezTo>
                  <a:pt x="432015" y="168275"/>
                  <a:pt x="432015" y="168275"/>
                  <a:pt x="512272" y="168275"/>
                </a:cubicBezTo>
                <a:cubicBezTo>
                  <a:pt x="518960" y="168275"/>
                  <a:pt x="523737" y="173079"/>
                  <a:pt x="523737" y="178843"/>
                </a:cubicBezTo>
                <a:cubicBezTo>
                  <a:pt x="523737" y="178843"/>
                  <a:pt x="523737" y="178843"/>
                  <a:pt x="523737" y="526634"/>
                </a:cubicBezTo>
                <a:cubicBezTo>
                  <a:pt x="523737" y="532399"/>
                  <a:pt x="518960" y="538163"/>
                  <a:pt x="512272" y="538163"/>
                </a:cubicBezTo>
                <a:cubicBezTo>
                  <a:pt x="512272" y="538163"/>
                  <a:pt x="512272" y="538163"/>
                  <a:pt x="432015" y="538163"/>
                </a:cubicBezTo>
                <a:cubicBezTo>
                  <a:pt x="425327" y="538163"/>
                  <a:pt x="420550" y="532399"/>
                  <a:pt x="420550" y="526634"/>
                </a:cubicBezTo>
                <a:cubicBezTo>
                  <a:pt x="420550" y="526634"/>
                  <a:pt x="420550" y="526634"/>
                  <a:pt x="420550" y="178843"/>
                </a:cubicBezTo>
                <a:cubicBezTo>
                  <a:pt x="420550" y="173079"/>
                  <a:pt x="425327" y="168275"/>
                  <a:pt x="432015" y="168275"/>
                </a:cubicBezTo>
                <a:close/>
                <a:moveTo>
                  <a:pt x="572950" y="0"/>
                </a:moveTo>
                <a:cubicBezTo>
                  <a:pt x="572950" y="0"/>
                  <a:pt x="572950" y="0"/>
                  <a:pt x="531696" y="98096"/>
                </a:cubicBezTo>
                <a:cubicBezTo>
                  <a:pt x="531696" y="98096"/>
                  <a:pt x="531696" y="98096"/>
                  <a:pt x="510590" y="73091"/>
                </a:cubicBezTo>
                <a:cubicBezTo>
                  <a:pt x="510590" y="73091"/>
                  <a:pt x="510590" y="73091"/>
                  <a:pt x="379153" y="180804"/>
                </a:cubicBezTo>
                <a:cubicBezTo>
                  <a:pt x="379153" y="180804"/>
                  <a:pt x="379153" y="180804"/>
                  <a:pt x="205503" y="231775"/>
                </a:cubicBezTo>
                <a:cubicBezTo>
                  <a:pt x="205503" y="231775"/>
                  <a:pt x="205503" y="231775"/>
                  <a:pt x="26097" y="457780"/>
                </a:cubicBezTo>
                <a:cubicBezTo>
                  <a:pt x="23219" y="461627"/>
                  <a:pt x="18422" y="463550"/>
                  <a:pt x="14585" y="463550"/>
                </a:cubicBezTo>
                <a:cubicBezTo>
                  <a:pt x="10747" y="463550"/>
                  <a:pt x="7869" y="462588"/>
                  <a:pt x="4991" y="460665"/>
                </a:cubicBezTo>
                <a:cubicBezTo>
                  <a:pt x="-766" y="454895"/>
                  <a:pt x="-1725" y="446239"/>
                  <a:pt x="3072" y="439507"/>
                </a:cubicBezTo>
                <a:cubicBezTo>
                  <a:pt x="3072" y="439507"/>
                  <a:pt x="3072" y="439507"/>
                  <a:pt x="188234" y="205809"/>
                </a:cubicBezTo>
                <a:cubicBezTo>
                  <a:pt x="188234" y="205809"/>
                  <a:pt x="188234" y="205809"/>
                  <a:pt x="364762" y="154837"/>
                </a:cubicBezTo>
                <a:cubicBezTo>
                  <a:pt x="364762" y="154837"/>
                  <a:pt x="364762" y="154837"/>
                  <a:pt x="492361" y="50010"/>
                </a:cubicBezTo>
                <a:cubicBezTo>
                  <a:pt x="492361" y="50010"/>
                  <a:pt x="492361" y="50010"/>
                  <a:pt x="468376" y="21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1229530" y="3109843"/>
            <a:ext cx="283814" cy="462410"/>
          </a:xfrm>
          <a:custGeom>
            <a:avLst/>
            <a:gdLst>
              <a:gd name="T0" fmla="*/ 322 w 339"/>
              <a:gd name="T1" fmla="*/ 296 h 551"/>
              <a:gd name="T2" fmla="*/ 276 w 339"/>
              <a:gd name="T3" fmla="*/ 253 h 551"/>
              <a:gd name="T4" fmla="*/ 211 w 339"/>
              <a:gd name="T5" fmla="*/ 230 h 551"/>
              <a:gd name="T6" fmla="*/ 211 w 339"/>
              <a:gd name="T7" fmla="*/ 137 h 551"/>
              <a:gd name="T8" fmla="*/ 219 w 339"/>
              <a:gd name="T9" fmla="*/ 142 h 551"/>
              <a:gd name="T10" fmla="*/ 235 w 339"/>
              <a:gd name="T11" fmla="*/ 163 h 551"/>
              <a:gd name="T12" fmla="*/ 275 w 339"/>
              <a:gd name="T13" fmla="*/ 188 h 551"/>
              <a:gd name="T14" fmla="*/ 277 w 339"/>
              <a:gd name="T15" fmla="*/ 188 h 551"/>
              <a:gd name="T16" fmla="*/ 312 w 339"/>
              <a:gd name="T17" fmla="*/ 127 h 551"/>
              <a:gd name="T18" fmla="*/ 285 w 339"/>
              <a:gd name="T19" fmla="*/ 93 h 551"/>
              <a:gd name="T20" fmla="*/ 211 w 339"/>
              <a:gd name="T21" fmla="*/ 61 h 551"/>
              <a:gd name="T22" fmla="*/ 211 w 339"/>
              <a:gd name="T23" fmla="*/ 37 h 551"/>
              <a:gd name="T24" fmla="*/ 173 w 339"/>
              <a:gd name="T25" fmla="*/ 0 h 551"/>
              <a:gd name="T26" fmla="*/ 136 w 339"/>
              <a:gd name="T27" fmla="*/ 37 h 551"/>
              <a:gd name="T28" fmla="*/ 136 w 339"/>
              <a:gd name="T29" fmla="*/ 60 h 551"/>
              <a:gd name="T30" fmla="*/ 83 w 339"/>
              <a:gd name="T31" fmla="*/ 73 h 551"/>
              <a:gd name="T32" fmla="*/ 31 w 339"/>
              <a:gd name="T33" fmla="*/ 115 h 551"/>
              <a:gd name="T34" fmla="*/ 13 w 339"/>
              <a:gd name="T35" fmla="*/ 175 h 551"/>
              <a:gd name="T36" fmla="*/ 52 w 339"/>
              <a:gd name="T37" fmla="*/ 260 h 551"/>
              <a:gd name="T38" fmla="*/ 136 w 339"/>
              <a:gd name="T39" fmla="*/ 298 h 551"/>
              <a:gd name="T40" fmla="*/ 136 w 339"/>
              <a:gd name="T41" fmla="*/ 416 h 551"/>
              <a:gd name="T42" fmla="*/ 110 w 339"/>
              <a:gd name="T43" fmla="*/ 402 h 551"/>
              <a:gd name="T44" fmla="*/ 88 w 339"/>
              <a:gd name="T45" fmla="*/ 370 h 551"/>
              <a:gd name="T46" fmla="*/ 45 w 339"/>
              <a:gd name="T47" fmla="*/ 344 h 551"/>
              <a:gd name="T48" fmla="*/ 10 w 339"/>
              <a:gd name="T49" fmla="*/ 400 h 551"/>
              <a:gd name="T50" fmla="*/ 49 w 339"/>
              <a:gd name="T51" fmla="*/ 456 h 551"/>
              <a:gd name="T52" fmla="*/ 136 w 339"/>
              <a:gd name="T53" fmla="*/ 491 h 551"/>
              <a:gd name="T54" fmla="*/ 136 w 339"/>
              <a:gd name="T55" fmla="*/ 514 h 551"/>
              <a:gd name="T56" fmla="*/ 173 w 339"/>
              <a:gd name="T57" fmla="*/ 551 h 551"/>
              <a:gd name="T58" fmla="*/ 211 w 339"/>
              <a:gd name="T59" fmla="*/ 514 h 551"/>
              <a:gd name="T60" fmla="*/ 211 w 339"/>
              <a:gd name="T61" fmla="*/ 490 h 551"/>
              <a:gd name="T62" fmla="*/ 262 w 339"/>
              <a:gd name="T63" fmla="*/ 477 h 551"/>
              <a:gd name="T64" fmla="*/ 319 w 339"/>
              <a:gd name="T65" fmla="*/ 431 h 551"/>
              <a:gd name="T66" fmla="*/ 339 w 339"/>
              <a:gd name="T67" fmla="*/ 363 h 551"/>
              <a:gd name="T68" fmla="*/ 322 w 339"/>
              <a:gd name="T69" fmla="*/ 296 h 551"/>
              <a:gd name="T70" fmla="*/ 107 w 339"/>
              <a:gd name="T71" fmla="*/ 195 h 551"/>
              <a:gd name="T72" fmla="*/ 94 w 339"/>
              <a:gd name="T73" fmla="*/ 170 h 551"/>
              <a:gd name="T74" fmla="*/ 107 w 339"/>
              <a:gd name="T75" fmla="*/ 143 h 551"/>
              <a:gd name="T76" fmla="*/ 136 w 339"/>
              <a:gd name="T77" fmla="*/ 131 h 551"/>
              <a:gd name="T78" fmla="*/ 136 w 339"/>
              <a:gd name="T79" fmla="*/ 209 h 551"/>
              <a:gd name="T80" fmla="*/ 107 w 339"/>
              <a:gd name="T81" fmla="*/ 195 h 551"/>
              <a:gd name="T82" fmla="*/ 234 w 339"/>
              <a:gd name="T83" fmla="*/ 404 h 551"/>
              <a:gd name="T84" fmla="*/ 211 w 339"/>
              <a:gd name="T85" fmla="*/ 416 h 551"/>
              <a:gd name="T86" fmla="*/ 211 w 339"/>
              <a:gd name="T87" fmla="*/ 318 h 551"/>
              <a:gd name="T88" fmla="*/ 215 w 339"/>
              <a:gd name="T89" fmla="*/ 320 h 551"/>
              <a:gd name="T90" fmla="*/ 246 w 339"/>
              <a:gd name="T91" fmla="*/ 338 h 551"/>
              <a:gd name="T92" fmla="*/ 254 w 339"/>
              <a:gd name="T93" fmla="*/ 363 h 551"/>
              <a:gd name="T94" fmla="*/ 234 w 339"/>
              <a:gd name="T95" fmla="*/ 404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9" h="551">
                <a:moveTo>
                  <a:pt x="322" y="296"/>
                </a:moveTo>
                <a:cubicBezTo>
                  <a:pt x="311" y="278"/>
                  <a:pt x="296" y="264"/>
                  <a:pt x="276" y="253"/>
                </a:cubicBezTo>
                <a:cubicBezTo>
                  <a:pt x="261" y="245"/>
                  <a:pt x="239" y="237"/>
                  <a:pt x="211" y="230"/>
                </a:cubicBezTo>
                <a:cubicBezTo>
                  <a:pt x="211" y="137"/>
                  <a:pt x="211" y="137"/>
                  <a:pt x="211" y="137"/>
                </a:cubicBezTo>
                <a:cubicBezTo>
                  <a:pt x="214" y="139"/>
                  <a:pt x="216" y="140"/>
                  <a:pt x="219" y="142"/>
                </a:cubicBezTo>
                <a:cubicBezTo>
                  <a:pt x="225" y="147"/>
                  <a:pt x="231" y="154"/>
                  <a:pt x="235" y="163"/>
                </a:cubicBezTo>
                <a:cubicBezTo>
                  <a:pt x="242" y="178"/>
                  <a:pt x="257" y="188"/>
                  <a:pt x="275" y="188"/>
                </a:cubicBezTo>
                <a:cubicBezTo>
                  <a:pt x="277" y="188"/>
                  <a:pt x="277" y="188"/>
                  <a:pt x="277" y="188"/>
                </a:cubicBezTo>
                <a:cubicBezTo>
                  <a:pt x="307" y="186"/>
                  <a:pt x="327" y="154"/>
                  <a:pt x="312" y="127"/>
                </a:cubicBezTo>
                <a:cubicBezTo>
                  <a:pt x="306" y="114"/>
                  <a:pt x="297" y="103"/>
                  <a:pt x="285" y="93"/>
                </a:cubicBezTo>
                <a:cubicBezTo>
                  <a:pt x="267" y="77"/>
                  <a:pt x="242" y="66"/>
                  <a:pt x="211" y="61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1" y="17"/>
                  <a:pt x="194" y="0"/>
                  <a:pt x="173" y="0"/>
                </a:cubicBezTo>
                <a:cubicBezTo>
                  <a:pt x="153" y="0"/>
                  <a:pt x="136" y="17"/>
                  <a:pt x="136" y="37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16" y="62"/>
                  <a:pt x="99" y="66"/>
                  <a:pt x="83" y="73"/>
                </a:cubicBezTo>
                <a:cubicBezTo>
                  <a:pt x="61" y="82"/>
                  <a:pt x="43" y="97"/>
                  <a:pt x="31" y="115"/>
                </a:cubicBezTo>
                <a:cubicBezTo>
                  <a:pt x="19" y="134"/>
                  <a:pt x="13" y="154"/>
                  <a:pt x="13" y="175"/>
                </a:cubicBezTo>
                <a:cubicBezTo>
                  <a:pt x="13" y="209"/>
                  <a:pt x="26" y="237"/>
                  <a:pt x="52" y="260"/>
                </a:cubicBezTo>
                <a:cubicBezTo>
                  <a:pt x="68" y="275"/>
                  <a:pt x="97" y="288"/>
                  <a:pt x="136" y="298"/>
                </a:cubicBezTo>
                <a:cubicBezTo>
                  <a:pt x="136" y="416"/>
                  <a:pt x="136" y="416"/>
                  <a:pt x="136" y="416"/>
                </a:cubicBezTo>
                <a:cubicBezTo>
                  <a:pt x="126" y="413"/>
                  <a:pt x="118" y="408"/>
                  <a:pt x="110" y="402"/>
                </a:cubicBezTo>
                <a:cubicBezTo>
                  <a:pt x="101" y="394"/>
                  <a:pt x="94" y="383"/>
                  <a:pt x="88" y="370"/>
                </a:cubicBezTo>
                <a:cubicBezTo>
                  <a:pt x="81" y="353"/>
                  <a:pt x="64" y="342"/>
                  <a:pt x="45" y="344"/>
                </a:cubicBezTo>
                <a:cubicBezTo>
                  <a:pt x="18" y="347"/>
                  <a:pt x="0" y="375"/>
                  <a:pt x="10" y="400"/>
                </a:cubicBezTo>
                <a:cubicBezTo>
                  <a:pt x="19" y="423"/>
                  <a:pt x="32" y="441"/>
                  <a:pt x="49" y="456"/>
                </a:cubicBezTo>
                <a:cubicBezTo>
                  <a:pt x="70" y="475"/>
                  <a:pt x="100" y="486"/>
                  <a:pt x="136" y="491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6" y="534"/>
                  <a:pt x="153" y="551"/>
                  <a:pt x="173" y="551"/>
                </a:cubicBezTo>
                <a:cubicBezTo>
                  <a:pt x="194" y="551"/>
                  <a:pt x="211" y="534"/>
                  <a:pt x="211" y="514"/>
                </a:cubicBezTo>
                <a:cubicBezTo>
                  <a:pt x="211" y="490"/>
                  <a:pt x="211" y="490"/>
                  <a:pt x="211" y="490"/>
                </a:cubicBezTo>
                <a:cubicBezTo>
                  <a:pt x="230" y="488"/>
                  <a:pt x="247" y="484"/>
                  <a:pt x="262" y="477"/>
                </a:cubicBezTo>
                <a:cubicBezTo>
                  <a:pt x="287" y="467"/>
                  <a:pt x="306" y="452"/>
                  <a:pt x="319" y="431"/>
                </a:cubicBezTo>
                <a:cubicBezTo>
                  <a:pt x="333" y="410"/>
                  <a:pt x="339" y="387"/>
                  <a:pt x="339" y="363"/>
                </a:cubicBezTo>
                <a:cubicBezTo>
                  <a:pt x="339" y="336"/>
                  <a:pt x="334" y="314"/>
                  <a:pt x="322" y="296"/>
                </a:cubicBezTo>
                <a:close/>
                <a:moveTo>
                  <a:pt x="107" y="195"/>
                </a:moveTo>
                <a:cubicBezTo>
                  <a:pt x="98" y="188"/>
                  <a:pt x="94" y="179"/>
                  <a:pt x="94" y="170"/>
                </a:cubicBezTo>
                <a:cubicBezTo>
                  <a:pt x="94" y="159"/>
                  <a:pt x="98" y="150"/>
                  <a:pt x="107" y="143"/>
                </a:cubicBezTo>
                <a:cubicBezTo>
                  <a:pt x="115" y="138"/>
                  <a:pt x="125" y="134"/>
                  <a:pt x="136" y="131"/>
                </a:cubicBezTo>
                <a:cubicBezTo>
                  <a:pt x="136" y="209"/>
                  <a:pt x="136" y="209"/>
                  <a:pt x="136" y="209"/>
                </a:cubicBezTo>
                <a:cubicBezTo>
                  <a:pt x="122" y="205"/>
                  <a:pt x="112" y="200"/>
                  <a:pt x="107" y="195"/>
                </a:cubicBezTo>
                <a:close/>
                <a:moveTo>
                  <a:pt x="234" y="404"/>
                </a:moveTo>
                <a:cubicBezTo>
                  <a:pt x="227" y="409"/>
                  <a:pt x="220" y="413"/>
                  <a:pt x="211" y="416"/>
                </a:cubicBezTo>
                <a:cubicBezTo>
                  <a:pt x="211" y="318"/>
                  <a:pt x="211" y="318"/>
                  <a:pt x="211" y="318"/>
                </a:cubicBezTo>
                <a:cubicBezTo>
                  <a:pt x="212" y="319"/>
                  <a:pt x="214" y="319"/>
                  <a:pt x="215" y="320"/>
                </a:cubicBezTo>
                <a:cubicBezTo>
                  <a:pt x="230" y="325"/>
                  <a:pt x="240" y="331"/>
                  <a:pt x="246" y="338"/>
                </a:cubicBezTo>
                <a:cubicBezTo>
                  <a:pt x="251" y="345"/>
                  <a:pt x="254" y="353"/>
                  <a:pt x="254" y="363"/>
                </a:cubicBezTo>
                <a:cubicBezTo>
                  <a:pt x="254" y="379"/>
                  <a:pt x="247" y="392"/>
                  <a:pt x="234" y="4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11166142" y="4436131"/>
            <a:ext cx="410588" cy="410588"/>
          </a:xfrm>
          <a:custGeom>
            <a:avLst/>
            <a:gdLst>
              <a:gd name="T0" fmla="*/ 0 w 582"/>
              <a:gd name="T1" fmla="*/ 291 h 582"/>
              <a:gd name="T2" fmla="*/ 582 w 582"/>
              <a:gd name="T3" fmla="*/ 291 h 582"/>
              <a:gd name="T4" fmla="*/ 64 w 582"/>
              <a:gd name="T5" fmla="*/ 311 h 582"/>
              <a:gd name="T6" fmla="*/ 12 w 582"/>
              <a:gd name="T7" fmla="*/ 291 h 582"/>
              <a:gd name="T8" fmla="*/ 64 w 582"/>
              <a:gd name="T9" fmla="*/ 270 h 582"/>
              <a:gd name="T10" fmla="*/ 64 w 582"/>
              <a:gd name="T11" fmla="*/ 311 h 582"/>
              <a:gd name="T12" fmla="*/ 291 w 582"/>
              <a:gd name="T13" fmla="*/ 11 h 582"/>
              <a:gd name="T14" fmla="*/ 311 w 582"/>
              <a:gd name="T15" fmla="*/ 63 h 582"/>
              <a:gd name="T16" fmla="*/ 271 w 582"/>
              <a:gd name="T17" fmla="*/ 63 h 582"/>
              <a:gd name="T18" fmla="*/ 94 w 582"/>
              <a:gd name="T19" fmla="*/ 93 h 582"/>
              <a:gd name="T20" fmla="*/ 145 w 582"/>
              <a:gd name="T21" fmla="*/ 116 h 582"/>
              <a:gd name="T22" fmla="*/ 131 w 582"/>
              <a:gd name="T23" fmla="*/ 150 h 582"/>
              <a:gd name="T24" fmla="*/ 94 w 582"/>
              <a:gd name="T25" fmla="*/ 122 h 582"/>
              <a:gd name="T26" fmla="*/ 145 w 582"/>
              <a:gd name="T27" fmla="*/ 466 h 582"/>
              <a:gd name="T28" fmla="*/ 108 w 582"/>
              <a:gd name="T29" fmla="*/ 494 h 582"/>
              <a:gd name="T30" fmla="*/ 94 w 582"/>
              <a:gd name="T31" fmla="*/ 460 h 582"/>
              <a:gd name="T32" fmla="*/ 145 w 582"/>
              <a:gd name="T33" fmla="*/ 437 h 582"/>
              <a:gd name="T34" fmla="*/ 311 w 582"/>
              <a:gd name="T35" fmla="*/ 550 h 582"/>
              <a:gd name="T36" fmla="*/ 271 w 582"/>
              <a:gd name="T37" fmla="*/ 550 h 582"/>
              <a:gd name="T38" fmla="*/ 291 w 582"/>
              <a:gd name="T39" fmla="*/ 498 h 582"/>
              <a:gd name="T40" fmla="*/ 311 w 582"/>
              <a:gd name="T41" fmla="*/ 550 h 582"/>
              <a:gd name="T42" fmla="*/ 277 w 582"/>
              <a:gd name="T43" fmla="*/ 305 h 582"/>
              <a:gd name="T44" fmla="*/ 143 w 582"/>
              <a:gd name="T45" fmla="*/ 148 h 582"/>
              <a:gd name="T46" fmla="*/ 299 w 582"/>
              <a:gd name="T47" fmla="*/ 270 h 582"/>
              <a:gd name="T48" fmla="*/ 446 w 582"/>
              <a:gd name="T49" fmla="*/ 291 h 582"/>
              <a:gd name="T50" fmla="*/ 291 w 582"/>
              <a:gd name="T51" fmla="*/ 311 h 582"/>
              <a:gd name="T52" fmla="*/ 475 w 582"/>
              <a:gd name="T53" fmla="*/ 494 h 582"/>
              <a:gd name="T54" fmla="*/ 438 w 582"/>
              <a:gd name="T55" fmla="*/ 466 h 582"/>
              <a:gd name="T56" fmla="*/ 466 w 582"/>
              <a:gd name="T57" fmla="*/ 437 h 582"/>
              <a:gd name="T58" fmla="*/ 489 w 582"/>
              <a:gd name="T59" fmla="*/ 488 h 582"/>
              <a:gd name="T60" fmla="*/ 466 w 582"/>
              <a:gd name="T61" fmla="*/ 144 h 582"/>
              <a:gd name="T62" fmla="*/ 438 w 582"/>
              <a:gd name="T63" fmla="*/ 144 h 582"/>
              <a:gd name="T64" fmla="*/ 460 w 582"/>
              <a:gd name="T65" fmla="*/ 93 h 582"/>
              <a:gd name="T66" fmla="*/ 489 w 582"/>
              <a:gd name="T67" fmla="*/ 122 h 582"/>
              <a:gd name="T68" fmla="*/ 518 w 582"/>
              <a:gd name="T69" fmla="*/ 311 h 582"/>
              <a:gd name="T70" fmla="*/ 518 w 582"/>
              <a:gd name="T71" fmla="*/ 270 h 582"/>
              <a:gd name="T72" fmla="*/ 571 w 582"/>
              <a:gd name="T73" fmla="*/ 291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2" h="582">
                <a:moveTo>
                  <a:pt x="291" y="0"/>
                </a:moveTo>
                <a:cubicBezTo>
                  <a:pt x="131" y="0"/>
                  <a:pt x="0" y="130"/>
                  <a:pt x="0" y="291"/>
                </a:cubicBezTo>
                <a:cubicBezTo>
                  <a:pt x="0" y="451"/>
                  <a:pt x="131" y="582"/>
                  <a:pt x="291" y="582"/>
                </a:cubicBezTo>
                <a:cubicBezTo>
                  <a:pt x="452" y="582"/>
                  <a:pt x="582" y="451"/>
                  <a:pt x="582" y="291"/>
                </a:cubicBezTo>
                <a:cubicBezTo>
                  <a:pt x="582" y="130"/>
                  <a:pt x="452" y="0"/>
                  <a:pt x="291" y="0"/>
                </a:cubicBezTo>
                <a:close/>
                <a:moveTo>
                  <a:pt x="64" y="311"/>
                </a:moveTo>
                <a:cubicBezTo>
                  <a:pt x="32" y="311"/>
                  <a:pt x="32" y="311"/>
                  <a:pt x="32" y="311"/>
                </a:cubicBezTo>
                <a:cubicBezTo>
                  <a:pt x="21" y="311"/>
                  <a:pt x="12" y="302"/>
                  <a:pt x="12" y="291"/>
                </a:cubicBezTo>
                <a:cubicBezTo>
                  <a:pt x="12" y="279"/>
                  <a:pt x="21" y="270"/>
                  <a:pt x="32" y="270"/>
                </a:cubicBezTo>
                <a:cubicBezTo>
                  <a:pt x="64" y="270"/>
                  <a:pt x="64" y="270"/>
                  <a:pt x="64" y="270"/>
                </a:cubicBezTo>
                <a:cubicBezTo>
                  <a:pt x="75" y="270"/>
                  <a:pt x="84" y="279"/>
                  <a:pt x="84" y="291"/>
                </a:cubicBezTo>
                <a:cubicBezTo>
                  <a:pt x="84" y="302"/>
                  <a:pt x="75" y="311"/>
                  <a:pt x="64" y="311"/>
                </a:cubicBezTo>
                <a:close/>
                <a:moveTo>
                  <a:pt x="271" y="31"/>
                </a:moveTo>
                <a:cubicBezTo>
                  <a:pt x="271" y="20"/>
                  <a:pt x="280" y="11"/>
                  <a:pt x="291" y="11"/>
                </a:cubicBezTo>
                <a:cubicBezTo>
                  <a:pt x="302" y="11"/>
                  <a:pt x="311" y="20"/>
                  <a:pt x="311" y="31"/>
                </a:cubicBezTo>
                <a:cubicBezTo>
                  <a:pt x="311" y="63"/>
                  <a:pt x="311" y="63"/>
                  <a:pt x="311" y="63"/>
                </a:cubicBezTo>
                <a:cubicBezTo>
                  <a:pt x="311" y="75"/>
                  <a:pt x="302" y="84"/>
                  <a:pt x="291" y="84"/>
                </a:cubicBezTo>
                <a:cubicBezTo>
                  <a:pt x="280" y="84"/>
                  <a:pt x="271" y="75"/>
                  <a:pt x="271" y="63"/>
                </a:cubicBezTo>
                <a:lnTo>
                  <a:pt x="271" y="31"/>
                </a:lnTo>
                <a:close/>
                <a:moveTo>
                  <a:pt x="94" y="93"/>
                </a:moveTo>
                <a:cubicBezTo>
                  <a:pt x="101" y="85"/>
                  <a:pt x="114" y="85"/>
                  <a:pt x="122" y="93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3" y="124"/>
                  <a:pt x="153" y="136"/>
                  <a:pt x="145" y="144"/>
                </a:cubicBezTo>
                <a:cubicBezTo>
                  <a:pt x="141" y="148"/>
                  <a:pt x="136" y="150"/>
                  <a:pt x="131" y="150"/>
                </a:cubicBezTo>
                <a:cubicBezTo>
                  <a:pt x="125" y="150"/>
                  <a:pt x="120" y="148"/>
                  <a:pt x="116" y="144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86" y="114"/>
                  <a:pt x="86" y="101"/>
                  <a:pt x="94" y="93"/>
                </a:cubicBezTo>
                <a:close/>
                <a:moveTo>
                  <a:pt x="145" y="466"/>
                </a:moveTo>
                <a:cubicBezTo>
                  <a:pt x="122" y="488"/>
                  <a:pt x="122" y="488"/>
                  <a:pt x="122" y="488"/>
                </a:cubicBezTo>
                <a:cubicBezTo>
                  <a:pt x="118" y="492"/>
                  <a:pt x="113" y="494"/>
                  <a:pt x="108" y="494"/>
                </a:cubicBezTo>
                <a:cubicBezTo>
                  <a:pt x="103" y="494"/>
                  <a:pt x="98" y="492"/>
                  <a:pt x="94" y="488"/>
                </a:cubicBezTo>
                <a:cubicBezTo>
                  <a:pt x="86" y="480"/>
                  <a:pt x="86" y="468"/>
                  <a:pt x="94" y="460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24" y="429"/>
                  <a:pt x="137" y="429"/>
                  <a:pt x="145" y="437"/>
                </a:cubicBezTo>
                <a:cubicBezTo>
                  <a:pt x="153" y="445"/>
                  <a:pt x="153" y="458"/>
                  <a:pt x="145" y="466"/>
                </a:cubicBezTo>
                <a:close/>
                <a:moveTo>
                  <a:pt x="311" y="550"/>
                </a:moveTo>
                <a:cubicBezTo>
                  <a:pt x="311" y="561"/>
                  <a:pt x="302" y="570"/>
                  <a:pt x="291" y="570"/>
                </a:cubicBezTo>
                <a:cubicBezTo>
                  <a:pt x="280" y="570"/>
                  <a:pt x="271" y="561"/>
                  <a:pt x="271" y="550"/>
                </a:cubicBezTo>
                <a:cubicBezTo>
                  <a:pt x="271" y="518"/>
                  <a:pt x="271" y="518"/>
                  <a:pt x="271" y="518"/>
                </a:cubicBezTo>
                <a:cubicBezTo>
                  <a:pt x="271" y="507"/>
                  <a:pt x="280" y="498"/>
                  <a:pt x="291" y="498"/>
                </a:cubicBezTo>
                <a:cubicBezTo>
                  <a:pt x="302" y="498"/>
                  <a:pt x="311" y="507"/>
                  <a:pt x="311" y="518"/>
                </a:cubicBezTo>
                <a:lnTo>
                  <a:pt x="311" y="550"/>
                </a:lnTo>
                <a:close/>
                <a:moveTo>
                  <a:pt x="291" y="311"/>
                </a:moveTo>
                <a:cubicBezTo>
                  <a:pt x="286" y="311"/>
                  <a:pt x="281" y="309"/>
                  <a:pt x="277" y="30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35" y="168"/>
                  <a:pt x="135" y="156"/>
                  <a:pt x="143" y="148"/>
                </a:cubicBezTo>
                <a:cubicBezTo>
                  <a:pt x="150" y="140"/>
                  <a:pt x="163" y="139"/>
                  <a:pt x="171" y="147"/>
                </a:cubicBezTo>
                <a:cubicBezTo>
                  <a:pt x="299" y="270"/>
                  <a:pt x="299" y="270"/>
                  <a:pt x="299" y="270"/>
                </a:cubicBezTo>
                <a:cubicBezTo>
                  <a:pt x="425" y="270"/>
                  <a:pt x="425" y="270"/>
                  <a:pt x="425" y="270"/>
                </a:cubicBezTo>
                <a:cubicBezTo>
                  <a:pt x="436" y="270"/>
                  <a:pt x="446" y="279"/>
                  <a:pt x="446" y="291"/>
                </a:cubicBezTo>
                <a:cubicBezTo>
                  <a:pt x="446" y="302"/>
                  <a:pt x="436" y="311"/>
                  <a:pt x="425" y="311"/>
                </a:cubicBezTo>
                <a:lnTo>
                  <a:pt x="291" y="311"/>
                </a:lnTo>
                <a:close/>
                <a:moveTo>
                  <a:pt x="489" y="488"/>
                </a:moveTo>
                <a:cubicBezTo>
                  <a:pt x="485" y="492"/>
                  <a:pt x="480" y="494"/>
                  <a:pt x="475" y="494"/>
                </a:cubicBezTo>
                <a:cubicBezTo>
                  <a:pt x="469" y="494"/>
                  <a:pt x="464" y="492"/>
                  <a:pt x="460" y="488"/>
                </a:cubicBezTo>
                <a:cubicBezTo>
                  <a:pt x="438" y="466"/>
                  <a:pt x="438" y="466"/>
                  <a:pt x="438" y="466"/>
                </a:cubicBezTo>
                <a:cubicBezTo>
                  <a:pt x="430" y="458"/>
                  <a:pt x="430" y="445"/>
                  <a:pt x="438" y="437"/>
                </a:cubicBezTo>
                <a:cubicBezTo>
                  <a:pt x="446" y="429"/>
                  <a:pt x="458" y="429"/>
                  <a:pt x="466" y="437"/>
                </a:cubicBezTo>
                <a:cubicBezTo>
                  <a:pt x="489" y="460"/>
                  <a:pt x="489" y="460"/>
                  <a:pt x="489" y="460"/>
                </a:cubicBezTo>
                <a:cubicBezTo>
                  <a:pt x="497" y="468"/>
                  <a:pt x="497" y="480"/>
                  <a:pt x="489" y="488"/>
                </a:cubicBezTo>
                <a:close/>
                <a:moveTo>
                  <a:pt x="489" y="122"/>
                </a:moveTo>
                <a:cubicBezTo>
                  <a:pt x="466" y="144"/>
                  <a:pt x="466" y="144"/>
                  <a:pt x="466" y="144"/>
                </a:cubicBezTo>
                <a:cubicBezTo>
                  <a:pt x="462" y="148"/>
                  <a:pt x="457" y="150"/>
                  <a:pt x="452" y="150"/>
                </a:cubicBezTo>
                <a:cubicBezTo>
                  <a:pt x="447" y="150"/>
                  <a:pt x="442" y="148"/>
                  <a:pt x="438" y="144"/>
                </a:cubicBezTo>
                <a:cubicBezTo>
                  <a:pt x="430" y="136"/>
                  <a:pt x="430" y="124"/>
                  <a:pt x="438" y="116"/>
                </a:cubicBezTo>
                <a:cubicBezTo>
                  <a:pt x="460" y="93"/>
                  <a:pt x="460" y="93"/>
                  <a:pt x="460" y="93"/>
                </a:cubicBezTo>
                <a:cubicBezTo>
                  <a:pt x="468" y="85"/>
                  <a:pt x="481" y="85"/>
                  <a:pt x="489" y="93"/>
                </a:cubicBezTo>
                <a:cubicBezTo>
                  <a:pt x="497" y="101"/>
                  <a:pt x="497" y="114"/>
                  <a:pt x="489" y="122"/>
                </a:cubicBezTo>
                <a:close/>
                <a:moveTo>
                  <a:pt x="551" y="311"/>
                </a:moveTo>
                <a:cubicBezTo>
                  <a:pt x="518" y="311"/>
                  <a:pt x="518" y="311"/>
                  <a:pt x="518" y="311"/>
                </a:cubicBezTo>
                <a:cubicBezTo>
                  <a:pt x="507" y="311"/>
                  <a:pt x="498" y="302"/>
                  <a:pt x="498" y="291"/>
                </a:cubicBezTo>
                <a:cubicBezTo>
                  <a:pt x="498" y="279"/>
                  <a:pt x="507" y="270"/>
                  <a:pt x="518" y="270"/>
                </a:cubicBezTo>
                <a:cubicBezTo>
                  <a:pt x="551" y="270"/>
                  <a:pt x="551" y="270"/>
                  <a:pt x="551" y="270"/>
                </a:cubicBezTo>
                <a:cubicBezTo>
                  <a:pt x="562" y="270"/>
                  <a:pt x="571" y="279"/>
                  <a:pt x="571" y="291"/>
                </a:cubicBezTo>
                <a:cubicBezTo>
                  <a:pt x="571" y="302"/>
                  <a:pt x="562" y="311"/>
                  <a:pt x="551" y="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11181306" y="5099149"/>
            <a:ext cx="380262" cy="381428"/>
          </a:xfrm>
          <a:custGeom>
            <a:avLst/>
            <a:gdLst>
              <a:gd name="T0" fmla="*/ 540 w 540"/>
              <a:gd name="T1" fmla="*/ 270 h 540"/>
              <a:gd name="T2" fmla="*/ 445 w 540"/>
              <a:gd name="T3" fmla="*/ 106 h 540"/>
              <a:gd name="T4" fmla="*/ 456 w 540"/>
              <a:gd name="T5" fmla="*/ 140 h 540"/>
              <a:gd name="T6" fmla="*/ 453 w 540"/>
              <a:gd name="T7" fmla="*/ 169 h 540"/>
              <a:gd name="T8" fmla="*/ 419 w 540"/>
              <a:gd name="T9" fmla="*/ 168 h 540"/>
              <a:gd name="T10" fmla="*/ 390 w 540"/>
              <a:gd name="T11" fmla="*/ 161 h 540"/>
              <a:gd name="T12" fmla="*/ 367 w 540"/>
              <a:gd name="T13" fmla="*/ 159 h 540"/>
              <a:gd name="T14" fmla="*/ 406 w 540"/>
              <a:gd name="T15" fmla="*/ 132 h 540"/>
              <a:gd name="T16" fmla="*/ 425 w 540"/>
              <a:gd name="T17" fmla="*/ 104 h 540"/>
              <a:gd name="T18" fmla="*/ 338 w 540"/>
              <a:gd name="T19" fmla="*/ 287 h 540"/>
              <a:gd name="T20" fmla="*/ 308 w 540"/>
              <a:gd name="T21" fmla="*/ 271 h 540"/>
              <a:gd name="T22" fmla="*/ 339 w 540"/>
              <a:gd name="T23" fmla="*/ 274 h 540"/>
              <a:gd name="T24" fmla="*/ 377 w 540"/>
              <a:gd name="T25" fmla="*/ 287 h 540"/>
              <a:gd name="T26" fmla="*/ 245 w 540"/>
              <a:gd name="T27" fmla="*/ 290 h 540"/>
              <a:gd name="T28" fmla="*/ 226 w 540"/>
              <a:gd name="T29" fmla="*/ 252 h 540"/>
              <a:gd name="T30" fmla="*/ 209 w 540"/>
              <a:gd name="T31" fmla="*/ 230 h 540"/>
              <a:gd name="T32" fmla="*/ 154 w 540"/>
              <a:gd name="T33" fmla="*/ 221 h 540"/>
              <a:gd name="T34" fmla="*/ 146 w 540"/>
              <a:gd name="T35" fmla="*/ 179 h 540"/>
              <a:gd name="T36" fmla="*/ 133 w 540"/>
              <a:gd name="T37" fmla="*/ 156 h 540"/>
              <a:gd name="T38" fmla="*/ 109 w 540"/>
              <a:gd name="T39" fmla="*/ 134 h 540"/>
              <a:gd name="T40" fmla="*/ 110 w 540"/>
              <a:gd name="T41" fmla="*/ 88 h 540"/>
              <a:gd name="T42" fmla="*/ 133 w 540"/>
              <a:gd name="T43" fmla="*/ 65 h 540"/>
              <a:gd name="T44" fmla="*/ 192 w 540"/>
              <a:gd name="T45" fmla="*/ 49 h 540"/>
              <a:gd name="T46" fmla="*/ 238 w 540"/>
              <a:gd name="T47" fmla="*/ 35 h 540"/>
              <a:gd name="T48" fmla="*/ 279 w 540"/>
              <a:gd name="T49" fmla="*/ 36 h 540"/>
              <a:gd name="T50" fmla="*/ 321 w 540"/>
              <a:gd name="T51" fmla="*/ 33 h 540"/>
              <a:gd name="T52" fmla="*/ 364 w 540"/>
              <a:gd name="T53" fmla="*/ 29 h 540"/>
              <a:gd name="T54" fmla="*/ 386 w 540"/>
              <a:gd name="T55" fmla="*/ 44 h 540"/>
              <a:gd name="T56" fmla="*/ 404 w 540"/>
              <a:gd name="T57" fmla="*/ 54 h 540"/>
              <a:gd name="T58" fmla="*/ 393 w 540"/>
              <a:gd name="T59" fmla="*/ 75 h 540"/>
              <a:gd name="T60" fmla="*/ 352 w 540"/>
              <a:gd name="T61" fmla="*/ 80 h 540"/>
              <a:gd name="T62" fmla="*/ 354 w 540"/>
              <a:gd name="T63" fmla="*/ 121 h 540"/>
              <a:gd name="T64" fmla="*/ 310 w 540"/>
              <a:gd name="T65" fmla="*/ 113 h 540"/>
              <a:gd name="T66" fmla="*/ 298 w 540"/>
              <a:gd name="T67" fmla="*/ 135 h 540"/>
              <a:gd name="T68" fmla="*/ 269 w 540"/>
              <a:gd name="T69" fmla="*/ 175 h 540"/>
              <a:gd name="T70" fmla="*/ 245 w 540"/>
              <a:gd name="T71" fmla="*/ 222 h 540"/>
              <a:gd name="T72" fmla="*/ 270 w 540"/>
              <a:gd name="T73" fmla="*/ 258 h 540"/>
              <a:gd name="T74" fmla="*/ 288 w 540"/>
              <a:gd name="T75" fmla="*/ 294 h 540"/>
              <a:gd name="T76" fmla="*/ 465 w 540"/>
              <a:gd name="T77" fmla="*/ 423 h 540"/>
              <a:gd name="T78" fmla="*/ 435 w 540"/>
              <a:gd name="T79" fmla="*/ 470 h 540"/>
              <a:gd name="T80" fmla="*/ 403 w 540"/>
              <a:gd name="T81" fmla="*/ 479 h 540"/>
              <a:gd name="T82" fmla="*/ 388 w 540"/>
              <a:gd name="T83" fmla="*/ 493 h 540"/>
              <a:gd name="T84" fmla="*/ 368 w 540"/>
              <a:gd name="T85" fmla="*/ 457 h 540"/>
              <a:gd name="T86" fmla="*/ 351 w 540"/>
              <a:gd name="T87" fmla="*/ 425 h 540"/>
              <a:gd name="T88" fmla="*/ 355 w 540"/>
              <a:gd name="T89" fmla="*/ 379 h 540"/>
              <a:gd name="T90" fmla="*/ 325 w 540"/>
              <a:gd name="T91" fmla="*/ 343 h 540"/>
              <a:gd name="T92" fmla="*/ 288 w 540"/>
              <a:gd name="T93" fmla="*/ 321 h 540"/>
              <a:gd name="T94" fmla="*/ 295 w 540"/>
              <a:gd name="T95" fmla="*/ 303 h 540"/>
              <a:gd name="T96" fmla="*/ 321 w 540"/>
              <a:gd name="T97" fmla="*/ 307 h 540"/>
              <a:gd name="T98" fmla="*/ 346 w 540"/>
              <a:gd name="T99" fmla="*/ 323 h 540"/>
              <a:gd name="T100" fmla="*/ 384 w 540"/>
              <a:gd name="T101" fmla="*/ 316 h 540"/>
              <a:gd name="T102" fmla="*/ 431 w 540"/>
              <a:gd name="T103" fmla="*/ 343 h 540"/>
              <a:gd name="T104" fmla="*/ 463 w 540"/>
              <a:gd name="T105" fmla="*/ 367 h 540"/>
              <a:gd name="T106" fmla="*/ 474 w 540"/>
              <a:gd name="T107" fmla="*/ 413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0" h="540">
                <a:moveTo>
                  <a:pt x="270" y="0"/>
                </a:moveTo>
                <a:cubicBezTo>
                  <a:pt x="121" y="0"/>
                  <a:pt x="0" y="121"/>
                  <a:pt x="0" y="270"/>
                </a:cubicBezTo>
                <a:cubicBezTo>
                  <a:pt x="0" y="419"/>
                  <a:pt x="121" y="540"/>
                  <a:pt x="270" y="540"/>
                </a:cubicBezTo>
                <a:cubicBezTo>
                  <a:pt x="419" y="540"/>
                  <a:pt x="540" y="419"/>
                  <a:pt x="540" y="270"/>
                </a:cubicBezTo>
                <a:cubicBezTo>
                  <a:pt x="540" y="121"/>
                  <a:pt x="419" y="0"/>
                  <a:pt x="270" y="0"/>
                </a:cubicBezTo>
                <a:close/>
                <a:moveTo>
                  <a:pt x="425" y="104"/>
                </a:moveTo>
                <a:cubicBezTo>
                  <a:pt x="427" y="104"/>
                  <a:pt x="428" y="105"/>
                  <a:pt x="430" y="105"/>
                </a:cubicBezTo>
                <a:cubicBezTo>
                  <a:pt x="436" y="106"/>
                  <a:pt x="439" y="106"/>
                  <a:pt x="445" y="106"/>
                </a:cubicBezTo>
                <a:cubicBezTo>
                  <a:pt x="448" y="106"/>
                  <a:pt x="452" y="106"/>
                  <a:pt x="454" y="107"/>
                </a:cubicBezTo>
                <a:cubicBezTo>
                  <a:pt x="457" y="109"/>
                  <a:pt x="457" y="114"/>
                  <a:pt x="457" y="117"/>
                </a:cubicBezTo>
                <a:cubicBezTo>
                  <a:pt x="456" y="121"/>
                  <a:pt x="453" y="125"/>
                  <a:pt x="453" y="129"/>
                </a:cubicBezTo>
                <a:cubicBezTo>
                  <a:pt x="452" y="134"/>
                  <a:pt x="453" y="136"/>
                  <a:pt x="456" y="140"/>
                </a:cubicBezTo>
                <a:cubicBezTo>
                  <a:pt x="457" y="142"/>
                  <a:pt x="458" y="145"/>
                  <a:pt x="459" y="146"/>
                </a:cubicBezTo>
                <a:cubicBezTo>
                  <a:pt x="461" y="148"/>
                  <a:pt x="462" y="149"/>
                  <a:pt x="463" y="151"/>
                </a:cubicBezTo>
                <a:cubicBezTo>
                  <a:pt x="465" y="154"/>
                  <a:pt x="468" y="156"/>
                  <a:pt x="467" y="160"/>
                </a:cubicBezTo>
                <a:cubicBezTo>
                  <a:pt x="464" y="167"/>
                  <a:pt x="458" y="166"/>
                  <a:pt x="453" y="169"/>
                </a:cubicBezTo>
                <a:cubicBezTo>
                  <a:pt x="450" y="171"/>
                  <a:pt x="449" y="173"/>
                  <a:pt x="446" y="174"/>
                </a:cubicBezTo>
                <a:cubicBezTo>
                  <a:pt x="442" y="175"/>
                  <a:pt x="437" y="175"/>
                  <a:pt x="432" y="175"/>
                </a:cubicBezTo>
                <a:cubicBezTo>
                  <a:pt x="429" y="175"/>
                  <a:pt x="421" y="175"/>
                  <a:pt x="419" y="172"/>
                </a:cubicBezTo>
                <a:cubicBezTo>
                  <a:pt x="418" y="170"/>
                  <a:pt x="419" y="169"/>
                  <a:pt x="419" y="168"/>
                </a:cubicBezTo>
                <a:cubicBezTo>
                  <a:pt x="419" y="166"/>
                  <a:pt x="419" y="162"/>
                  <a:pt x="419" y="160"/>
                </a:cubicBezTo>
                <a:cubicBezTo>
                  <a:pt x="417" y="159"/>
                  <a:pt x="410" y="159"/>
                  <a:pt x="409" y="159"/>
                </a:cubicBezTo>
                <a:cubicBezTo>
                  <a:pt x="404" y="158"/>
                  <a:pt x="399" y="155"/>
                  <a:pt x="394" y="157"/>
                </a:cubicBezTo>
                <a:cubicBezTo>
                  <a:pt x="391" y="158"/>
                  <a:pt x="392" y="158"/>
                  <a:pt x="390" y="161"/>
                </a:cubicBezTo>
                <a:cubicBezTo>
                  <a:pt x="388" y="164"/>
                  <a:pt x="385" y="164"/>
                  <a:pt x="381" y="165"/>
                </a:cubicBezTo>
                <a:cubicBezTo>
                  <a:pt x="379" y="165"/>
                  <a:pt x="374" y="165"/>
                  <a:pt x="372" y="164"/>
                </a:cubicBezTo>
                <a:cubicBezTo>
                  <a:pt x="372" y="163"/>
                  <a:pt x="371" y="161"/>
                  <a:pt x="369" y="160"/>
                </a:cubicBezTo>
                <a:cubicBezTo>
                  <a:pt x="369" y="160"/>
                  <a:pt x="368" y="159"/>
                  <a:pt x="367" y="159"/>
                </a:cubicBezTo>
                <a:cubicBezTo>
                  <a:pt x="365" y="157"/>
                  <a:pt x="365" y="155"/>
                  <a:pt x="365" y="152"/>
                </a:cubicBezTo>
                <a:cubicBezTo>
                  <a:pt x="365" y="149"/>
                  <a:pt x="365" y="142"/>
                  <a:pt x="370" y="143"/>
                </a:cubicBezTo>
                <a:cubicBezTo>
                  <a:pt x="370" y="133"/>
                  <a:pt x="382" y="134"/>
                  <a:pt x="390" y="134"/>
                </a:cubicBezTo>
                <a:cubicBezTo>
                  <a:pt x="395" y="134"/>
                  <a:pt x="400" y="133"/>
                  <a:pt x="406" y="132"/>
                </a:cubicBezTo>
                <a:cubicBezTo>
                  <a:pt x="411" y="130"/>
                  <a:pt x="410" y="129"/>
                  <a:pt x="410" y="125"/>
                </a:cubicBezTo>
                <a:cubicBezTo>
                  <a:pt x="410" y="121"/>
                  <a:pt x="408" y="115"/>
                  <a:pt x="410" y="111"/>
                </a:cubicBezTo>
                <a:cubicBezTo>
                  <a:pt x="411" y="109"/>
                  <a:pt x="413" y="108"/>
                  <a:pt x="415" y="107"/>
                </a:cubicBezTo>
                <a:cubicBezTo>
                  <a:pt x="418" y="105"/>
                  <a:pt x="421" y="103"/>
                  <a:pt x="425" y="104"/>
                </a:cubicBezTo>
                <a:close/>
                <a:moveTo>
                  <a:pt x="374" y="299"/>
                </a:moveTo>
                <a:cubicBezTo>
                  <a:pt x="372" y="301"/>
                  <a:pt x="365" y="300"/>
                  <a:pt x="362" y="300"/>
                </a:cubicBezTo>
                <a:cubicBezTo>
                  <a:pt x="359" y="300"/>
                  <a:pt x="356" y="300"/>
                  <a:pt x="354" y="300"/>
                </a:cubicBezTo>
                <a:cubicBezTo>
                  <a:pt x="347" y="299"/>
                  <a:pt x="341" y="293"/>
                  <a:pt x="338" y="287"/>
                </a:cubicBezTo>
                <a:cubicBezTo>
                  <a:pt x="337" y="285"/>
                  <a:pt x="338" y="285"/>
                  <a:pt x="335" y="285"/>
                </a:cubicBezTo>
                <a:cubicBezTo>
                  <a:pt x="332" y="284"/>
                  <a:pt x="328" y="285"/>
                  <a:pt x="325" y="285"/>
                </a:cubicBezTo>
                <a:cubicBezTo>
                  <a:pt x="320" y="285"/>
                  <a:pt x="313" y="286"/>
                  <a:pt x="310" y="282"/>
                </a:cubicBezTo>
                <a:cubicBezTo>
                  <a:pt x="308" y="278"/>
                  <a:pt x="306" y="275"/>
                  <a:pt x="308" y="271"/>
                </a:cubicBezTo>
                <a:cubicBezTo>
                  <a:pt x="308" y="268"/>
                  <a:pt x="312" y="264"/>
                  <a:pt x="315" y="263"/>
                </a:cubicBezTo>
                <a:cubicBezTo>
                  <a:pt x="317" y="262"/>
                  <a:pt x="324" y="262"/>
                  <a:pt x="326" y="263"/>
                </a:cubicBezTo>
                <a:cubicBezTo>
                  <a:pt x="330" y="264"/>
                  <a:pt x="331" y="269"/>
                  <a:pt x="333" y="271"/>
                </a:cubicBezTo>
                <a:cubicBezTo>
                  <a:pt x="335" y="273"/>
                  <a:pt x="337" y="273"/>
                  <a:pt x="339" y="274"/>
                </a:cubicBezTo>
                <a:cubicBezTo>
                  <a:pt x="339" y="278"/>
                  <a:pt x="342" y="281"/>
                  <a:pt x="345" y="282"/>
                </a:cubicBezTo>
                <a:cubicBezTo>
                  <a:pt x="347" y="283"/>
                  <a:pt x="351" y="282"/>
                  <a:pt x="353" y="282"/>
                </a:cubicBezTo>
                <a:cubicBezTo>
                  <a:pt x="357" y="282"/>
                  <a:pt x="361" y="282"/>
                  <a:pt x="364" y="282"/>
                </a:cubicBezTo>
                <a:cubicBezTo>
                  <a:pt x="370" y="282"/>
                  <a:pt x="376" y="280"/>
                  <a:pt x="377" y="287"/>
                </a:cubicBezTo>
                <a:cubicBezTo>
                  <a:pt x="377" y="290"/>
                  <a:pt x="377" y="297"/>
                  <a:pt x="374" y="299"/>
                </a:cubicBezTo>
                <a:close/>
                <a:moveTo>
                  <a:pt x="262" y="297"/>
                </a:moveTo>
                <a:cubicBezTo>
                  <a:pt x="258" y="297"/>
                  <a:pt x="249" y="296"/>
                  <a:pt x="246" y="293"/>
                </a:cubicBezTo>
                <a:cubicBezTo>
                  <a:pt x="245" y="292"/>
                  <a:pt x="246" y="292"/>
                  <a:pt x="245" y="290"/>
                </a:cubicBezTo>
                <a:cubicBezTo>
                  <a:pt x="245" y="285"/>
                  <a:pt x="244" y="279"/>
                  <a:pt x="240" y="276"/>
                </a:cubicBezTo>
                <a:cubicBezTo>
                  <a:pt x="238" y="275"/>
                  <a:pt x="237" y="274"/>
                  <a:pt x="235" y="273"/>
                </a:cubicBezTo>
                <a:cubicBezTo>
                  <a:pt x="233" y="272"/>
                  <a:pt x="232" y="272"/>
                  <a:pt x="231" y="269"/>
                </a:cubicBezTo>
                <a:cubicBezTo>
                  <a:pt x="230" y="263"/>
                  <a:pt x="235" y="255"/>
                  <a:pt x="226" y="252"/>
                </a:cubicBezTo>
                <a:cubicBezTo>
                  <a:pt x="222" y="251"/>
                  <a:pt x="220" y="251"/>
                  <a:pt x="217" y="247"/>
                </a:cubicBezTo>
                <a:cubicBezTo>
                  <a:pt x="216" y="246"/>
                  <a:pt x="215" y="244"/>
                  <a:pt x="215" y="243"/>
                </a:cubicBezTo>
                <a:cubicBezTo>
                  <a:pt x="214" y="240"/>
                  <a:pt x="217" y="238"/>
                  <a:pt x="217" y="236"/>
                </a:cubicBezTo>
                <a:cubicBezTo>
                  <a:pt x="219" y="230"/>
                  <a:pt x="213" y="231"/>
                  <a:pt x="209" y="230"/>
                </a:cubicBezTo>
                <a:cubicBezTo>
                  <a:pt x="204" y="229"/>
                  <a:pt x="201" y="227"/>
                  <a:pt x="196" y="228"/>
                </a:cubicBezTo>
                <a:cubicBezTo>
                  <a:pt x="192" y="228"/>
                  <a:pt x="188" y="229"/>
                  <a:pt x="184" y="230"/>
                </a:cubicBezTo>
                <a:cubicBezTo>
                  <a:pt x="180" y="231"/>
                  <a:pt x="175" y="232"/>
                  <a:pt x="171" y="232"/>
                </a:cubicBezTo>
                <a:cubicBezTo>
                  <a:pt x="164" y="232"/>
                  <a:pt x="157" y="228"/>
                  <a:pt x="154" y="221"/>
                </a:cubicBezTo>
                <a:cubicBezTo>
                  <a:pt x="152" y="218"/>
                  <a:pt x="151" y="213"/>
                  <a:pt x="150" y="210"/>
                </a:cubicBezTo>
                <a:cubicBezTo>
                  <a:pt x="150" y="208"/>
                  <a:pt x="151" y="206"/>
                  <a:pt x="151" y="205"/>
                </a:cubicBezTo>
                <a:cubicBezTo>
                  <a:pt x="150" y="201"/>
                  <a:pt x="149" y="198"/>
                  <a:pt x="148" y="195"/>
                </a:cubicBezTo>
                <a:cubicBezTo>
                  <a:pt x="146" y="191"/>
                  <a:pt x="144" y="183"/>
                  <a:pt x="146" y="179"/>
                </a:cubicBezTo>
                <a:cubicBezTo>
                  <a:pt x="147" y="177"/>
                  <a:pt x="150" y="176"/>
                  <a:pt x="151" y="173"/>
                </a:cubicBezTo>
                <a:cubicBezTo>
                  <a:pt x="152" y="169"/>
                  <a:pt x="156" y="165"/>
                  <a:pt x="158" y="161"/>
                </a:cubicBezTo>
                <a:cubicBezTo>
                  <a:pt x="160" y="154"/>
                  <a:pt x="151" y="157"/>
                  <a:pt x="147" y="157"/>
                </a:cubicBezTo>
                <a:cubicBezTo>
                  <a:pt x="142" y="157"/>
                  <a:pt x="137" y="157"/>
                  <a:pt x="133" y="156"/>
                </a:cubicBezTo>
                <a:cubicBezTo>
                  <a:pt x="131" y="155"/>
                  <a:pt x="128" y="155"/>
                  <a:pt x="126" y="154"/>
                </a:cubicBezTo>
                <a:cubicBezTo>
                  <a:pt x="125" y="154"/>
                  <a:pt x="125" y="152"/>
                  <a:pt x="124" y="151"/>
                </a:cubicBezTo>
                <a:cubicBezTo>
                  <a:pt x="123" y="150"/>
                  <a:pt x="123" y="150"/>
                  <a:pt x="121" y="149"/>
                </a:cubicBezTo>
                <a:cubicBezTo>
                  <a:pt x="116" y="146"/>
                  <a:pt x="109" y="141"/>
                  <a:pt x="109" y="134"/>
                </a:cubicBezTo>
                <a:cubicBezTo>
                  <a:pt x="108" y="129"/>
                  <a:pt x="108" y="123"/>
                  <a:pt x="110" y="118"/>
                </a:cubicBezTo>
                <a:cubicBezTo>
                  <a:pt x="111" y="113"/>
                  <a:pt x="111" y="108"/>
                  <a:pt x="111" y="103"/>
                </a:cubicBezTo>
                <a:cubicBezTo>
                  <a:pt x="111" y="100"/>
                  <a:pt x="110" y="99"/>
                  <a:pt x="110" y="96"/>
                </a:cubicBezTo>
                <a:cubicBezTo>
                  <a:pt x="109" y="94"/>
                  <a:pt x="110" y="91"/>
                  <a:pt x="110" y="88"/>
                </a:cubicBezTo>
                <a:cubicBezTo>
                  <a:pt x="110" y="85"/>
                  <a:pt x="109" y="81"/>
                  <a:pt x="110" y="78"/>
                </a:cubicBezTo>
                <a:cubicBezTo>
                  <a:pt x="111" y="75"/>
                  <a:pt x="114" y="72"/>
                  <a:pt x="116" y="70"/>
                </a:cubicBezTo>
                <a:cubicBezTo>
                  <a:pt x="119" y="68"/>
                  <a:pt x="121" y="66"/>
                  <a:pt x="125" y="65"/>
                </a:cubicBezTo>
                <a:cubicBezTo>
                  <a:pt x="128" y="64"/>
                  <a:pt x="130" y="65"/>
                  <a:pt x="133" y="65"/>
                </a:cubicBezTo>
                <a:cubicBezTo>
                  <a:pt x="139" y="64"/>
                  <a:pt x="144" y="60"/>
                  <a:pt x="149" y="57"/>
                </a:cubicBezTo>
                <a:cubicBezTo>
                  <a:pt x="153" y="54"/>
                  <a:pt x="156" y="49"/>
                  <a:pt x="162" y="49"/>
                </a:cubicBezTo>
                <a:cubicBezTo>
                  <a:pt x="164" y="49"/>
                  <a:pt x="167" y="49"/>
                  <a:pt x="170" y="49"/>
                </a:cubicBezTo>
                <a:cubicBezTo>
                  <a:pt x="177" y="49"/>
                  <a:pt x="186" y="51"/>
                  <a:pt x="192" y="49"/>
                </a:cubicBezTo>
                <a:cubicBezTo>
                  <a:pt x="197" y="47"/>
                  <a:pt x="198" y="44"/>
                  <a:pt x="202" y="47"/>
                </a:cubicBezTo>
                <a:cubicBezTo>
                  <a:pt x="205" y="50"/>
                  <a:pt x="206" y="51"/>
                  <a:pt x="210" y="51"/>
                </a:cubicBezTo>
                <a:cubicBezTo>
                  <a:pt x="219" y="51"/>
                  <a:pt x="221" y="44"/>
                  <a:pt x="227" y="39"/>
                </a:cubicBezTo>
                <a:cubicBezTo>
                  <a:pt x="231" y="36"/>
                  <a:pt x="233" y="36"/>
                  <a:pt x="238" y="35"/>
                </a:cubicBezTo>
                <a:cubicBezTo>
                  <a:pt x="242" y="34"/>
                  <a:pt x="246" y="29"/>
                  <a:pt x="249" y="29"/>
                </a:cubicBezTo>
                <a:cubicBezTo>
                  <a:pt x="253" y="29"/>
                  <a:pt x="256" y="32"/>
                  <a:pt x="259" y="34"/>
                </a:cubicBezTo>
                <a:cubicBezTo>
                  <a:pt x="263" y="37"/>
                  <a:pt x="266" y="37"/>
                  <a:pt x="271" y="37"/>
                </a:cubicBezTo>
                <a:cubicBezTo>
                  <a:pt x="274" y="37"/>
                  <a:pt x="276" y="37"/>
                  <a:pt x="279" y="36"/>
                </a:cubicBezTo>
                <a:cubicBezTo>
                  <a:pt x="283" y="36"/>
                  <a:pt x="283" y="35"/>
                  <a:pt x="285" y="33"/>
                </a:cubicBezTo>
                <a:cubicBezTo>
                  <a:pt x="290" y="28"/>
                  <a:pt x="296" y="27"/>
                  <a:pt x="302" y="27"/>
                </a:cubicBezTo>
                <a:cubicBezTo>
                  <a:pt x="305" y="26"/>
                  <a:pt x="310" y="26"/>
                  <a:pt x="312" y="28"/>
                </a:cubicBezTo>
                <a:cubicBezTo>
                  <a:pt x="316" y="29"/>
                  <a:pt x="317" y="32"/>
                  <a:pt x="321" y="33"/>
                </a:cubicBezTo>
                <a:cubicBezTo>
                  <a:pt x="324" y="33"/>
                  <a:pt x="327" y="33"/>
                  <a:pt x="330" y="32"/>
                </a:cubicBezTo>
                <a:cubicBezTo>
                  <a:pt x="335" y="30"/>
                  <a:pt x="338" y="25"/>
                  <a:pt x="343" y="25"/>
                </a:cubicBezTo>
                <a:cubicBezTo>
                  <a:pt x="347" y="25"/>
                  <a:pt x="351" y="24"/>
                  <a:pt x="355" y="24"/>
                </a:cubicBezTo>
                <a:cubicBezTo>
                  <a:pt x="360" y="24"/>
                  <a:pt x="361" y="26"/>
                  <a:pt x="364" y="29"/>
                </a:cubicBezTo>
                <a:cubicBezTo>
                  <a:pt x="367" y="31"/>
                  <a:pt x="367" y="33"/>
                  <a:pt x="369" y="35"/>
                </a:cubicBezTo>
                <a:cubicBezTo>
                  <a:pt x="371" y="36"/>
                  <a:pt x="371" y="39"/>
                  <a:pt x="373" y="40"/>
                </a:cubicBezTo>
                <a:cubicBezTo>
                  <a:pt x="375" y="41"/>
                  <a:pt x="377" y="40"/>
                  <a:pt x="379" y="41"/>
                </a:cubicBezTo>
                <a:cubicBezTo>
                  <a:pt x="381" y="42"/>
                  <a:pt x="384" y="44"/>
                  <a:pt x="386" y="44"/>
                </a:cubicBezTo>
                <a:cubicBezTo>
                  <a:pt x="386" y="44"/>
                  <a:pt x="386" y="43"/>
                  <a:pt x="386" y="43"/>
                </a:cubicBezTo>
                <a:cubicBezTo>
                  <a:pt x="390" y="42"/>
                  <a:pt x="393" y="46"/>
                  <a:pt x="396" y="48"/>
                </a:cubicBezTo>
                <a:cubicBezTo>
                  <a:pt x="398" y="50"/>
                  <a:pt x="400" y="51"/>
                  <a:pt x="402" y="52"/>
                </a:cubicBezTo>
                <a:cubicBezTo>
                  <a:pt x="402" y="53"/>
                  <a:pt x="403" y="53"/>
                  <a:pt x="404" y="54"/>
                </a:cubicBezTo>
                <a:cubicBezTo>
                  <a:pt x="405" y="54"/>
                  <a:pt x="407" y="54"/>
                  <a:pt x="408" y="55"/>
                </a:cubicBezTo>
                <a:cubicBezTo>
                  <a:pt x="411" y="56"/>
                  <a:pt x="412" y="59"/>
                  <a:pt x="412" y="61"/>
                </a:cubicBezTo>
                <a:cubicBezTo>
                  <a:pt x="413" y="68"/>
                  <a:pt x="412" y="73"/>
                  <a:pt x="406" y="76"/>
                </a:cubicBezTo>
                <a:cubicBezTo>
                  <a:pt x="402" y="77"/>
                  <a:pt x="397" y="75"/>
                  <a:pt x="393" y="75"/>
                </a:cubicBezTo>
                <a:cubicBezTo>
                  <a:pt x="392" y="75"/>
                  <a:pt x="387" y="73"/>
                  <a:pt x="386" y="74"/>
                </a:cubicBezTo>
                <a:cubicBezTo>
                  <a:pt x="385" y="82"/>
                  <a:pt x="379" y="80"/>
                  <a:pt x="372" y="80"/>
                </a:cubicBezTo>
                <a:cubicBezTo>
                  <a:pt x="368" y="80"/>
                  <a:pt x="365" y="78"/>
                  <a:pt x="360" y="78"/>
                </a:cubicBezTo>
                <a:cubicBezTo>
                  <a:pt x="358" y="78"/>
                  <a:pt x="354" y="78"/>
                  <a:pt x="352" y="80"/>
                </a:cubicBezTo>
                <a:cubicBezTo>
                  <a:pt x="351" y="82"/>
                  <a:pt x="351" y="87"/>
                  <a:pt x="352" y="89"/>
                </a:cubicBezTo>
                <a:cubicBezTo>
                  <a:pt x="353" y="97"/>
                  <a:pt x="358" y="101"/>
                  <a:pt x="363" y="106"/>
                </a:cubicBezTo>
                <a:cubicBezTo>
                  <a:pt x="366" y="109"/>
                  <a:pt x="367" y="116"/>
                  <a:pt x="363" y="119"/>
                </a:cubicBezTo>
                <a:cubicBezTo>
                  <a:pt x="360" y="120"/>
                  <a:pt x="357" y="121"/>
                  <a:pt x="354" y="121"/>
                </a:cubicBezTo>
                <a:cubicBezTo>
                  <a:pt x="351" y="122"/>
                  <a:pt x="349" y="123"/>
                  <a:pt x="347" y="124"/>
                </a:cubicBezTo>
                <a:cubicBezTo>
                  <a:pt x="342" y="125"/>
                  <a:pt x="339" y="120"/>
                  <a:pt x="336" y="118"/>
                </a:cubicBezTo>
                <a:cubicBezTo>
                  <a:pt x="332" y="115"/>
                  <a:pt x="327" y="113"/>
                  <a:pt x="323" y="113"/>
                </a:cubicBezTo>
                <a:cubicBezTo>
                  <a:pt x="320" y="112"/>
                  <a:pt x="312" y="111"/>
                  <a:pt x="310" y="113"/>
                </a:cubicBezTo>
                <a:cubicBezTo>
                  <a:pt x="308" y="115"/>
                  <a:pt x="310" y="116"/>
                  <a:pt x="309" y="118"/>
                </a:cubicBezTo>
                <a:cubicBezTo>
                  <a:pt x="306" y="122"/>
                  <a:pt x="297" y="119"/>
                  <a:pt x="295" y="124"/>
                </a:cubicBezTo>
                <a:cubicBezTo>
                  <a:pt x="294" y="126"/>
                  <a:pt x="294" y="131"/>
                  <a:pt x="296" y="133"/>
                </a:cubicBezTo>
                <a:cubicBezTo>
                  <a:pt x="297" y="134"/>
                  <a:pt x="298" y="134"/>
                  <a:pt x="298" y="135"/>
                </a:cubicBezTo>
                <a:cubicBezTo>
                  <a:pt x="299" y="136"/>
                  <a:pt x="299" y="138"/>
                  <a:pt x="299" y="139"/>
                </a:cubicBezTo>
                <a:cubicBezTo>
                  <a:pt x="296" y="142"/>
                  <a:pt x="290" y="142"/>
                  <a:pt x="287" y="143"/>
                </a:cubicBezTo>
                <a:cubicBezTo>
                  <a:pt x="282" y="144"/>
                  <a:pt x="277" y="146"/>
                  <a:pt x="272" y="147"/>
                </a:cubicBezTo>
                <a:cubicBezTo>
                  <a:pt x="268" y="156"/>
                  <a:pt x="274" y="167"/>
                  <a:pt x="269" y="175"/>
                </a:cubicBezTo>
                <a:cubicBezTo>
                  <a:pt x="264" y="183"/>
                  <a:pt x="254" y="180"/>
                  <a:pt x="248" y="186"/>
                </a:cubicBezTo>
                <a:cubicBezTo>
                  <a:pt x="244" y="189"/>
                  <a:pt x="243" y="194"/>
                  <a:pt x="243" y="199"/>
                </a:cubicBezTo>
                <a:cubicBezTo>
                  <a:pt x="243" y="203"/>
                  <a:pt x="243" y="206"/>
                  <a:pt x="244" y="210"/>
                </a:cubicBezTo>
                <a:cubicBezTo>
                  <a:pt x="246" y="214"/>
                  <a:pt x="245" y="218"/>
                  <a:pt x="245" y="222"/>
                </a:cubicBezTo>
                <a:cubicBezTo>
                  <a:pt x="245" y="227"/>
                  <a:pt x="246" y="232"/>
                  <a:pt x="245" y="238"/>
                </a:cubicBezTo>
                <a:cubicBezTo>
                  <a:pt x="245" y="240"/>
                  <a:pt x="245" y="241"/>
                  <a:pt x="246" y="243"/>
                </a:cubicBezTo>
                <a:cubicBezTo>
                  <a:pt x="249" y="247"/>
                  <a:pt x="255" y="250"/>
                  <a:pt x="259" y="251"/>
                </a:cubicBezTo>
                <a:cubicBezTo>
                  <a:pt x="262" y="252"/>
                  <a:pt x="269" y="255"/>
                  <a:pt x="270" y="258"/>
                </a:cubicBezTo>
                <a:cubicBezTo>
                  <a:pt x="271" y="260"/>
                  <a:pt x="271" y="264"/>
                  <a:pt x="271" y="266"/>
                </a:cubicBezTo>
                <a:cubicBezTo>
                  <a:pt x="271" y="273"/>
                  <a:pt x="276" y="277"/>
                  <a:pt x="282" y="281"/>
                </a:cubicBezTo>
                <a:cubicBezTo>
                  <a:pt x="285" y="282"/>
                  <a:pt x="288" y="284"/>
                  <a:pt x="289" y="287"/>
                </a:cubicBezTo>
                <a:cubicBezTo>
                  <a:pt x="289" y="289"/>
                  <a:pt x="289" y="292"/>
                  <a:pt x="288" y="294"/>
                </a:cubicBezTo>
                <a:cubicBezTo>
                  <a:pt x="286" y="296"/>
                  <a:pt x="277" y="297"/>
                  <a:pt x="274" y="297"/>
                </a:cubicBezTo>
                <a:cubicBezTo>
                  <a:pt x="270" y="298"/>
                  <a:pt x="266" y="297"/>
                  <a:pt x="262" y="297"/>
                </a:cubicBezTo>
                <a:close/>
                <a:moveTo>
                  <a:pt x="474" y="413"/>
                </a:moveTo>
                <a:cubicBezTo>
                  <a:pt x="472" y="418"/>
                  <a:pt x="468" y="419"/>
                  <a:pt x="465" y="423"/>
                </a:cubicBezTo>
                <a:cubicBezTo>
                  <a:pt x="461" y="428"/>
                  <a:pt x="459" y="434"/>
                  <a:pt x="452" y="436"/>
                </a:cubicBezTo>
                <a:cubicBezTo>
                  <a:pt x="448" y="436"/>
                  <a:pt x="448" y="436"/>
                  <a:pt x="447" y="440"/>
                </a:cubicBezTo>
                <a:cubicBezTo>
                  <a:pt x="445" y="445"/>
                  <a:pt x="443" y="449"/>
                  <a:pt x="441" y="454"/>
                </a:cubicBezTo>
                <a:cubicBezTo>
                  <a:pt x="438" y="459"/>
                  <a:pt x="437" y="465"/>
                  <a:pt x="435" y="470"/>
                </a:cubicBezTo>
                <a:cubicBezTo>
                  <a:pt x="434" y="473"/>
                  <a:pt x="435" y="472"/>
                  <a:pt x="432" y="473"/>
                </a:cubicBezTo>
                <a:cubicBezTo>
                  <a:pt x="429" y="473"/>
                  <a:pt x="426" y="473"/>
                  <a:pt x="423" y="475"/>
                </a:cubicBezTo>
                <a:cubicBezTo>
                  <a:pt x="421" y="475"/>
                  <a:pt x="419" y="476"/>
                  <a:pt x="416" y="477"/>
                </a:cubicBezTo>
                <a:cubicBezTo>
                  <a:pt x="412" y="478"/>
                  <a:pt x="407" y="479"/>
                  <a:pt x="403" y="479"/>
                </a:cubicBezTo>
                <a:cubicBezTo>
                  <a:pt x="402" y="479"/>
                  <a:pt x="401" y="479"/>
                  <a:pt x="400" y="480"/>
                </a:cubicBezTo>
                <a:cubicBezTo>
                  <a:pt x="399" y="481"/>
                  <a:pt x="400" y="482"/>
                  <a:pt x="399" y="484"/>
                </a:cubicBezTo>
                <a:cubicBezTo>
                  <a:pt x="399" y="487"/>
                  <a:pt x="399" y="492"/>
                  <a:pt x="395" y="493"/>
                </a:cubicBezTo>
                <a:cubicBezTo>
                  <a:pt x="394" y="494"/>
                  <a:pt x="390" y="494"/>
                  <a:pt x="388" y="493"/>
                </a:cubicBezTo>
                <a:cubicBezTo>
                  <a:pt x="384" y="493"/>
                  <a:pt x="381" y="493"/>
                  <a:pt x="379" y="489"/>
                </a:cubicBezTo>
                <a:cubicBezTo>
                  <a:pt x="378" y="485"/>
                  <a:pt x="376" y="481"/>
                  <a:pt x="375" y="477"/>
                </a:cubicBezTo>
                <a:cubicBezTo>
                  <a:pt x="374" y="474"/>
                  <a:pt x="375" y="472"/>
                  <a:pt x="374" y="469"/>
                </a:cubicBezTo>
                <a:cubicBezTo>
                  <a:pt x="374" y="465"/>
                  <a:pt x="372" y="461"/>
                  <a:pt x="368" y="457"/>
                </a:cubicBezTo>
                <a:cubicBezTo>
                  <a:pt x="362" y="451"/>
                  <a:pt x="352" y="455"/>
                  <a:pt x="347" y="448"/>
                </a:cubicBezTo>
                <a:cubicBezTo>
                  <a:pt x="344" y="445"/>
                  <a:pt x="342" y="439"/>
                  <a:pt x="344" y="435"/>
                </a:cubicBezTo>
                <a:cubicBezTo>
                  <a:pt x="345" y="433"/>
                  <a:pt x="348" y="433"/>
                  <a:pt x="349" y="431"/>
                </a:cubicBezTo>
                <a:cubicBezTo>
                  <a:pt x="350" y="430"/>
                  <a:pt x="351" y="427"/>
                  <a:pt x="351" y="425"/>
                </a:cubicBezTo>
                <a:cubicBezTo>
                  <a:pt x="352" y="423"/>
                  <a:pt x="355" y="419"/>
                  <a:pt x="354" y="417"/>
                </a:cubicBezTo>
                <a:cubicBezTo>
                  <a:pt x="353" y="412"/>
                  <a:pt x="347" y="410"/>
                  <a:pt x="347" y="406"/>
                </a:cubicBezTo>
                <a:cubicBezTo>
                  <a:pt x="345" y="399"/>
                  <a:pt x="349" y="396"/>
                  <a:pt x="353" y="392"/>
                </a:cubicBezTo>
                <a:cubicBezTo>
                  <a:pt x="356" y="389"/>
                  <a:pt x="357" y="383"/>
                  <a:pt x="355" y="379"/>
                </a:cubicBezTo>
                <a:cubicBezTo>
                  <a:pt x="354" y="375"/>
                  <a:pt x="351" y="373"/>
                  <a:pt x="348" y="371"/>
                </a:cubicBezTo>
                <a:cubicBezTo>
                  <a:pt x="347" y="369"/>
                  <a:pt x="347" y="369"/>
                  <a:pt x="346" y="367"/>
                </a:cubicBezTo>
                <a:cubicBezTo>
                  <a:pt x="342" y="363"/>
                  <a:pt x="339" y="360"/>
                  <a:pt x="335" y="357"/>
                </a:cubicBezTo>
                <a:cubicBezTo>
                  <a:pt x="331" y="353"/>
                  <a:pt x="328" y="348"/>
                  <a:pt x="325" y="343"/>
                </a:cubicBezTo>
                <a:cubicBezTo>
                  <a:pt x="324" y="340"/>
                  <a:pt x="322" y="337"/>
                  <a:pt x="321" y="334"/>
                </a:cubicBezTo>
                <a:cubicBezTo>
                  <a:pt x="319" y="329"/>
                  <a:pt x="319" y="324"/>
                  <a:pt x="317" y="320"/>
                </a:cubicBezTo>
                <a:cubicBezTo>
                  <a:pt x="314" y="317"/>
                  <a:pt x="311" y="317"/>
                  <a:pt x="307" y="317"/>
                </a:cubicBezTo>
                <a:cubicBezTo>
                  <a:pt x="300" y="317"/>
                  <a:pt x="296" y="322"/>
                  <a:pt x="288" y="321"/>
                </a:cubicBezTo>
                <a:cubicBezTo>
                  <a:pt x="284" y="320"/>
                  <a:pt x="279" y="318"/>
                  <a:pt x="278" y="314"/>
                </a:cubicBezTo>
                <a:cubicBezTo>
                  <a:pt x="278" y="312"/>
                  <a:pt x="279" y="309"/>
                  <a:pt x="281" y="308"/>
                </a:cubicBezTo>
                <a:cubicBezTo>
                  <a:pt x="282" y="307"/>
                  <a:pt x="284" y="307"/>
                  <a:pt x="285" y="307"/>
                </a:cubicBezTo>
                <a:cubicBezTo>
                  <a:pt x="288" y="305"/>
                  <a:pt x="291" y="304"/>
                  <a:pt x="295" y="303"/>
                </a:cubicBezTo>
                <a:cubicBezTo>
                  <a:pt x="298" y="303"/>
                  <a:pt x="301" y="304"/>
                  <a:pt x="305" y="304"/>
                </a:cubicBezTo>
                <a:cubicBezTo>
                  <a:pt x="303" y="299"/>
                  <a:pt x="309" y="301"/>
                  <a:pt x="310" y="302"/>
                </a:cubicBezTo>
                <a:cubicBezTo>
                  <a:pt x="312" y="303"/>
                  <a:pt x="313" y="305"/>
                  <a:pt x="315" y="306"/>
                </a:cubicBezTo>
                <a:cubicBezTo>
                  <a:pt x="316" y="307"/>
                  <a:pt x="319" y="307"/>
                  <a:pt x="321" y="307"/>
                </a:cubicBezTo>
                <a:cubicBezTo>
                  <a:pt x="324" y="308"/>
                  <a:pt x="326" y="309"/>
                  <a:pt x="329" y="310"/>
                </a:cubicBezTo>
                <a:cubicBezTo>
                  <a:pt x="332" y="311"/>
                  <a:pt x="333" y="311"/>
                  <a:pt x="335" y="312"/>
                </a:cubicBezTo>
                <a:cubicBezTo>
                  <a:pt x="337" y="314"/>
                  <a:pt x="340" y="315"/>
                  <a:pt x="341" y="316"/>
                </a:cubicBezTo>
                <a:cubicBezTo>
                  <a:pt x="343" y="318"/>
                  <a:pt x="343" y="322"/>
                  <a:pt x="346" y="323"/>
                </a:cubicBezTo>
                <a:cubicBezTo>
                  <a:pt x="348" y="324"/>
                  <a:pt x="349" y="324"/>
                  <a:pt x="351" y="324"/>
                </a:cubicBezTo>
                <a:cubicBezTo>
                  <a:pt x="356" y="325"/>
                  <a:pt x="362" y="331"/>
                  <a:pt x="367" y="329"/>
                </a:cubicBezTo>
                <a:cubicBezTo>
                  <a:pt x="372" y="326"/>
                  <a:pt x="372" y="317"/>
                  <a:pt x="377" y="316"/>
                </a:cubicBezTo>
                <a:cubicBezTo>
                  <a:pt x="378" y="316"/>
                  <a:pt x="384" y="316"/>
                  <a:pt x="384" y="316"/>
                </a:cubicBezTo>
                <a:cubicBezTo>
                  <a:pt x="387" y="316"/>
                  <a:pt x="390" y="317"/>
                  <a:pt x="392" y="318"/>
                </a:cubicBezTo>
                <a:cubicBezTo>
                  <a:pt x="400" y="322"/>
                  <a:pt x="402" y="329"/>
                  <a:pt x="406" y="335"/>
                </a:cubicBezTo>
                <a:cubicBezTo>
                  <a:pt x="409" y="338"/>
                  <a:pt x="412" y="342"/>
                  <a:pt x="416" y="343"/>
                </a:cubicBezTo>
                <a:cubicBezTo>
                  <a:pt x="421" y="344"/>
                  <a:pt x="426" y="343"/>
                  <a:pt x="431" y="343"/>
                </a:cubicBezTo>
                <a:cubicBezTo>
                  <a:pt x="434" y="343"/>
                  <a:pt x="441" y="341"/>
                  <a:pt x="444" y="344"/>
                </a:cubicBezTo>
                <a:cubicBezTo>
                  <a:pt x="446" y="345"/>
                  <a:pt x="446" y="348"/>
                  <a:pt x="447" y="350"/>
                </a:cubicBezTo>
                <a:cubicBezTo>
                  <a:pt x="449" y="352"/>
                  <a:pt x="450" y="354"/>
                  <a:pt x="452" y="357"/>
                </a:cubicBezTo>
                <a:cubicBezTo>
                  <a:pt x="454" y="361"/>
                  <a:pt x="458" y="365"/>
                  <a:pt x="463" y="367"/>
                </a:cubicBezTo>
                <a:cubicBezTo>
                  <a:pt x="468" y="368"/>
                  <a:pt x="473" y="366"/>
                  <a:pt x="477" y="367"/>
                </a:cubicBezTo>
                <a:cubicBezTo>
                  <a:pt x="480" y="367"/>
                  <a:pt x="485" y="368"/>
                  <a:pt x="486" y="371"/>
                </a:cubicBezTo>
                <a:cubicBezTo>
                  <a:pt x="488" y="373"/>
                  <a:pt x="487" y="379"/>
                  <a:pt x="487" y="382"/>
                </a:cubicBezTo>
                <a:cubicBezTo>
                  <a:pt x="487" y="393"/>
                  <a:pt x="479" y="403"/>
                  <a:pt x="474" y="4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30986" y="3251048"/>
            <a:ext cx="3339974" cy="1398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25016" y="3251048"/>
            <a:ext cx="2445943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30986" y="5831387"/>
            <a:ext cx="3339974" cy="180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08017" y="5831387"/>
            <a:ext cx="2170975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30986" y="3896133"/>
            <a:ext cx="3339974" cy="1398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54996" y="3896133"/>
            <a:ext cx="271596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30986" y="4541218"/>
            <a:ext cx="3339974" cy="1398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29640" y="4541218"/>
            <a:ext cx="2941320" cy="164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30986" y="5186303"/>
            <a:ext cx="3339974" cy="13985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613068" y="5186303"/>
            <a:ext cx="235789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76241" y="3193826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80%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7080" y="578288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72%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2271" y="384109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85%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5859" y="4488356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98%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93874" y="5135621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77%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9900" y="3206889"/>
            <a:ext cx="193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sz="11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indicator name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9900" y="5795950"/>
            <a:ext cx="193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indicator name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99900" y="3854154"/>
            <a:ext cx="193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indicator name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99900" y="4501419"/>
            <a:ext cx="193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indicator name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99900" y="5148684"/>
            <a:ext cx="193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indicator name</a:t>
            </a:r>
          </a:p>
        </p:txBody>
      </p:sp>
      <p:sp>
        <p:nvSpPr>
          <p:cNvPr id="117" name="TextBox 116"/>
          <p:cNvSpPr txBox="1"/>
          <p:nvPr/>
        </p:nvSpPr>
        <p:spPr>
          <a:xfrm flipH="1">
            <a:off x="7422960" y="908528"/>
            <a:ext cx="4150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COUNT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YOUR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GROWTH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flipH="1">
            <a:off x="9345332" y="2286626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ook for the profit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 flipH="1">
            <a:off x="9779591" y="981514"/>
            <a:ext cx="170688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4" name="Picture Placeholder 153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328776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flipH="1">
            <a:off x="7512727" y="908528"/>
            <a:ext cx="4060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ALL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DATA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IS COMPLETE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9922466" y="981514"/>
            <a:ext cx="1584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086730" y="2466761"/>
            <a:ext cx="3528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now you have</a:t>
            </a:r>
          </a:p>
          <a:p>
            <a:pPr algn="r"/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all you need</a:t>
            </a:r>
          </a:p>
          <a:p>
            <a:pPr algn="r"/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to find your best way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99257" y="4935915"/>
            <a:ext cx="1487114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284196" y="4915796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ign out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grpSp>
        <p:nvGrpSpPr>
          <p:cNvPr id="27" name="Group 26"/>
          <p:cNvGrpSpPr/>
          <p:nvPr/>
        </p:nvGrpSpPr>
        <p:grpSpPr>
          <a:xfrm>
            <a:off x="0" y="-4196"/>
            <a:ext cx="8110086" cy="6862196"/>
            <a:chOff x="0" y="0"/>
            <a:chExt cx="8110086" cy="6862196"/>
          </a:xfrm>
          <a:solidFill>
            <a:schemeClr val="tx1">
              <a:alpha val="70000"/>
            </a:schemeClr>
          </a:solidFill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5082929" y="4248598"/>
              <a:ext cx="391920" cy="399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876386" y="4253407"/>
              <a:ext cx="250059" cy="218802"/>
            </a:xfrm>
            <a:custGeom>
              <a:avLst/>
              <a:gdLst>
                <a:gd name="T0" fmla="*/ 30 w 64"/>
                <a:gd name="T1" fmla="*/ 0 h 56"/>
                <a:gd name="T2" fmla="*/ 0 w 64"/>
                <a:gd name="T3" fmla="*/ 0 h 56"/>
                <a:gd name="T4" fmla="*/ 0 w 64"/>
                <a:gd name="T5" fmla="*/ 56 h 56"/>
                <a:gd name="T6" fmla="*/ 30 w 64"/>
                <a:gd name="T7" fmla="*/ 56 h 56"/>
                <a:gd name="T8" fmla="*/ 64 w 64"/>
                <a:gd name="T9" fmla="*/ 28 h 56"/>
                <a:gd name="T10" fmla="*/ 30 w 6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6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52" y="56"/>
                    <a:pt x="64" y="45"/>
                    <a:pt x="64" y="28"/>
                  </a:cubicBezTo>
                  <a:cubicBezTo>
                    <a:pt x="64" y="10"/>
                    <a:pt x="5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0" y="0"/>
              <a:ext cx="8110086" cy="6862196"/>
            </a:xfrm>
            <a:custGeom>
              <a:avLst/>
              <a:gdLst>
                <a:gd name="T0" fmla="*/ 1443 w 2077"/>
                <a:gd name="T1" fmla="*/ 9 h 1754"/>
                <a:gd name="T2" fmla="*/ 0 w 2077"/>
                <a:gd name="T3" fmla="*/ 0 h 1754"/>
                <a:gd name="T4" fmla="*/ 1744 w 2077"/>
                <a:gd name="T5" fmla="*/ 1754 h 1754"/>
                <a:gd name="T6" fmla="*/ 2049 w 2077"/>
                <a:gd name="T7" fmla="*/ 1225 h 1754"/>
                <a:gd name="T8" fmla="*/ 751 w 2077"/>
                <a:gd name="T9" fmla="*/ 1045 h 1754"/>
                <a:gd name="T10" fmla="*/ 767 w 2077"/>
                <a:gd name="T11" fmla="*/ 1090 h 1754"/>
                <a:gd name="T12" fmla="*/ 731 w 2077"/>
                <a:gd name="T13" fmla="*/ 1123 h 1754"/>
                <a:gd name="T14" fmla="*/ 729 w 2077"/>
                <a:gd name="T15" fmla="*/ 1067 h 1754"/>
                <a:gd name="T16" fmla="*/ 575 w 2077"/>
                <a:gd name="T17" fmla="*/ 1057 h 1754"/>
                <a:gd name="T18" fmla="*/ 714 w 2077"/>
                <a:gd name="T19" fmla="*/ 1087 h 1754"/>
                <a:gd name="T20" fmla="*/ 663 w 2077"/>
                <a:gd name="T21" fmla="*/ 1217 h 1754"/>
                <a:gd name="T22" fmla="*/ 626 w 2077"/>
                <a:gd name="T23" fmla="*/ 1087 h 1754"/>
                <a:gd name="T24" fmla="*/ 575 w 2077"/>
                <a:gd name="T25" fmla="*/ 1057 h 1754"/>
                <a:gd name="T26" fmla="*/ 560 w 2077"/>
                <a:gd name="T27" fmla="*/ 1057 h 1754"/>
                <a:gd name="T28" fmla="*/ 476 w 2077"/>
                <a:gd name="T29" fmla="*/ 1087 h 1754"/>
                <a:gd name="T30" fmla="*/ 550 w 2077"/>
                <a:gd name="T31" fmla="*/ 1121 h 1754"/>
                <a:gd name="T32" fmla="*/ 476 w 2077"/>
                <a:gd name="T33" fmla="*/ 1150 h 1754"/>
                <a:gd name="T34" fmla="*/ 563 w 2077"/>
                <a:gd name="T35" fmla="*/ 1187 h 1754"/>
                <a:gd name="T36" fmla="*/ 439 w 2077"/>
                <a:gd name="T37" fmla="*/ 1217 h 1754"/>
                <a:gd name="T38" fmla="*/ 301 w 2077"/>
                <a:gd name="T39" fmla="*/ 1057 h 1754"/>
                <a:gd name="T40" fmla="*/ 338 w 2077"/>
                <a:gd name="T41" fmla="*/ 1187 h 1754"/>
                <a:gd name="T42" fmla="*/ 418 w 2077"/>
                <a:gd name="T43" fmla="*/ 1217 h 1754"/>
                <a:gd name="T44" fmla="*/ 301 w 2077"/>
                <a:gd name="T45" fmla="*/ 1057 h 1754"/>
                <a:gd name="T46" fmla="*/ 301 w 2077"/>
                <a:gd name="T47" fmla="*/ 1265 h 1754"/>
                <a:gd name="T48" fmla="*/ 923 w 2077"/>
                <a:gd name="T49" fmla="*/ 1244 h 1754"/>
                <a:gd name="T50" fmla="*/ 855 w 2077"/>
                <a:gd name="T51" fmla="*/ 1220 h 1754"/>
                <a:gd name="T52" fmla="*/ 802 w 2077"/>
                <a:gd name="T53" fmla="*/ 1173 h 1754"/>
                <a:gd name="T54" fmla="*/ 886 w 2077"/>
                <a:gd name="T55" fmla="*/ 1173 h 1754"/>
                <a:gd name="T56" fmla="*/ 860 w 2077"/>
                <a:gd name="T57" fmla="*/ 1054 h 1754"/>
                <a:gd name="T58" fmla="*/ 904 w 2077"/>
                <a:gd name="T59" fmla="*/ 1096 h 1754"/>
                <a:gd name="T60" fmla="*/ 830 w 2077"/>
                <a:gd name="T61" fmla="*/ 1102 h 1754"/>
                <a:gd name="T62" fmla="*/ 855 w 2077"/>
                <a:gd name="T63" fmla="*/ 1220 h 1754"/>
                <a:gd name="T64" fmla="*/ 1163 w 2077"/>
                <a:gd name="T65" fmla="*/ 1217 h 1754"/>
                <a:gd name="T66" fmla="*/ 1091 w 2077"/>
                <a:gd name="T67" fmla="*/ 1217 h 1754"/>
                <a:gd name="T68" fmla="*/ 999 w 2077"/>
                <a:gd name="T69" fmla="*/ 1057 h 1754"/>
                <a:gd name="T70" fmla="*/ 1074 w 2077"/>
                <a:gd name="T71" fmla="*/ 1169 h 1754"/>
                <a:gd name="T72" fmla="*/ 1146 w 2077"/>
                <a:gd name="T73" fmla="*/ 1057 h 1754"/>
                <a:gd name="T74" fmla="*/ 1220 w 2077"/>
                <a:gd name="T75" fmla="*/ 1057 h 1754"/>
                <a:gd name="T76" fmla="*/ 1203 w 2077"/>
                <a:gd name="T77" fmla="*/ 1217 h 1754"/>
                <a:gd name="T78" fmla="*/ 1264 w 2077"/>
                <a:gd name="T79" fmla="*/ 1137 h 1754"/>
                <a:gd name="T80" fmla="*/ 1439 w 2077"/>
                <a:gd name="T81" fmla="*/ 1137 h 1754"/>
                <a:gd name="T82" fmla="*/ 1570 w 2077"/>
                <a:gd name="T83" fmla="*/ 1217 h 1754"/>
                <a:gd name="T84" fmla="*/ 1505 w 2077"/>
                <a:gd name="T85" fmla="*/ 1172 h 1754"/>
                <a:gd name="T86" fmla="*/ 1467 w 2077"/>
                <a:gd name="T87" fmla="*/ 1217 h 1754"/>
                <a:gd name="T88" fmla="*/ 1537 w 2077"/>
                <a:gd name="T89" fmla="*/ 1057 h 1754"/>
                <a:gd name="T90" fmla="*/ 1573 w 2077"/>
                <a:gd name="T91" fmla="*/ 1166 h 1754"/>
                <a:gd name="T92" fmla="*/ 1570 w 2077"/>
                <a:gd name="T93" fmla="*/ 1217 h 1754"/>
                <a:gd name="T94" fmla="*/ 1694 w 2077"/>
                <a:gd name="T95" fmla="*/ 1154 h 1754"/>
                <a:gd name="T96" fmla="*/ 1673 w 2077"/>
                <a:gd name="T97" fmla="*/ 1217 h 1754"/>
                <a:gd name="T98" fmla="*/ 1636 w 2077"/>
                <a:gd name="T99" fmla="*/ 1057 h 1754"/>
                <a:gd name="T100" fmla="*/ 1673 w 2077"/>
                <a:gd name="T101" fmla="*/ 1132 h 1754"/>
                <a:gd name="T102" fmla="*/ 1785 w 2077"/>
                <a:gd name="T103" fmla="*/ 1057 h 1754"/>
                <a:gd name="T104" fmla="*/ 1789 w 2077"/>
                <a:gd name="T105" fmla="*/ 1217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77" h="1754">
                  <a:moveTo>
                    <a:pt x="2049" y="1061"/>
                  </a:moveTo>
                  <a:cubicBezTo>
                    <a:pt x="2049" y="1061"/>
                    <a:pt x="2049" y="1061"/>
                    <a:pt x="1443" y="9"/>
                  </a:cubicBezTo>
                  <a:cubicBezTo>
                    <a:pt x="1438" y="0"/>
                    <a:pt x="1438" y="0"/>
                    <a:pt x="14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4"/>
                    <a:pt x="0" y="1754"/>
                    <a:pt x="0" y="1754"/>
                  </a:cubicBezTo>
                  <a:cubicBezTo>
                    <a:pt x="1744" y="1754"/>
                    <a:pt x="1744" y="1754"/>
                    <a:pt x="1744" y="1754"/>
                  </a:cubicBezTo>
                  <a:cubicBezTo>
                    <a:pt x="1769" y="1711"/>
                    <a:pt x="1769" y="1711"/>
                    <a:pt x="1769" y="1711"/>
                  </a:cubicBezTo>
                  <a:cubicBezTo>
                    <a:pt x="1851" y="1567"/>
                    <a:pt x="1944" y="1406"/>
                    <a:pt x="2049" y="1225"/>
                  </a:cubicBezTo>
                  <a:cubicBezTo>
                    <a:pt x="2077" y="1174"/>
                    <a:pt x="2077" y="1110"/>
                    <a:pt x="2049" y="1061"/>
                  </a:cubicBezTo>
                  <a:close/>
                  <a:moveTo>
                    <a:pt x="751" y="1045"/>
                  </a:moveTo>
                  <a:cubicBezTo>
                    <a:pt x="764" y="1045"/>
                    <a:pt x="773" y="1054"/>
                    <a:pt x="773" y="1067"/>
                  </a:cubicBezTo>
                  <a:cubicBezTo>
                    <a:pt x="773" y="1073"/>
                    <a:pt x="772" y="1078"/>
                    <a:pt x="767" y="1090"/>
                  </a:cubicBezTo>
                  <a:cubicBezTo>
                    <a:pt x="754" y="1123"/>
                    <a:pt x="754" y="1123"/>
                    <a:pt x="754" y="1123"/>
                  </a:cubicBezTo>
                  <a:cubicBezTo>
                    <a:pt x="731" y="1123"/>
                    <a:pt x="731" y="1123"/>
                    <a:pt x="731" y="1123"/>
                  </a:cubicBezTo>
                  <a:cubicBezTo>
                    <a:pt x="741" y="1087"/>
                    <a:pt x="741" y="1087"/>
                    <a:pt x="741" y="1087"/>
                  </a:cubicBezTo>
                  <a:cubicBezTo>
                    <a:pt x="734" y="1084"/>
                    <a:pt x="729" y="1077"/>
                    <a:pt x="729" y="1067"/>
                  </a:cubicBezTo>
                  <a:cubicBezTo>
                    <a:pt x="729" y="1054"/>
                    <a:pt x="738" y="1045"/>
                    <a:pt x="751" y="1045"/>
                  </a:cubicBezTo>
                  <a:close/>
                  <a:moveTo>
                    <a:pt x="575" y="1057"/>
                  </a:moveTo>
                  <a:cubicBezTo>
                    <a:pt x="714" y="1057"/>
                    <a:pt x="714" y="1057"/>
                    <a:pt x="714" y="1057"/>
                  </a:cubicBezTo>
                  <a:cubicBezTo>
                    <a:pt x="714" y="1087"/>
                    <a:pt x="714" y="1087"/>
                    <a:pt x="714" y="1087"/>
                  </a:cubicBezTo>
                  <a:cubicBezTo>
                    <a:pt x="663" y="1087"/>
                    <a:pt x="663" y="1087"/>
                    <a:pt x="663" y="1087"/>
                  </a:cubicBezTo>
                  <a:cubicBezTo>
                    <a:pt x="663" y="1217"/>
                    <a:pt x="663" y="1217"/>
                    <a:pt x="663" y="1217"/>
                  </a:cubicBezTo>
                  <a:cubicBezTo>
                    <a:pt x="626" y="1217"/>
                    <a:pt x="626" y="1217"/>
                    <a:pt x="626" y="1217"/>
                  </a:cubicBezTo>
                  <a:cubicBezTo>
                    <a:pt x="626" y="1087"/>
                    <a:pt x="626" y="1087"/>
                    <a:pt x="626" y="1087"/>
                  </a:cubicBezTo>
                  <a:cubicBezTo>
                    <a:pt x="575" y="1087"/>
                    <a:pt x="575" y="1087"/>
                    <a:pt x="575" y="1087"/>
                  </a:cubicBezTo>
                  <a:lnTo>
                    <a:pt x="575" y="1057"/>
                  </a:lnTo>
                  <a:close/>
                  <a:moveTo>
                    <a:pt x="439" y="1057"/>
                  </a:moveTo>
                  <a:cubicBezTo>
                    <a:pt x="560" y="1057"/>
                    <a:pt x="560" y="1057"/>
                    <a:pt x="560" y="1057"/>
                  </a:cubicBezTo>
                  <a:cubicBezTo>
                    <a:pt x="560" y="1087"/>
                    <a:pt x="560" y="1087"/>
                    <a:pt x="560" y="1087"/>
                  </a:cubicBezTo>
                  <a:cubicBezTo>
                    <a:pt x="476" y="1087"/>
                    <a:pt x="476" y="1087"/>
                    <a:pt x="476" y="1087"/>
                  </a:cubicBezTo>
                  <a:cubicBezTo>
                    <a:pt x="476" y="1121"/>
                    <a:pt x="476" y="1121"/>
                    <a:pt x="476" y="1121"/>
                  </a:cubicBezTo>
                  <a:cubicBezTo>
                    <a:pt x="550" y="1121"/>
                    <a:pt x="550" y="1121"/>
                    <a:pt x="550" y="1121"/>
                  </a:cubicBezTo>
                  <a:cubicBezTo>
                    <a:pt x="550" y="1150"/>
                    <a:pt x="550" y="1150"/>
                    <a:pt x="550" y="1150"/>
                  </a:cubicBezTo>
                  <a:cubicBezTo>
                    <a:pt x="476" y="1150"/>
                    <a:pt x="476" y="1150"/>
                    <a:pt x="476" y="1150"/>
                  </a:cubicBezTo>
                  <a:cubicBezTo>
                    <a:pt x="476" y="1187"/>
                    <a:pt x="476" y="1187"/>
                    <a:pt x="476" y="1187"/>
                  </a:cubicBezTo>
                  <a:cubicBezTo>
                    <a:pt x="563" y="1187"/>
                    <a:pt x="563" y="1187"/>
                    <a:pt x="563" y="1187"/>
                  </a:cubicBezTo>
                  <a:cubicBezTo>
                    <a:pt x="563" y="1217"/>
                    <a:pt x="563" y="1217"/>
                    <a:pt x="563" y="1217"/>
                  </a:cubicBezTo>
                  <a:cubicBezTo>
                    <a:pt x="439" y="1217"/>
                    <a:pt x="439" y="1217"/>
                    <a:pt x="439" y="1217"/>
                  </a:cubicBezTo>
                  <a:lnTo>
                    <a:pt x="439" y="1057"/>
                  </a:lnTo>
                  <a:close/>
                  <a:moveTo>
                    <a:pt x="301" y="1057"/>
                  </a:moveTo>
                  <a:cubicBezTo>
                    <a:pt x="338" y="1057"/>
                    <a:pt x="338" y="1057"/>
                    <a:pt x="338" y="1057"/>
                  </a:cubicBezTo>
                  <a:cubicBezTo>
                    <a:pt x="338" y="1187"/>
                    <a:pt x="338" y="1187"/>
                    <a:pt x="338" y="1187"/>
                  </a:cubicBezTo>
                  <a:cubicBezTo>
                    <a:pt x="418" y="1187"/>
                    <a:pt x="418" y="1187"/>
                    <a:pt x="418" y="1187"/>
                  </a:cubicBezTo>
                  <a:cubicBezTo>
                    <a:pt x="418" y="1217"/>
                    <a:pt x="418" y="1217"/>
                    <a:pt x="418" y="1217"/>
                  </a:cubicBezTo>
                  <a:cubicBezTo>
                    <a:pt x="301" y="1217"/>
                    <a:pt x="301" y="1217"/>
                    <a:pt x="301" y="1217"/>
                  </a:cubicBezTo>
                  <a:lnTo>
                    <a:pt x="301" y="1057"/>
                  </a:lnTo>
                  <a:close/>
                  <a:moveTo>
                    <a:pt x="923" y="1265"/>
                  </a:moveTo>
                  <a:cubicBezTo>
                    <a:pt x="301" y="1265"/>
                    <a:pt x="301" y="1265"/>
                    <a:pt x="301" y="1265"/>
                  </a:cubicBezTo>
                  <a:cubicBezTo>
                    <a:pt x="301" y="1244"/>
                    <a:pt x="301" y="1244"/>
                    <a:pt x="301" y="1244"/>
                  </a:cubicBezTo>
                  <a:cubicBezTo>
                    <a:pt x="923" y="1244"/>
                    <a:pt x="923" y="1244"/>
                    <a:pt x="923" y="1244"/>
                  </a:cubicBezTo>
                  <a:lnTo>
                    <a:pt x="923" y="1265"/>
                  </a:lnTo>
                  <a:close/>
                  <a:moveTo>
                    <a:pt x="855" y="1220"/>
                  </a:moveTo>
                  <a:cubicBezTo>
                    <a:pt x="829" y="1220"/>
                    <a:pt x="804" y="1212"/>
                    <a:pt x="789" y="1201"/>
                  </a:cubicBezTo>
                  <a:cubicBezTo>
                    <a:pt x="802" y="1173"/>
                    <a:pt x="802" y="1173"/>
                    <a:pt x="802" y="1173"/>
                  </a:cubicBezTo>
                  <a:cubicBezTo>
                    <a:pt x="816" y="1183"/>
                    <a:pt x="836" y="1190"/>
                    <a:pt x="855" y="1190"/>
                  </a:cubicBezTo>
                  <a:cubicBezTo>
                    <a:pt x="877" y="1190"/>
                    <a:pt x="886" y="1183"/>
                    <a:pt x="886" y="1173"/>
                  </a:cubicBezTo>
                  <a:cubicBezTo>
                    <a:pt x="886" y="1143"/>
                    <a:pt x="793" y="1164"/>
                    <a:pt x="793" y="1104"/>
                  </a:cubicBezTo>
                  <a:cubicBezTo>
                    <a:pt x="793" y="1077"/>
                    <a:pt x="815" y="1054"/>
                    <a:pt x="860" y="1054"/>
                  </a:cubicBezTo>
                  <a:cubicBezTo>
                    <a:pt x="880" y="1054"/>
                    <a:pt x="901" y="1059"/>
                    <a:pt x="916" y="1068"/>
                  </a:cubicBezTo>
                  <a:cubicBezTo>
                    <a:pt x="904" y="1096"/>
                    <a:pt x="904" y="1096"/>
                    <a:pt x="904" y="1096"/>
                  </a:cubicBezTo>
                  <a:cubicBezTo>
                    <a:pt x="890" y="1088"/>
                    <a:pt x="874" y="1084"/>
                    <a:pt x="860" y="1084"/>
                  </a:cubicBezTo>
                  <a:cubicBezTo>
                    <a:pt x="838" y="1084"/>
                    <a:pt x="830" y="1092"/>
                    <a:pt x="830" y="1102"/>
                  </a:cubicBezTo>
                  <a:cubicBezTo>
                    <a:pt x="830" y="1132"/>
                    <a:pt x="923" y="1111"/>
                    <a:pt x="923" y="1170"/>
                  </a:cubicBezTo>
                  <a:cubicBezTo>
                    <a:pt x="923" y="1197"/>
                    <a:pt x="901" y="1220"/>
                    <a:pt x="855" y="1220"/>
                  </a:cubicBezTo>
                  <a:close/>
                  <a:moveTo>
                    <a:pt x="1203" y="1217"/>
                  </a:moveTo>
                  <a:cubicBezTo>
                    <a:pt x="1163" y="1217"/>
                    <a:pt x="1163" y="1217"/>
                    <a:pt x="1163" y="1217"/>
                  </a:cubicBezTo>
                  <a:cubicBezTo>
                    <a:pt x="1128" y="1109"/>
                    <a:pt x="1128" y="1109"/>
                    <a:pt x="1128" y="1109"/>
                  </a:cubicBezTo>
                  <a:cubicBezTo>
                    <a:pt x="1091" y="1217"/>
                    <a:pt x="1091" y="1217"/>
                    <a:pt x="1091" y="1217"/>
                  </a:cubicBezTo>
                  <a:cubicBezTo>
                    <a:pt x="1052" y="1217"/>
                    <a:pt x="1052" y="1217"/>
                    <a:pt x="1052" y="1217"/>
                  </a:cubicBezTo>
                  <a:cubicBezTo>
                    <a:pt x="999" y="1057"/>
                    <a:pt x="999" y="1057"/>
                    <a:pt x="999" y="1057"/>
                  </a:cubicBezTo>
                  <a:cubicBezTo>
                    <a:pt x="1038" y="1057"/>
                    <a:pt x="1038" y="1057"/>
                    <a:pt x="1038" y="1057"/>
                  </a:cubicBezTo>
                  <a:cubicBezTo>
                    <a:pt x="1074" y="1169"/>
                    <a:pt x="1074" y="1169"/>
                    <a:pt x="1074" y="1169"/>
                  </a:cubicBezTo>
                  <a:cubicBezTo>
                    <a:pt x="1111" y="1057"/>
                    <a:pt x="1111" y="1057"/>
                    <a:pt x="1111" y="1057"/>
                  </a:cubicBezTo>
                  <a:cubicBezTo>
                    <a:pt x="1146" y="1057"/>
                    <a:pt x="1146" y="1057"/>
                    <a:pt x="1146" y="1057"/>
                  </a:cubicBezTo>
                  <a:cubicBezTo>
                    <a:pt x="1183" y="1170"/>
                    <a:pt x="1183" y="1170"/>
                    <a:pt x="1183" y="1170"/>
                  </a:cubicBezTo>
                  <a:cubicBezTo>
                    <a:pt x="1220" y="1057"/>
                    <a:pt x="1220" y="1057"/>
                    <a:pt x="1220" y="1057"/>
                  </a:cubicBezTo>
                  <a:cubicBezTo>
                    <a:pt x="1255" y="1057"/>
                    <a:pt x="1255" y="1057"/>
                    <a:pt x="1255" y="1057"/>
                  </a:cubicBezTo>
                  <a:lnTo>
                    <a:pt x="1203" y="1217"/>
                  </a:lnTo>
                  <a:close/>
                  <a:moveTo>
                    <a:pt x="1352" y="1220"/>
                  </a:moveTo>
                  <a:cubicBezTo>
                    <a:pt x="1301" y="1220"/>
                    <a:pt x="1264" y="1185"/>
                    <a:pt x="1264" y="1137"/>
                  </a:cubicBezTo>
                  <a:cubicBezTo>
                    <a:pt x="1264" y="1089"/>
                    <a:pt x="1301" y="1054"/>
                    <a:pt x="1352" y="1054"/>
                  </a:cubicBezTo>
                  <a:cubicBezTo>
                    <a:pt x="1402" y="1054"/>
                    <a:pt x="1439" y="1089"/>
                    <a:pt x="1439" y="1137"/>
                  </a:cubicBezTo>
                  <a:cubicBezTo>
                    <a:pt x="1439" y="1185"/>
                    <a:pt x="1402" y="1220"/>
                    <a:pt x="1352" y="1220"/>
                  </a:cubicBezTo>
                  <a:close/>
                  <a:moveTo>
                    <a:pt x="1570" y="1217"/>
                  </a:moveTo>
                  <a:cubicBezTo>
                    <a:pt x="1539" y="1172"/>
                    <a:pt x="1539" y="1172"/>
                    <a:pt x="1539" y="1172"/>
                  </a:cubicBezTo>
                  <a:cubicBezTo>
                    <a:pt x="1505" y="1172"/>
                    <a:pt x="1505" y="1172"/>
                    <a:pt x="1505" y="1172"/>
                  </a:cubicBezTo>
                  <a:cubicBezTo>
                    <a:pt x="1505" y="1217"/>
                    <a:pt x="1505" y="1217"/>
                    <a:pt x="1505" y="1217"/>
                  </a:cubicBezTo>
                  <a:cubicBezTo>
                    <a:pt x="1467" y="1217"/>
                    <a:pt x="1467" y="1217"/>
                    <a:pt x="1467" y="1217"/>
                  </a:cubicBezTo>
                  <a:cubicBezTo>
                    <a:pt x="1467" y="1057"/>
                    <a:pt x="1467" y="1057"/>
                    <a:pt x="1467" y="1057"/>
                  </a:cubicBezTo>
                  <a:cubicBezTo>
                    <a:pt x="1537" y="1057"/>
                    <a:pt x="1537" y="1057"/>
                    <a:pt x="1537" y="1057"/>
                  </a:cubicBezTo>
                  <a:cubicBezTo>
                    <a:pt x="1580" y="1057"/>
                    <a:pt x="1606" y="1079"/>
                    <a:pt x="1606" y="1115"/>
                  </a:cubicBezTo>
                  <a:cubicBezTo>
                    <a:pt x="1606" y="1139"/>
                    <a:pt x="1594" y="1157"/>
                    <a:pt x="1573" y="1166"/>
                  </a:cubicBezTo>
                  <a:cubicBezTo>
                    <a:pt x="1609" y="1217"/>
                    <a:pt x="1609" y="1217"/>
                    <a:pt x="1609" y="1217"/>
                  </a:cubicBezTo>
                  <a:lnTo>
                    <a:pt x="1570" y="1217"/>
                  </a:lnTo>
                  <a:close/>
                  <a:moveTo>
                    <a:pt x="1745" y="1217"/>
                  </a:moveTo>
                  <a:cubicBezTo>
                    <a:pt x="1694" y="1154"/>
                    <a:pt x="1694" y="1154"/>
                    <a:pt x="1694" y="1154"/>
                  </a:cubicBezTo>
                  <a:cubicBezTo>
                    <a:pt x="1673" y="1177"/>
                    <a:pt x="1673" y="1177"/>
                    <a:pt x="1673" y="1177"/>
                  </a:cubicBezTo>
                  <a:cubicBezTo>
                    <a:pt x="1673" y="1217"/>
                    <a:pt x="1673" y="1217"/>
                    <a:pt x="1673" y="1217"/>
                  </a:cubicBezTo>
                  <a:cubicBezTo>
                    <a:pt x="1636" y="1217"/>
                    <a:pt x="1636" y="1217"/>
                    <a:pt x="1636" y="1217"/>
                  </a:cubicBezTo>
                  <a:cubicBezTo>
                    <a:pt x="1636" y="1057"/>
                    <a:pt x="1636" y="1057"/>
                    <a:pt x="1636" y="1057"/>
                  </a:cubicBezTo>
                  <a:cubicBezTo>
                    <a:pt x="1673" y="1057"/>
                    <a:pt x="1673" y="1057"/>
                    <a:pt x="1673" y="1057"/>
                  </a:cubicBezTo>
                  <a:cubicBezTo>
                    <a:pt x="1673" y="1132"/>
                    <a:pt x="1673" y="1132"/>
                    <a:pt x="1673" y="1132"/>
                  </a:cubicBezTo>
                  <a:cubicBezTo>
                    <a:pt x="1744" y="1057"/>
                    <a:pt x="1744" y="1057"/>
                    <a:pt x="1744" y="1057"/>
                  </a:cubicBezTo>
                  <a:cubicBezTo>
                    <a:pt x="1785" y="1057"/>
                    <a:pt x="1785" y="1057"/>
                    <a:pt x="1785" y="1057"/>
                  </a:cubicBezTo>
                  <a:cubicBezTo>
                    <a:pt x="1718" y="1128"/>
                    <a:pt x="1718" y="1128"/>
                    <a:pt x="1718" y="1128"/>
                  </a:cubicBezTo>
                  <a:cubicBezTo>
                    <a:pt x="1789" y="1217"/>
                    <a:pt x="1789" y="1217"/>
                    <a:pt x="1789" y="1217"/>
                  </a:cubicBezTo>
                  <a:lnTo>
                    <a:pt x="1745" y="1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6" name="TextBox 5"/>
          <p:cNvSpPr txBox="1"/>
          <p:nvPr/>
        </p:nvSpPr>
        <p:spPr>
          <a:xfrm>
            <a:off x="840319" y="908528"/>
            <a:ext cx="47323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COMPANY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PROFILE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047" y="981514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19" y="2286626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description about company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643" y="5413026"/>
            <a:ext cx="5183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contains lorem ipsum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reeform 33"/>
          <p:cNvSpPr>
            <a:spLocks noEditPoints="1"/>
          </p:cNvSpPr>
          <p:nvPr/>
        </p:nvSpPr>
        <p:spPr bwMode="auto">
          <a:xfrm>
            <a:off x="975188" y="3093334"/>
            <a:ext cx="257807" cy="337900"/>
          </a:xfrm>
          <a:custGeom>
            <a:avLst/>
            <a:gdLst>
              <a:gd name="T0" fmla="*/ 247 w 501"/>
              <a:gd name="T1" fmla="*/ 653 h 653"/>
              <a:gd name="T2" fmla="*/ 217 w 501"/>
              <a:gd name="T3" fmla="*/ 625 h 653"/>
              <a:gd name="T4" fmla="*/ 94 w 501"/>
              <a:gd name="T5" fmla="*/ 488 h 653"/>
              <a:gd name="T6" fmla="*/ 16 w 501"/>
              <a:gd name="T7" fmla="*/ 352 h 653"/>
              <a:gd name="T8" fmla="*/ 1 w 501"/>
              <a:gd name="T9" fmla="*/ 258 h 653"/>
              <a:gd name="T10" fmla="*/ 50 w 501"/>
              <a:gd name="T11" fmla="*/ 117 h 653"/>
              <a:gd name="T12" fmla="*/ 211 w 501"/>
              <a:gd name="T13" fmla="*/ 21 h 653"/>
              <a:gd name="T14" fmla="*/ 491 w 501"/>
              <a:gd name="T15" fmla="*/ 217 h 653"/>
              <a:gd name="T16" fmla="*/ 478 w 501"/>
              <a:gd name="T17" fmla="*/ 357 h 653"/>
              <a:gd name="T18" fmla="*/ 430 w 501"/>
              <a:gd name="T19" fmla="*/ 440 h 653"/>
              <a:gd name="T20" fmla="*/ 291 w 501"/>
              <a:gd name="T21" fmla="*/ 604 h 653"/>
              <a:gd name="T22" fmla="*/ 249 w 501"/>
              <a:gd name="T23" fmla="*/ 651 h 653"/>
              <a:gd name="T24" fmla="*/ 247 w 501"/>
              <a:gd name="T25" fmla="*/ 653 h 653"/>
              <a:gd name="T26" fmla="*/ 416 w 501"/>
              <a:gd name="T27" fmla="*/ 266 h 653"/>
              <a:gd name="T28" fmla="*/ 249 w 501"/>
              <a:gd name="T29" fmla="*/ 99 h 653"/>
              <a:gd name="T30" fmla="*/ 81 w 501"/>
              <a:gd name="T31" fmla="*/ 266 h 653"/>
              <a:gd name="T32" fmla="*/ 250 w 501"/>
              <a:gd name="T33" fmla="*/ 433 h 653"/>
              <a:gd name="T34" fmla="*/ 416 w 501"/>
              <a:gd name="T35" fmla="*/ 26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1" h="653">
                <a:moveTo>
                  <a:pt x="247" y="653"/>
                </a:moveTo>
                <a:cubicBezTo>
                  <a:pt x="236" y="644"/>
                  <a:pt x="227" y="635"/>
                  <a:pt x="217" y="625"/>
                </a:cubicBezTo>
                <a:cubicBezTo>
                  <a:pt x="175" y="580"/>
                  <a:pt x="133" y="536"/>
                  <a:pt x="94" y="488"/>
                </a:cubicBezTo>
                <a:cubicBezTo>
                  <a:pt x="61" y="447"/>
                  <a:pt x="34" y="402"/>
                  <a:pt x="16" y="352"/>
                </a:cubicBezTo>
                <a:cubicBezTo>
                  <a:pt x="6" y="322"/>
                  <a:pt x="0" y="290"/>
                  <a:pt x="1" y="258"/>
                </a:cubicBezTo>
                <a:cubicBezTo>
                  <a:pt x="2" y="206"/>
                  <a:pt x="19" y="159"/>
                  <a:pt x="50" y="117"/>
                </a:cubicBezTo>
                <a:cubicBezTo>
                  <a:pt x="90" y="63"/>
                  <a:pt x="145" y="31"/>
                  <a:pt x="211" y="21"/>
                </a:cubicBezTo>
                <a:cubicBezTo>
                  <a:pt x="347" y="0"/>
                  <a:pt x="467" y="92"/>
                  <a:pt x="491" y="217"/>
                </a:cubicBezTo>
                <a:cubicBezTo>
                  <a:pt x="501" y="265"/>
                  <a:pt x="495" y="312"/>
                  <a:pt x="478" y="357"/>
                </a:cubicBezTo>
                <a:cubicBezTo>
                  <a:pt x="467" y="388"/>
                  <a:pt x="450" y="415"/>
                  <a:pt x="430" y="440"/>
                </a:cubicBezTo>
                <a:cubicBezTo>
                  <a:pt x="386" y="496"/>
                  <a:pt x="339" y="550"/>
                  <a:pt x="291" y="604"/>
                </a:cubicBezTo>
                <a:cubicBezTo>
                  <a:pt x="277" y="620"/>
                  <a:pt x="263" y="635"/>
                  <a:pt x="249" y="651"/>
                </a:cubicBezTo>
                <a:cubicBezTo>
                  <a:pt x="248" y="652"/>
                  <a:pt x="247" y="653"/>
                  <a:pt x="247" y="653"/>
                </a:cubicBezTo>
                <a:close/>
                <a:moveTo>
                  <a:pt x="416" y="266"/>
                </a:moveTo>
                <a:cubicBezTo>
                  <a:pt x="416" y="173"/>
                  <a:pt x="341" y="99"/>
                  <a:pt x="249" y="99"/>
                </a:cubicBezTo>
                <a:cubicBezTo>
                  <a:pt x="155" y="98"/>
                  <a:pt x="81" y="173"/>
                  <a:pt x="81" y="266"/>
                </a:cubicBezTo>
                <a:cubicBezTo>
                  <a:pt x="81" y="359"/>
                  <a:pt x="156" y="433"/>
                  <a:pt x="250" y="433"/>
                </a:cubicBezTo>
                <a:cubicBezTo>
                  <a:pt x="339" y="433"/>
                  <a:pt x="416" y="361"/>
                  <a:pt x="416" y="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36740" y="3075061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Bandung, Indonesia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63597" y="4697142"/>
            <a:ext cx="280988" cy="280987"/>
          </a:xfrm>
          <a:custGeom>
            <a:avLst/>
            <a:gdLst>
              <a:gd name="connsiteX0" fmla="*/ 197645 w 280988"/>
              <a:gd name="connsiteY0" fmla="*/ 228600 h 280987"/>
              <a:gd name="connsiteX1" fmla="*/ 231776 w 280988"/>
              <a:gd name="connsiteY1" fmla="*/ 246645 h 280987"/>
              <a:gd name="connsiteX2" fmla="*/ 163513 w 280988"/>
              <a:gd name="connsiteY2" fmla="*/ 277812 h 280987"/>
              <a:gd name="connsiteX3" fmla="*/ 197645 w 280988"/>
              <a:gd name="connsiteY3" fmla="*/ 228600 h 280987"/>
              <a:gd name="connsiteX4" fmla="*/ 83345 w 280988"/>
              <a:gd name="connsiteY4" fmla="*/ 228600 h 280987"/>
              <a:gd name="connsiteX5" fmla="*/ 117476 w 280988"/>
              <a:gd name="connsiteY5" fmla="*/ 277812 h 280987"/>
              <a:gd name="connsiteX6" fmla="*/ 49213 w 280988"/>
              <a:gd name="connsiteY6" fmla="*/ 246645 h 280987"/>
              <a:gd name="connsiteX7" fmla="*/ 83345 w 280988"/>
              <a:gd name="connsiteY7" fmla="*/ 228600 h 280987"/>
              <a:gd name="connsiteX8" fmla="*/ 146050 w 280988"/>
              <a:gd name="connsiteY8" fmla="*/ 219075 h 280987"/>
              <a:gd name="connsiteX9" fmla="*/ 190500 w 280988"/>
              <a:gd name="connsiteY9" fmla="*/ 226712 h 280987"/>
              <a:gd name="connsiteX10" fmla="*/ 146050 w 280988"/>
              <a:gd name="connsiteY10" fmla="*/ 280987 h 280987"/>
              <a:gd name="connsiteX11" fmla="*/ 146050 w 280988"/>
              <a:gd name="connsiteY11" fmla="*/ 219075 h 280987"/>
              <a:gd name="connsiteX12" fmla="*/ 134938 w 280988"/>
              <a:gd name="connsiteY12" fmla="*/ 219075 h 280987"/>
              <a:gd name="connsiteX13" fmla="*/ 134938 w 280988"/>
              <a:gd name="connsiteY13" fmla="*/ 280987 h 280987"/>
              <a:gd name="connsiteX14" fmla="*/ 90488 w 280988"/>
              <a:gd name="connsiteY14" fmla="*/ 226712 h 280987"/>
              <a:gd name="connsiteX15" fmla="*/ 134938 w 280988"/>
              <a:gd name="connsiteY15" fmla="*/ 219075 h 280987"/>
              <a:gd name="connsiteX16" fmla="*/ 218812 w 280988"/>
              <a:gd name="connsiteY16" fmla="*/ 146050 h 280987"/>
              <a:gd name="connsiteX17" fmla="*/ 280988 w 280988"/>
              <a:gd name="connsiteY17" fmla="*/ 146050 h 280987"/>
              <a:gd name="connsiteX18" fmla="*/ 239629 w 280988"/>
              <a:gd name="connsiteY18" fmla="*/ 239712 h 280987"/>
              <a:gd name="connsiteX19" fmla="*/ 203200 w 280988"/>
              <a:gd name="connsiteY19" fmla="*/ 221363 h 280987"/>
              <a:gd name="connsiteX20" fmla="*/ 218812 w 280988"/>
              <a:gd name="connsiteY20" fmla="*/ 146050 h 280987"/>
              <a:gd name="connsiteX21" fmla="*/ 146050 w 280988"/>
              <a:gd name="connsiteY21" fmla="*/ 146050 h 280987"/>
              <a:gd name="connsiteX22" fmla="*/ 207963 w 280988"/>
              <a:gd name="connsiteY22" fmla="*/ 146050 h 280987"/>
              <a:gd name="connsiteX23" fmla="*/ 192689 w 280988"/>
              <a:gd name="connsiteY23" fmla="*/ 215900 h 280987"/>
              <a:gd name="connsiteX24" fmla="*/ 146050 w 280988"/>
              <a:gd name="connsiteY24" fmla="*/ 208260 h 280987"/>
              <a:gd name="connsiteX25" fmla="*/ 146050 w 280988"/>
              <a:gd name="connsiteY25" fmla="*/ 146050 h 280987"/>
              <a:gd name="connsiteX26" fmla="*/ 73025 w 280988"/>
              <a:gd name="connsiteY26" fmla="*/ 146050 h 280987"/>
              <a:gd name="connsiteX27" fmla="*/ 134938 w 280988"/>
              <a:gd name="connsiteY27" fmla="*/ 146050 h 280987"/>
              <a:gd name="connsiteX28" fmla="*/ 134938 w 280988"/>
              <a:gd name="connsiteY28" fmla="*/ 208260 h 280987"/>
              <a:gd name="connsiteX29" fmla="*/ 88571 w 280988"/>
              <a:gd name="connsiteY29" fmla="*/ 215900 h 280987"/>
              <a:gd name="connsiteX30" fmla="*/ 73025 w 280988"/>
              <a:gd name="connsiteY30" fmla="*/ 146050 h 280987"/>
              <a:gd name="connsiteX31" fmla="*/ 0 w 280988"/>
              <a:gd name="connsiteY31" fmla="*/ 146050 h 280987"/>
              <a:gd name="connsiteX32" fmla="*/ 62176 w 280988"/>
              <a:gd name="connsiteY32" fmla="*/ 146050 h 280987"/>
              <a:gd name="connsiteX33" fmla="*/ 77788 w 280988"/>
              <a:gd name="connsiteY33" fmla="*/ 221363 h 280987"/>
              <a:gd name="connsiteX34" fmla="*/ 41633 w 280988"/>
              <a:gd name="connsiteY34" fmla="*/ 239712 h 280987"/>
              <a:gd name="connsiteX35" fmla="*/ 0 w 280988"/>
              <a:gd name="connsiteY35" fmla="*/ 146050 h 280987"/>
              <a:gd name="connsiteX36" fmla="*/ 197599 w 280988"/>
              <a:gd name="connsiteY36" fmla="*/ 73025 h 280987"/>
              <a:gd name="connsiteX37" fmla="*/ 207963 w 280988"/>
              <a:gd name="connsiteY37" fmla="*/ 134937 h 280987"/>
              <a:gd name="connsiteX38" fmla="*/ 146050 w 280988"/>
              <a:gd name="connsiteY38" fmla="*/ 134937 h 280987"/>
              <a:gd name="connsiteX39" fmla="*/ 146050 w 280988"/>
              <a:gd name="connsiteY39" fmla="*/ 83389 h 280987"/>
              <a:gd name="connsiteX40" fmla="*/ 197599 w 280988"/>
              <a:gd name="connsiteY40" fmla="*/ 73025 h 280987"/>
              <a:gd name="connsiteX41" fmla="*/ 83389 w 280988"/>
              <a:gd name="connsiteY41" fmla="*/ 73025 h 280987"/>
              <a:gd name="connsiteX42" fmla="*/ 134938 w 280988"/>
              <a:gd name="connsiteY42" fmla="*/ 83389 h 280987"/>
              <a:gd name="connsiteX43" fmla="*/ 134938 w 280988"/>
              <a:gd name="connsiteY43" fmla="*/ 134937 h 280987"/>
              <a:gd name="connsiteX44" fmla="*/ 73025 w 280988"/>
              <a:gd name="connsiteY44" fmla="*/ 134937 h 280987"/>
              <a:gd name="connsiteX45" fmla="*/ 83389 w 280988"/>
              <a:gd name="connsiteY45" fmla="*/ 73025 h 280987"/>
              <a:gd name="connsiteX46" fmla="*/ 245043 w 280988"/>
              <a:gd name="connsiteY46" fmla="*/ 47625 h 280987"/>
              <a:gd name="connsiteX47" fmla="*/ 280988 w 280988"/>
              <a:gd name="connsiteY47" fmla="*/ 134937 h 280987"/>
              <a:gd name="connsiteX48" fmla="*/ 219174 w 280988"/>
              <a:gd name="connsiteY48" fmla="*/ 134937 h 280987"/>
              <a:gd name="connsiteX49" fmla="*/ 206375 w 280988"/>
              <a:gd name="connsiteY49" fmla="*/ 70673 h 280987"/>
              <a:gd name="connsiteX50" fmla="*/ 245043 w 280988"/>
              <a:gd name="connsiteY50" fmla="*/ 47625 h 280987"/>
              <a:gd name="connsiteX51" fmla="*/ 36853 w 280988"/>
              <a:gd name="connsiteY51" fmla="*/ 47625 h 280987"/>
              <a:gd name="connsiteX52" fmla="*/ 76200 w 280988"/>
              <a:gd name="connsiteY52" fmla="*/ 70673 h 280987"/>
              <a:gd name="connsiteX53" fmla="*/ 62900 w 280988"/>
              <a:gd name="connsiteY53" fmla="*/ 134937 h 280987"/>
              <a:gd name="connsiteX54" fmla="*/ 0 w 280988"/>
              <a:gd name="connsiteY54" fmla="*/ 134937 h 280987"/>
              <a:gd name="connsiteX55" fmla="*/ 36853 w 280988"/>
              <a:gd name="connsiteY55" fmla="*/ 47625 h 280987"/>
              <a:gd name="connsiteX56" fmla="*/ 163513 w 280988"/>
              <a:gd name="connsiteY56" fmla="*/ 3175 h 280987"/>
              <a:gd name="connsiteX57" fmla="*/ 239713 w 280988"/>
              <a:gd name="connsiteY57" fmla="*/ 39443 h 280987"/>
              <a:gd name="connsiteX58" fmla="*/ 202860 w 280988"/>
              <a:gd name="connsiteY58" fmla="*/ 60325 h 280987"/>
              <a:gd name="connsiteX59" fmla="*/ 163513 w 280988"/>
              <a:gd name="connsiteY59" fmla="*/ 3175 h 280987"/>
              <a:gd name="connsiteX60" fmla="*/ 117475 w 280988"/>
              <a:gd name="connsiteY60" fmla="*/ 3175 h 280987"/>
              <a:gd name="connsiteX61" fmla="*/ 77985 w 280988"/>
              <a:gd name="connsiteY61" fmla="*/ 60325 h 280987"/>
              <a:gd name="connsiteX62" fmla="*/ 41275 w 280988"/>
              <a:gd name="connsiteY62" fmla="*/ 39443 h 280987"/>
              <a:gd name="connsiteX63" fmla="*/ 117475 w 280988"/>
              <a:gd name="connsiteY63" fmla="*/ 3175 h 280987"/>
              <a:gd name="connsiteX64" fmla="*/ 146050 w 280988"/>
              <a:gd name="connsiteY64" fmla="*/ 0 h 280987"/>
              <a:gd name="connsiteX65" fmla="*/ 193675 w 280988"/>
              <a:gd name="connsiteY65" fmla="*/ 65063 h 280987"/>
              <a:gd name="connsiteX66" fmla="*/ 146050 w 280988"/>
              <a:gd name="connsiteY66" fmla="*/ 73025 h 280987"/>
              <a:gd name="connsiteX67" fmla="*/ 146050 w 280988"/>
              <a:gd name="connsiteY67" fmla="*/ 0 h 280987"/>
              <a:gd name="connsiteX68" fmla="*/ 134938 w 280988"/>
              <a:gd name="connsiteY68" fmla="*/ 0 h 280987"/>
              <a:gd name="connsiteX69" fmla="*/ 134938 w 280988"/>
              <a:gd name="connsiteY69" fmla="*/ 73025 h 280987"/>
              <a:gd name="connsiteX70" fmla="*/ 88900 w 280988"/>
              <a:gd name="connsiteY70" fmla="*/ 65063 h 280987"/>
              <a:gd name="connsiteX71" fmla="*/ 134938 w 280988"/>
              <a:gd name="connsiteY71" fmla="*/ 0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0988" h="280987">
                <a:moveTo>
                  <a:pt x="197645" y="228600"/>
                </a:moveTo>
                <a:cubicBezTo>
                  <a:pt x="210964" y="233795"/>
                  <a:pt x="221509" y="238989"/>
                  <a:pt x="231776" y="246645"/>
                </a:cubicBezTo>
                <a:cubicBezTo>
                  <a:pt x="213462" y="262228"/>
                  <a:pt x="189875" y="275078"/>
                  <a:pt x="163513" y="277812"/>
                </a:cubicBezTo>
                <a:cubicBezTo>
                  <a:pt x="176833" y="264689"/>
                  <a:pt x="189875" y="246645"/>
                  <a:pt x="197645" y="228600"/>
                </a:cubicBezTo>
                <a:close/>
                <a:moveTo>
                  <a:pt x="83345" y="228600"/>
                </a:moveTo>
                <a:cubicBezTo>
                  <a:pt x="91114" y="246645"/>
                  <a:pt x="104434" y="264689"/>
                  <a:pt x="117476" y="277812"/>
                </a:cubicBezTo>
                <a:cubicBezTo>
                  <a:pt x="91114" y="275078"/>
                  <a:pt x="67527" y="262228"/>
                  <a:pt x="49213" y="246645"/>
                </a:cubicBezTo>
                <a:cubicBezTo>
                  <a:pt x="59758" y="238989"/>
                  <a:pt x="70302" y="233795"/>
                  <a:pt x="83345" y="228600"/>
                </a:cubicBezTo>
                <a:close/>
                <a:moveTo>
                  <a:pt x="146050" y="219075"/>
                </a:moveTo>
                <a:cubicBezTo>
                  <a:pt x="161787" y="219075"/>
                  <a:pt x="174763" y="221530"/>
                  <a:pt x="190500" y="226712"/>
                </a:cubicBezTo>
                <a:cubicBezTo>
                  <a:pt x="177524" y="247440"/>
                  <a:pt x="164272" y="265441"/>
                  <a:pt x="146050" y="280987"/>
                </a:cubicBezTo>
                <a:cubicBezTo>
                  <a:pt x="146050" y="219075"/>
                  <a:pt x="146050" y="219075"/>
                  <a:pt x="146050" y="219075"/>
                </a:cubicBezTo>
                <a:close/>
                <a:moveTo>
                  <a:pt x="134938" y="219075"/>
                </a:moveTo>
                <a:cubicBezTo>
                  <a:pt x="134938" y="280987"/>
                  <a:pt x="134938" y="280987"/>
                  <a:pt x="134938" y="280987"/>
                </a:cubicBezTo>
                <a:cubicBezTo>
                  <a:pt x="116716" y="265441"/>
                  <a:pt x="103740" y="247440"/>
                  <a:pt x="90488" y="226712"/>
                </a:cubicBezTo>
                <a:cubicBezTo>
                  <a:pt x="106225" y="221530"/>
                  <a:pt x="119201" y="219075"/>
                  <a:pt x="134938" y="219075"/>
                </a:cubicBezTo>
                <a:close/>
                <a:moveTo>
                  <a:pt x="218812" y="146050"/>
                </a:moveTo>
                <a:cubicBezTo>
                  <a:pt x="280988" y="146050"/>
                  <a:pt x="280988" y="146050"/>
                  <a:pt x="280988" y="146050"/>
                </a:cubicBezTo>
                <a:cubicBezTo>
                  <a:pt x="278523" y="182474"/>
                  <a:pt x="262911" y="216160"/>
                  <a:pt x="239629" y="239712"/>
                </a:cubicBezTo>
                <a:cubicBezTo>
                  <a:pt x="229221" y="231770"/>
                  <a:pt x="216347" y="226567"/>
                  <a:pt x="203200" y="221363"/>
                </a:cubicBezTo>
                <a:cubicBezTo>
                  <a:pt x="213608" y="198085"/>
                  <a:pt x="218812" y="172067"/>
                  <a:pt x="218812" y="146050"/>
                </a:cubicBezTo>
                <a:close/>
                <a:moveTo>
                  <a:pt x="146050" y="146050"/>
                </a:moveTo>
                <a:cubicBezTo>
                  <a:pt x="207963" y="146050"/>
                  <a:pt x="207963" y="146050"/>
                  <a:pt x="207963" y="146050"/>
                </a:cubicBezTo>
                <a:cubicBezTo>
                  <a:pt x="207963" y="171971"/>
                  <a:pt x="202781" y="195164"/>
                  <a:pt x="192689" y="215900"/>
                </a:cubicBezTo>
                <a:cubicBezTo>
                  <a:pt x="177143" y="210716"/>
                  <a:pt x="161596" y="208260"/>
                  <a:pt x="146050" y="208260"/>
                </a:cubicBezTo>
                <a:cubicBezTo>
                  <a:pt x="146050" y="146050"/>
                  <a:pt x="146050" y="146050"/>
                  <a:pt x="146050" y="146050"/>
                </a:cubicBezTo>
                <a:close/>
                <a:moveTo>
                  <a:pt x="73025" y="146050"/>
                </a:moveTo>
                <a:cubicBezTo>
                  <a:pt x="73025" y="146050"/>
                  <a:pt x="73025" y="146050"/>
                  <a:pt x="134938" y="146050"/>
                </a:cubicBezTo>
                <a:cubicBezTo>
                  <a:pt x="134938" y="208260"/>
                  <a:pt x="134938" y="208260"/>
                  <a:pt x="134938" y="208260"/>
                </a:cubicBezTo>
                <a:cubicBezTo>
                  <a:pt x="119392" y="208260"/>
                  <a:pt x="104118" y="210716"/>
                  <a:pt x="88571" y="215900"/>
                </a:cubicBezTo>
                <a:cubicBezTo>
                  <a:pt x="78207" y="195164"/>
                  <a:pt x="73025" y="171971"/>
                  <a:pt x="73025" y="146050"/>
                </a:cubicBezTo>
                <a:close/>
                <a:moveTo>
                  <a:pt x="0" y="146050"/>
                </a:moveTo>
                <a:cubicBezTo>
                  <a:pt x="62176" y="146050"/>
                  <a:pt x="62176" y="146050"/>
                  <a:pt x="62176" y="146050"/>
                </a:cubicBezTo>
                <a:cubicBezTo>
                  <a:pt x="62176" y="172067"/>
                  <a:pt x="67380" y="198085"/>
                  <a:pt x="77788" y="221363"/>
                </a:cubicBezTo>
                <a:cubicBezTo>
                  <a:pt x="64915" y="226567"/>
                  <a:pt x="51767" y="231770"/>
                  <a:pt x="41633" y="239712"/>
                </a:cubicBezTo>
                <a:cubicBezTo>
                  <a:pt x="18077" y="216160"/>
                  <a:pt x="2739" y="182474"/>
                  <a:pt x="0" y="146050"/>
                </a:cubicBezTo>
                <a:close/>
                <a:moveTo>
                  <a:pt x="197599" y="73025"/>
                </a:moveTo>
                <a:cubicBezTo>
                  <a:pt x="202781" y="93753"/>
                  <a:pt x="207963" y="114209"/>
                  <a:pt x="207963" y="134937"/>
                </a:cubicBezTo>
                <a:cubicBezTo>
                  <a:pt x="207963" y="134937"/>
                  <a:pt x="207963" y="134937"/>
                  <a:pt x="146050" y="134937"/>
                </a:cubicBezTo>
                <a:cubicBezTo>
                  <a:pt x="146050" y="83389"/>
                  <a:pt x="146050" y="83389"/>
                  <a:pt x="146050" y="83389"/>
                </a:cubicBezTo>
                <a:cubicBezTo>
                  <a:pt x="164051" y="83389"/>
                  <a:pt x="179598" y="78207"/>
                  <a:pt x="197599" y="73025"/>
                </a:cubicBezTo>
                <a:close/>
                <a:moveTo>
                  <a:pt x="83389" y="73025"/>
                </a:moveTo>
                <a:cubicBezTo>
                  <a:pt x="101390" y="78207"/>
                  <a:pt x="116937" y="83389"/>
                  <a:pt x="134938" y="83389"/>
                </a:cubicBezTo>
                <a:cubicBezTo>
                  <a:pt x="134938" y="134937"/>
                  <a:pt x="134938" y="134937"/>
                  <a:pt x="134938" y="134937"/>
                </a:cubicBezTo>
                <a:cubicBezTo>
                  <a:pt x="73025" y="134937"/>
                  <a:pt x="73025" y="134937"/>
                  <a:pt x="73025" y="134937"/>
                </a:cubicBezTo>
                <a:cubicBezTo>
                  <a:pt x="73025" y="114209"/>
                  <a:pt x="78207" y="93753"/>
                  <a:pt x="83389" y="73025"/>
                </a:cubicBezTo>
                <a:close/>
                <a:moveTo>
                  <a:pt x="245043" y="47625"/>
                </a:moveTo>
                <a:cubicBezTo>
                  <a:pt x="265739" y="70673"/>
                  <a:pt x="278537" y="101585"/>
                  <a:pt x="280988" y="134937"/>
                </a:cubicBezTo>
                <a:cubicBezTo>
                  <a:pt x="219174" y="134937"/>
                  <a:pt x="219174" y="134937"/>
                  <a:pt x="219174" y="134937"/>
                </a:cubicBezTo>
                <a:cubicBezTo>
                  <a:pt x="219174" y="111889"/>
                  <a:pt x="214000" y="91281"/>
                  <a:pt x="206375" y="70673"/>
                </a:cubicBezTo>
                <a:cubicBezTo>
                  <a:pt x="221897" y="65521"/>
                  <a:pt x="234695" y="57929"/>
                  <a:pt x="245043" y="47625"/>
                </a:cubicBezTo>
                <a:close/>
                <a:moveTo>
                  <a:pt x="36853" y="47625"/>
                </a:moveTo>
                <a:cubicBezTo>
                  <a:pt x="47105" y="57929"/>
                  <a:pt x="60406" y="65521"/>
                  <a:pt x="76200" y="70673"/>
                </a:cubicBezTo>
                <a:cubicBezTo>
                  <a:pt x="68164" y="91281"/>
                  <a:pt x="62900" y="111889"/>
                  <a:pt x="62900" y="134937"/>
                </a:cubicBezTo>
                <a:cubicBezTo>
                  <a:pt x="0" y="134937"/>
                  <a:pt x="0" y="134937"/>
                  <a:pt x="0" y="134937"/>
                </a:cubicBezTo>
                <a:cubicBezTo>
                  <a:pt x="2771" y="101585"/>
                  <a:pt x="15794" y="70673"/>
                  <a:pt x="36853" y="47625"/>
                </a:cubicBezTo>
                <a:close/>
                <a:moveTo>
                  <a:pt x="163513" y="3175"/>
                </a:moveTo>
                <a:cubicBezTo>
                  <a:pt x="192608" y="8395"/>
                  <a:pt x="218654" y="21309"/>
                  <a:pt x="239713" y="39443"/>
                </a:cubicBezTo>
                <a:cubicBezTo>
                  <a:pt x="226690" y="47411"/>
                  <a:pt x="216160" y="55104"/>
                  <a:pt x="202860" y="60325"/>
                </a:cubicBezTo>
                <a:cubicBezTo>
                  <a:pt x="192608" y="39443"/>
                  <a:pt x="179307" y="18836"/>
                  <a:pt x="163513" y="3175"/>
                </a:cubicBezTo>
                <a:close/>
                <a:moveTo>
                  <a:pt x="117475" y="3175"/>
                </a:moveTo>
                <a:cubicBezTo>
                  <a:pt x="101623" y="18836"/>
                  <a:pt x="88552" y="39443"/>
                  <a:pt x="77985" y="60325"/>
                </a:cubicBezTo>
                <a:cubicBezTo>
                  <a:pt x="64914" y="55104"/>
                  <a:pt x="54346" y="47411"/>
                  <a:pt x="41275" y="39443"/>
                </a:cubicBezTo>
                <a:cubicBezTo>
                  <a:pt x="62133" y="21309"/>
                  <a:pt x="88552" y="8395"/>
                  <a:pt x="117475" y="3175"/>
                </a:cubicBezTo>
                <a:close/>
                <a:moveTo>
                  <a:pt x="146050" y="0"/>
                </a:moveTo>
                <a:cubicBezTo>
                  <a:pt x="167217" y="15648"/>
                  <a:pt x="183092" y="38983"/>
                  <a:pt x="193675" y="65063"/>
                </a:cubicBezTo>
                <a:cubicBezTo>
                  <a:pt x="177800" y="70279"/>
                  <a:pt x="161925" y="73025"/>
                  <a:pt x="146050" y="73025"/>
                </a:cubicBezTo>
                <a:cubicBezTo>
                  <a:pt x="146050" y="0"/>
                  <a:pt x="146050" y="0"/>
                  <a:pt x="146050" y="0"/>
                </a:cubicBezTo>
                <a:close/>
                <a:moveTo>
                  <a:pt x="134938" y="0"/>
                </a:moveTo>
                <a:cubicBezTo>
                  <a:pt x="134938" y="73025"/>
                  <a:pt x="134938" y="73025"/>
                  <a:pt x="134938" y="73025"/>
                </a:cubicBezTo>
                <a:cubicBezTo>
                  <a:pt x="119502" y="73025"/>
                  <a:pt x="104336" y="70279"/>
                  <a:pt x="88900" y="65063"/>
                </a:cubicBezTo>
                <a:cubicBezTo>
                  <a:pt x="99191" y="38983"/>
                  <a:pt x="114627" y="15648"/>
                  <a:pt x="13493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36740" y="4642406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https://www.amarish.com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>
            <a:off x="972685" y="3634410"/>
            <a:ext cx="262812" cy="282834"/>
          </a:xfrm>
          <a:custGeom>
            <a:avLst/>
            <a:gdLst>
              <a:gd name="T0" fmla="*/ 1 w 511"/>
              <a:gd name="T1" fmla="*/ 133 h 549"/>
              <a:gd name="T2" fmla="*/ 10 w 511"/>
              <a:gd name="T3" fmla="*/ 189 h 549"/>
              <a:gd name="T4" fmla="*/ 224 w 511"/>
              <a:gd name="T5" fmla="*/ 477 h 549"/>
              <a:gd name="T6" fmla="*/ 349 w 511"/>
              <a:gd name="T7" fmla="*/ 539 h 549"/>
              <a:gd name="T8" fmla="*/ 493 w 511"/>
              <a:gd name="T9" fmla="*/ 491 h 549"/>
              <a:gd name="T10" fmla="*/ 503 w 511"/>
              <a:gd name="T11" fmla="*/ 420 h 549"/>
              <a:gd name="T12" fmla="*/ 489 w 511"/>
              <a:gd name="T13" fmla="*/ 408 h 549"/>
              <a:gd name="T14" fmla="*/ 378 w 511"/>
              <a:gd name="T15" fmla="*/ 362 h 549"/>
              <a:gd name="T16" fmla="*/ 357 w 511"/>
              <a:gd name="T17" fmla="*/ 363 h 549"/>
              <a:gd name="T18" fmla="*/ 313 w 511"/>
              <a:gd name="T19" fmla="*/ 396 h 549"/>
              <a:gd name="T20" fmla="*/ 282 w 511"/>
              <a:gd name="T21" fmla="*/ 399 h 549"/>
              <a:gd name="T22" fmla="*/ 126 w 511"/>
              <a:gd name="T23" fmla="*/ 218 h 549"/>
              <a:gd name="T24" fmla="*/ 133 w 511"/>
              <a:gd name="T25" fmla="*/ 190 h 549"/>
              <a:gd name="T26" fmla="*/ 182 w 511"/>
              <a:gd name="T27" fmla="*/ 151 h 549"/>
              <a:gd name="T28" fmla="*/ 190 w 511"/>
              <a:gd name="T29" fmla="*/ 120 h 549"/>
              <a:gd name="T30" fmla="*/ 153 w 511"/>
              <a:gd name="T31" fmla="*/ 43 h 549"/>
              <a:gd name="T32" fmla="*/ 145 w 511"/>
              <a:gd name="T33" fmla="*/ 26 h 549"/>
              <a:gd name="T34" fmla="*/ 103 w 511"/>
              <a:gd name="T35" fmla="*/ 2 h 549"/>
              <a:gd name="T36" fmla="*/ 4 w 511"/>
              <a:gd name="T37" fmla="*/ 99 h 549"/>
              <a:gd name="T38" fmla="*/ 1 w 511"/>
              <a:gd name="T39" fmla="*/ 133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1" h="549">
                <a:moveTo>
                  <a:pt x="1" y="133"/>
                </a:moveTo>
                <a:cubicBezTo>
                  <a:pt x="0" y="152"/>
                  <a:pt x="5" y="170"/>
                  <a:pt x="10" y="189"/>
                </a:cubicBezTo>
                <a:cubicBezTo>
                  <a:pt x="45" y="311"/>
                  <a:pt x="122" y="403"/>
                  <a:pt x="224" y="477"/>
                </a:cubicBezTo>
                <a:cubicBezTo>
                  <a:pt x="262" y="504"/>
                  <a:pt x="301" y="530"/>
                  <a:pt x="349" y="539"/>
                </a:cubicBezTo>
                <a:cubicBezTo>
                  <a:pt x="406" y="549"/>
                  <a:pt x="454" y="533"/>
                  <a:pt x="493" y="491"/>
                </a:cubicBezTo>
                <a:cubicBezTo>
                  <a:pt x="506" y="477"/>
                  <a:pt x="511" y="436"/>
                  <a:pt x="503" y="420"/>
                </a:cubicBezTo>
                <a:cubicBezTo>
                  <a:pt x="500" y="414"/>
                  <a:pt x="495" y="410"/>
                  <a:pt x="489" y="408"/>
                </a:cubicBezTo>
                <a:cubicBezTo>
                  <a:pt x="452" y="392"/>
                  <a:pt x="415" y="377"/>
                  <a:pt x="378" y="362"/>
                </a:cubicBezTo>
                <a:cubicBezTo>
                  <a:pt x="371" y="359"/>
                  <a:pt x="364" y="360"/>
                  <a:pt x="357" y="363"/>
                </a:cubicBezTo>
                <a:cubicBezTo>
                  <a:pt x="340" y="371"/>
                  <a:pt x="327" y="383"/>
                  <a:pt x="313" y="396"/>
                </a:cubicBezTo>
                <a:cubicBezTo>
                  <a:pt x="303" y="406"/>
                  <a:pt x="294" y="406"/>
                  <a:pt x="282" y="399"/>
                </a:cubicBezTo>
                <a:cubicBezTo>
                  <a:pt x="210" y="356"/>
                  <a:pt x="157" y="296"/>
                  <a:pt x="126" y="218"/>
                </a:cubicBezTo>
                <a:cubicBezTo>
                  <a:pt x="121" y="206"/>
                  <a:pt x="123" y="197"/>
                  <a:pt x="133" y="190"/>
                </a:cubicBezTo>
                <a:cubicBezTo>
                  <a:pt x="149" y="177"/>
                  <a:pt x="165" y="163"/>
                  <a:pt x="182" y="151"/>
                </a:cubicBezTo>
                <a:cubicBezTo>
                  <a:pt x="194" y="142"/>
                  <a:pt x="195" y="132"/>
                  <a:pt x="190" y="120"/>
                </a:cubicBezTo>
                <a:cubicBezTo>
                  <a:pt x="178" y="95"/>
                  <a:pt x="166" y="69"/>
                  <a:pt x="153" y="43"/>
                </a:cubicBezTo>
                <a:cubicBezTo>
                  <a:pt x="151" y="37"/>
                  <a:pt x="148" y="31"/>
                  <a:pt x="145" y="26"/>
                </a:cubicBezTo>
                <a:cubicBezTo>
                  <a:pt x="132" y="0"/>
                  <a:pt x="132" y="0"/>
                  <a:pt x="103" y="2"/>
                </a:cubicBezTo>
                <a:cubicBezTo>
                  <a:pt x="46" y="6"/>
                  <a:pt x="18" y="49"/>
                  <a:pt x="4" y="99"/>
                </a:cubicBezTo>
                <a:cubicBezTo>
                  <a:pt x="1" y="110"/>
                  <a:pt x="1" y="122"/>
                  <a:pt x="1" y="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0903" y="3607769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+62 22 2018 208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4510" y="4218032"/>
            <a:ext cx="279162" cy="177450"/>
          </a:xfrm>
          <a:custGeom>
            <a:avLst/>
            <a:gdLst>
              <a:gd name="connsiteX0" fmla="*/ 0 w 279162"/>
              <a:gd name="connsiteY0" fmla="*/ 21640 h 177450"/>
              <a:gd name="connsiteX1" fmla="*/ 2684 w 279162"/>
              <a:gd name="connsiteY1" fmla="*/ 23860 h 177450"/>
              <a:gd name="connsiteX2" fmla="*/ 42053 w 279162"/>
              <a:gd name="connsiteY2" fmla="*/ 53601 h 177450"/>
              <a:gd name="connsiteX3" fmla="*/ 82764 w 279162"/>
              <a:gd name="connsiteY3" fmla="*/ 84231 h 177450"/>
              <a:gd name="connsiteX4" fmla="*/ 137792 w 279162"/>
              <a:gd name="connsiteY4" fmla="*/ 126401 h 177450"/>
              <a:gd name="connsiteX5" fmla="*/ 140923 w 279162"/>
              <a:gd name="connsiteY5" fmla="*/ 126401 h 177450"/>
              <a:gd name="connsiteX6" fmla="*/ 177161 w 279162"/>
              <a:gd name="connsiteY6" fmla="*/ 99323 h 177450"/>
              <a:gd name="connsiteX7" fmla="*/ 216082 w 279162"/>
              <a:gd name="connsiteY7" fmla="*/ 69582 h 177450"/>
              <a:gd name="connsiteX8" fmla="*/ 263504 w 279162"/>
              <a:gd name="connsiteY8" fmla="*/ 33626 h 177450"/>
              <a:gd name="connsiteX9" fmla="*/ 279162 w 279162"/>
              <a:gd name="connsiteY9" fmla="*/ 21640 h 177450"/>
              <a:gd name="connsiteX10" fmla="*/ 279162 w 279162"/>
              <a:gd name="connsiteY10" fmla="*/ 161914 h 177450"/>
              <a:gd name="connsiteX11" fmla="*/ 274688 w 279162"/>
              <a:gd name="connsiteY11" fmla="*/ 170792 h 177450"/>
              <a:gd name="connsiteX12" fmla="*/ 262162 w 279162"/>
              <a:gd name="connsiteY12" fmla="*/ 177450 h 177450"/>
              <a:gd name="connsiteX13" fmla="*/ 16553 w 279162"/>
              <a:gd name="connsiteY13" fmla="*/ 177450 h 177450"/>
              <a:gd name="connsiteX14" fmla="*/ 6263 w 279162"/>
              <a:gd name="connsiteY14" fmla="*/ 173011 h 177450"/>
              <a:gd name="connsiteX15" fmla="*/ 0 w 279162"/>
              <a:gd name="connsiteY15" fmla="*/ 161914 h 177450"/>
              <a:gd name="connsiteX16" fmla="*/ 0 w 279162"/>
              <a:gd name="connsiteY16" fmla="*/ 21640 h 177450"/>
              <a:gd name="connsiteX17" fmla="*/ 18069 w 279162"/>
              <a:gd name="connsiteY17" fmla="*/ 0 h 177450"/>
              <a:gd name="connsiteX18" fmla="*/ 138722 w 279162"/>
              <a:gd name="connsiteY18" fmla="*/ 0 h 177450"/>
              <a:gd name="connsiteX19" fmla="*/ 260266 w 279162"/>
              <a:gd name="connsiteY19" fmla="*/ 0 h 177450"/>
              <a:gd name="connsiteX20" fmla="*/ 267835 w 279162"/>
              <a:gd name="connsiteY20" fmla="*/ 444 h 177450"/>
              <a:gd name="connsiteX21" fmla="*/ 270506 w 279162"/>
              <a:gd name="connsiteY21" fmla="*/ 2663 h 177450"/>
              <a:gd name="connsiteX22" fmla="*/ 268725 w 279162"/>
              <a:gd name="connsiteY22" fmla="*/ 4883 h 177450"/>
              <a:gd name="connsiteX23" fmla="*/ 235779 w 279162"/>
              <a:gd name="connsiteY23" fmla="*/ 31073 h 177450"/>
              <a:gd name="connsiteX24" fmla="*/ 205059 w 279162"/>
              <a:gd name="connsiteY24" fmla="*/ 54156 h 177450"/>
              <a:gd name="connsiteX25" fmla="*/ 175230 w 279162"/>
              <a:gd name="connsiteY25" fmla="*/ 76795 h 177450"/>
              <a:gd name="connsiteX26" fmla="*/ 140948 w 279162"/>
              <a:gd name="connsiteY26" fmla="*/ 102542 h 177450"/>
              <a:gd name="connsiteX27" fmla="*/ 137387 w 279162"/>
              <a:gd name="connsiteY27" fmla="*/ 102542 h 177450"/>
              <a:gd name="connsiteX28" fmla="*/ 96872 w 279162"/>
              <a:gd name="connsiteY28" fmla="*/ 71912 h 177450"/>
              <a:gd name="connsiteX29" fmla="*/ 55912 w 279162"/>
              <a:gd name="connsiteY29" fmla="*/ 40839 h 177450"/>
              <a:gd name="connsiteX30" fmla="*/ 22966 w 279162"/>
              <a:gd name="connsiteY30" fmla="*/ 15536 h 177450"/>
              <a:gd name="connsiteX31" fmla="*/ 8719 w 279162"/>
              <a:gd name="connsiteY31" fmla="*/ 4439 h 177450"/>
              <a:gd name="connsiteX32" fmla="*/ 9610 w 279162"/>
              <a:gd name="connsiteY32" fmla="*/ 888 h 177450"/>
              <a:gd name="connsiteX33" fmla="*/ 12281 w 279162"/>
              <a:gd name="connsiteY33" fmla="*/ 444 h 177450"/>
              <a:gd name="connsiteX34" fmla="*/ 18069 w 279162"/>
              <a:gd name="connsiteY34" fmla="*/ 0 h 17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9162" h="177450">
                <a:moveTo>
                  <a:pt x="0" y="21640"/>
                </a:moveTo>
                <a:cubicBezTo>
                  <a:pt x="895" y="22528"/>
                  <a:pt x="1790" y="22972"/>
                  <a:pt x="2684" y="23860"/>
                </a:cubicBezTo>
                <a:cubicBezTo>
                  <a:pt x="15658" y="33626"/>
                  <a:pt x="29079" y="43835"/>
                  <a:pt x="42053" y="53601"/>
                </a:cubicBezTo>
                <a:cubicBezTo>
                  <a:pt x="55475" y="63811"/>
                  <a:pt x="69343" y="74021"/>
                  <a:pt x="82764" y="84231"/>
                </a:cubicBezTo>
                <a:cubicBezTo>
                  <a:pt x="101107" y="98435"/>
                  <a:pt x="119449" y="112640"/>
                  <a:pt x="137792" y="126401"/>
                </a:cubicBezTo>
                <a:cubicBezTo>
                  <a:pt x="139134" y="127289"/>
                  <a:pt x="140028" y="127289"/>
                  <a:pt x="140923" y="126401"/>
                </a:cubicBezTo>
                <a:cubicBezTo>
                  <a:pt x="153002" y="117523"/>
                  <a:pt x="165081" y="108201"/>
                  <a:pt x="177161" y="99323"/>
                </a:cubicBezTo>
                <a:cubicBezTo>
                  <a:pt x="190134" y="89114"/>
                  <a:pt x="203108" y="79348"/>
                  <a:pt x="216082" y="69582"/>
                </a:cubicBezTo>
                <a:cubicBezTo>
                  <a:pt x="231740" y="57596"/>
                  <a:pt x="247846" y="45611"/>
                  <a:pt x="263504" y="33626"/>
                </a:cubicBezTo>
                <a:cubicBezTo>
                  <a:pt x="268872" y="29631"/>
                  <a:pt x="273794" y="25635"/>
                  <a:pt x="279162" y="21640"/>
                </a:cubicBezTo>
                <a:cubicBezTo>
                  <a:pt x="279162" y="68250"/>
                  <a:pt x="279162" y="114860"/>
                  <a:pt x="279162" y="161914"/>
                </a:cubicBezTo>
                <a:cubicBezTo>
                  <a:pt x="277820" y="164577"/>
                  <a:pt x="276478" y="167684"/>
                  <a:pt x="274688" y="170792"/>
                </a:cubicBezTo>
                <a:cubicBezTo>
                  <a:pt x="271557" y="174787"/>
                  <a:pt x="267978" y="177450"/>
                  <a:pt x="262162" y="177450"/>
                </a:cubicBezTo>
                <a:cubicBezTo>
                  <a:pt x="180292" y="177006"/>
                  <a:pt x="98423" y="177450"/>
                  <a:pt x="16553" y="177450"/>
                </a:cubicBezTo>
                <a:cubicBezTo>
                  <a:pt x="12527" y="177450"/>
                  <a:pt x="9395" y="175675"/>
                  <a:pt x="6263" y="173011"/>
                </a:cubicBezTo>
                <a:cubicBezTo>
                  <a:pt x="3132" y="169460"/>
                  <a:pt x="1342" y="165909"/>
                  <a:pt x="0" y="161914"/>
                </a:cubicBezTo>
                <a:cubicBezTo>
                  <a:pt x="0" y="114860"/>
                  <a:pt x="0" y="68250"/>
                  <a:pt x="0" y="21640"/>
                </a:cubicBezTo>
                <a:close/>
                <a:moveTo>
                  <a:pt x="18069" y="0"/>
                </a:moveTo>
                <a:cubicBezTo>
                  <a:pt x="58583" y="0"/>
                  <a:pt x="98653" y="0"/>
                  <a:pt x="138722" y="0"/>
                </a:cubicBezTo>
                <a:cubicBezTo>
                  <a:pt x="179237" y="0"/>
                  <a:pt x="219751" y="0"/>
                  <a:pt x="260266" y="0"/>
                </a:cubicBezTo>
                <a:cubicBezTo>
                  <a:pt x="262492" y="0"/>
                  <a:pt x="265163" y="444"/>
                  <a:pt x="267835" y="444"/>
                </a:cubicBezTo>
                <a:cubicBezTo>
                  <a:pt x="268725" y="888"/>
                  <a:pt x="269616" y="1775"/>
                  <a:pt x="270506" y="2663"/>
                </a:cubicBezTo>
                <a:cubicBezTo>
                  <a:pt x="270061" y="3551"/>
                  <a:pt x="269616" y="4439"/>
                  <a:pt x="268725" y="4883"/>
                </a:cubicBezTo>
                <a:cubicBezTo>
                  <a:pt x="258040" y="13761"/>
                  <a:pt x="246910" y="22639"/>
                  <a:pt x="235779" y="31073"/>
                </a:cubicBezTo>
                <a:cubicBezTo>
                  <a:pt x="225539" y="38620"/>
                  <a:pt x="215299" y="46610"/>
                  <a:pt x="205059" y="54156"/>
                </a:cubicBezTo>
                <a:cubicBezTo>
                  <a:pt x="195265" y="61703"/>
                  <a:pt x="185025" y="69249"/>
                  <a:pt x="175230" y="76795"/>
                </a:cubicBezTo>
                <a:cubicBezTo>
                  <a:pt x="164099" y="85229"/>
                  <a:pt x="152524" y="93664"/>
                  <a:pt x="140948" y="102542"/>
                </a:cubicBezTo>
                <a:cubicBezTo>
                  <a:pt x="139613" y="103429"/>
                  <a:pt x="138722" y="103873"/>
                  <a:pt x="137387" y="102542"/>
                </a:cubicBezTo>
                <a:cubicBezTo>
                  <a:pt x="123585" y="92332"/>
                  <a:pt x="110228" y="82122"/>
                  <a:pt x="96872" y="71912"/>
                </a:cubicBezTo>
                <a:cubicBezTo>
                  <a:pt x="83070" y="61259"/>
                  <a:pt x="69714" y="51049"/>
                  <a:pt x="55912" y="40839"/>
                </a:cubicBezTo>
                <a:cubicBezTo>
                  <a:pt x="44782" y="32405"/>
                  <a:pt x="33651" y="23971"/>
                  <a:pt x="22966" y="15536"/>
                </a:cubicBezTo>
                <a:cubicBezTo>
                  <a:pt x="18069" y="11985"/>
                  <a:pt x="13171" y="7990"/>
                  <a:pt x="8719" y="4439"/>
                </a:cubicBezTo>
                <a:cubicBezTo>
                  <a:pt x="6493" y="2663"/>
                  <a:pt x="6938" y="1331"/>
                  <a:pt x="9610" y="888"/>
                </a:cubicBezTo>
                <a:cubicBezTo>
                  <a:pt x="10500" y="444"/>
                  <a:pt x="11390" y="444"/>
                  <a:pt x="12281" y="444"/>
                </a:cubicBezTo>
                <a:cubicBezTo>
                  <a:pt x="14507" y="0"/>
                  <a:pt x="16288" y="0"/>
                  <a:pt x="180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36740" y="410969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amarish@template.com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7695918" y="1080261"/>
            <a:ext cx="1641256" cy="143622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 rot="5400000">
            <a:off x="8229354" y="1512113"/>
            <a:ext cx="574384" cy="572520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Freeform 34"/>
          <p:cNvSpPr>
            <a:spLocks/>
          </p:cNvSpPr>
          <p:nvPr/>
        </p:nvSpPr>
        <p:spPr bwMode="auto">
          <a:xfrm>
            <a:off x="9038634" y="3608682"/>
            <a:ext cx="164194" cy="88134"/>
          </a:xfrm>
          <a:custGeom>
            <a:avLst/>
            <a:gdLst>
              <a:gd name="T0" fmla="*/ 645 w 659"/>
              <a:gd name="T1" fmla="*/ 283 h 351"/>
              <a:gd name="T2" fmla="*/ 546 w 659"/>
              <a:gd name="T3" fmla="*/ 185 h 351"/>
              <a:gd name="T4" fmla="*/ 546 w 659"/>
              <a:gd name="T5" fmla="*/ 70 h 351"/>
              <a:gd name="T6" fmla="*/ 508 w 659"/>
              <a:gd name="T7" fmla="*/ 33 h 351"/>
              <a:gd name="T8" fmla="*/ 471 w 659"/>
              <a:gd name="T9" fmla="*/ 70 h 351"/>
              <a:gd name="T10" fmla="*/ 471 w 659"/>
              <a:gd name="T11" fmla="*/ 110 h 351"/>
              <a:gd name="T12" fmla="*/ 398 w 659"/>
              <a:gd name="T13" fmla="*/ 36 h 351"/>
              <a:gd name="T14" fmla="*/ 262 w 659"/>
              <a:gd name="T15" fmla="*/ 36 h 351"/>
              <a:gd name="T16" fmla="*/ 15 w 659"/>
              <a:gd name="T17" fmla="*/ 283 h 351"/>
              <a:gd name="T18" fmla="*/ 15 w 659"/>
              <a:gd name="T19" fmla="*/ 336 h 351"/>
              <a:gd name="T20" fmla="*/ 68 w 659"/>
              <a:gd name="T21" fmla="*/ 336 h 351"/>
              <a:gd name="T22" fmla="*/ 315 w 659"/>
              <a:gd name="T23" fmla="*/ 89 h 351"/>
              <a:gd name="T24" fmla="*/ 345 w 659"/>
              <a:gd name="T25" fmla="*/ 89 h 351"/>
              <a:gd name="T26" fmla="*/ 592 w 659"/>
              <a:gd name="T27" fmla="*/ 336 h 351"/>
              <a:gd name="T28" fmla="*/ 618 w 659"/>
              <a:gd name="T29" fmla="*/ 347 h 351"/>
              <a:gd name="T30" fmla="*/ 645 w 659"/>
              <a:gd name="T31" fmla="*/ 336 h 351"/>
              <a:gd name="T32" fmla="*/ 645 w 659"/>
              <a:gd name="T33" fmla="*/ 28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9" h="351">
                <a:moveTo>
                  <a:pt x="645" y="283"/>
                </a:moveTo>
                <a:cubicBezTo>
                  <a:pt x="546" y="185"/>
                  <a:pt x="546" y="185"/>
                  <a:pt x="546" y="185"/>
                </a:cubicBezTo>
                <a:cubicBezTo>
                  <a:pt x="546" y="70"/>
                  <a:pt x="546" y="70"/>
                  <a:pt x="546" y="70"/>
                </a:cubicBezTo>
                <a:cubicBezTo>
                  <a:pt x="546" y="50"/>
                  <a:pt x="529" y="33"/>
                  <a:pt x="508" y="33"/>
                </a:cubicBezTo>
                <a:cubicBezTo>
                  <a:pt x="488" y="33"/>
                  <a:pt x="471" y="50"/>
                  <a:pt x="471" y="70"/>
                </a:cubicBezTo>
                <a:cubicBezTo>
                  <a:pt x="471" y="110"/>
                  <a:pt x="471" y="110"/>
                  <a:pt x="471" y="110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361" y="0"/>
                  <a:pt x="298" y="0"/>
                  <a:pt x="262" y="36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0" y="298"/>
                  <a:pt x="0" y="322"/>
                  <a:pt x="15" y="336"/>
                </a:cubicBezTo>
                <a:cubicBezTo>
                  <a:pt x="29" y="351"/>
                  <a:pt x="53" y="351"/>
                  <a:pt x="68" y="336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23" y="81"/>
                  <a:pt x="337" y="81"/>
                  <a:pt x="345" y="89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9" y="343"/>
                  <a:pt x="609" y="347"/>
                  <a:pt x="618" y="347"/>
                </a:cubicBezTo>
                <a:cubicBezTo>
                  <a:pt x="628" y="347"/>
                  <a:pt x="637" y="343"/>
                  <a:pt x="645" y="336"/>
                </a:cubicBezTo>
                <a:cubicBezTo>
                  <a:pt x="659" y="322"/>
                  <a:pt x="659" y="298"/>
                  <a:pt x="64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5"/>
          <p:cNvSpPr>
            <a:spLocks/>
          </p:cNvSpPr>
          <p:nvPr/>
        </p:nvSpPr>
        <p:spPr bwMode="auto">
          <a:xfrm>
            <a:off x="9062780" y="3647316"/>
            <a:ext cx="115902" cy="115902"/>
          </a:xfrm>
          <a:custGeom>
            <a:avLst/>
            <a:gdLst>
              <a:gd name="T0" fmla="*/ 249 w 471"/>
              <a:gd name="T1" fmla="*/ 7 h 463"/>
              <a:gd name="T2" fmla="*/ 223 w 471"/>
              <a:gd name="T3" fmla="*/ 7 h 463"/>
              <a:gd name="T4" fmla="*/ 5 w 471"/>
              <a:gd name="T5" fmla="*/ 224 h 463"/>
              <a:gd name="T6" fmla="*/ 0 w 471"/>
              <a:gd name="T7" fmla="*/ 237 h 463"/>
              <a:gd name="T8" fmla="*/ 0 w 471"/>
              <a:gd name="T9" fmla="*/ 396 h 463"/>
              <a:gd name="T10" fmla="*/ 67 w 471"/>
              <a:gd name="T11" fmla="*/ 463 h 463"/>
              <a:gd name="T12" fmla="*/ 175 w 471"/>
              <a:gd name="T13" fmla="*/ 463 h 463"/>
              <a:gd name="T14" fmla="*/ 175 w 471"/>
              <a:gd name="T15" fmla="*/ 296 h 463"/>
              <a:gd name="T16" fmla="*/ 296 w 471"/>
              <a:gd name="T17" fmla="*/ 296 h 463"/>
              <a:gd name="T18" fmla="*/ 296 w 471"/>
              <a:gd name="T19" fmla="*/ 463 h 463"/>
              <a:gd name="T20" fmla="*/ 404 w 471"/>
              <a:gd name="T21" fmla="*/ 463 h 463"/>
              <a:gd name="T22" fmla="*/ 471 w 471"/>
              <a:gd name="T23" fmla="*/ 396 h 463"/>
              <a:gd name="T24" fmla="*/ 471 w 471"/>
              <a:gd name="T25" fmla="*/ 237 h 463"/>
              <a:gd name="T26" fmla="*/ 466 w 471"/>
              <a:gd name="T27" fmla="*/ 224 h 463"/>
              <a:gd name="T28" fmla="*/ 249 w 471"/>
              <a:gd name="T29" fmla="*/ 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1" h="463">
                <a:moveTo>
                  <a:pt x="249" y="7"/>
                </a:moveTo>
                <a:cubicBezTo>
                  <a:pt x="241" y="0"/>
                  <a:pt x="230" y="0"/>
                  <a:pt x="223" y="7"/>
                </a:cubicBezTo>
                <a:cubicBezTo>
                  <a:pt x="5" y="224"/>
                  <a:pt x="5" y="224"/>
                  <a:pt x="5" y="224"/>
                </a:cubicBezTo>
                <a:cubicBezTo>
                  <a:pt x="2" y="228"/>
                  <a:pt x="0" y="232"/>
                  <a:pt x="0" y="237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33"/>
                  <a:pt x="30" y="463"/>
                  <a:pt x="67" y="463"/>
                </a:cubicBezTo>
                <a:cubicBezTo>
                  <a:pt x="175" y="463"/>
                  <a:pt x="175" y="463"/>
                  <a:pt x="175" y="463"/>
                </a:cubicBezTo>
                <a:cubicBezTo>
                  <a:pt x="175" y="296"/>
                  <a:pt x="175" y="296"/>
                  <a:pt x="175" y="296"/>
                </a:cubicBezTo>
                <a:cubicBezTo>
                  <a:pt x="296" y="296"/>
                  <a:pt x="296" y="296"/>
                  <a:pt x="296" y="296"/>
                </a:cubicBezTo>
                <a:cubicBezTo>
                  <a:pt x="296" y="463"/>
                  <a:pt x="296" y="463"/>
                  <a:pt x="296" y="463"/>
                </a:cubicBezTo>
                <a:cubicBezTo>
                  <a:pt x="404" y="463"/>
                  <a:pt x="404" y="463"/>
                  <a:pt x="404" y="463"/>
                </a:cubicBezTo>
                <a:cubicBezTo>
                  <a:pt x="441" y="463"/>
                  <a:pt x="471" y="433"/>
                  <a:pt x="471" y="396"/>
                </a:cubicBezTo>
                <a:cubicBezTo>
                  <a:pt x="471" y="237"/>
                  <a:pt x="471" y="237"/>
                  <a:pt x="471" y="237"/>
                </a:cubicBezTo>
                <a:cubicBezTo>
                  <a:pt x="471" y="232"/>
                  <a:pt x="469" y="228"/>
                  <a:pt x="466" y="224"/>
                </a:cubicBezTo>
                <a:lnTo>
                  <a:pt x="24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5738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17" name="TextBox 16"/>
          <p:cNvSpPr txBox="1"/>
          <p:nvPr/>
        </p:nvSpPr>
        <p:spPr>
          <a:xfrm>
            <a:off x="6607445" y="3090713"/>
            <a:ext cx="515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AMA</a:t>
            </a:r>
            <a:r>
              <a:rPr lang="en-US" sz="800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RISH</a:t>
            </a:r>
            <a:endParaRPr lang="en-US" sz="360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4060" y="4172601"/>
            <a:ext cx="370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thank you so much for</a:t>
            </a:r>
          </a:p>
          <a:p>
            <a:pPr algn="r"/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your attention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34488" y="3245531"/>
            <a:ext cx="2277472" cy="666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1" y="4725988"/>
            <a:ext cx="3119076" cy="2132012"/>
          </a:xfrm>
          <a:custGeom>
            <a:avLst/>
            <a:gdLst>
              <a:gd name="connsiteX0" fmla="*/ 352177 w 3119076"/>
              <a:gd name="connsiteY0" fmla="*/ 0 h 2132012"/>
              <a:gd name="connsiteX1" fmla="*/ 784505 w 3119076"/>
              <a:gd name="connsiteY1" fmla="*/ 750124 h 2132012"/>
              <a:gd name="connsiteX2" fmla="*/ 961554 w 3119076"/>
              <a:gd name="connsiteY2" fmla="*/ 853163 h 2132012"/>
              <a:gd name="connsiteX3" fmla="*/ 2756745 w 3119076"/>
              <a:gd name="connsiteY3" fmla="*/ 853163 h 2132012"/>
              <a:gd name="connsiteX4" fmla="*/ 3106724 w 3119076"/>
              <a:gd name="connsiteY4" fmla="*/ 1463153 h 2132012"/>
              <a:gd name="connsiteX5" fmla="*/ 3106724 w 3119076"/>
              <a:gd name="connsiteY5" fmla="*/ 1545584 h 2132012"/>
              <a:gd name="connsiteX6" fmla="*/ 2825753 w 3119076"/>
              <a:gd name="connsiteY6" fmla="*/ 2031752 h 2132012"/>
              <a:gd name="connsiteX7" fmla="*/ 2767810 w 3119076"/>
              <a:gd name="connsiteY7" fmla="*/ 2132012 h 2132012"/>
              <a:gd name="connsiteX8" fmla="*/ 0 w 3119076"/>
              <a:gd name="connsiteY8" fmla="*/ 2132012 h 2132012"/>
              <a:gd name="connsiteX9" fmla="*/ 0 w 3119076"/>
              <a:gd name="connsiteY9" fmla="*/ 610482 h 2132012"/>
              <a:gd name="connsiteX10" fmla="*/ 15121 w 3119076"/>
              <a:gd name="connsiteY10" fmla="*/ 584270 h 2132012"/>
              <a:gd name="connsiteX11" fmla="*/ 352177 w 3119076"/>
              <a:gd name="connsiteY11" fmla="*/ 0 h 21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9076" h="2132012">
                <a:moveTo>
                  <a:pt x="352177" y="0"/>
                </a:moveTo>
                <a:cubicBezTo>
                  <a:pt x="352177" y="0"/>
                  <a:pt x="352177" y="0"/>
                  <a:pt x="784505" y="750124"/>
                </a:cubicBezTo>
                <a:cubicBezTo>
                  <a:pt x="821562" y="816069"/>
                  <a:pt x="887441" y="853163"/>
                  <a:pt x="961554" y="853163"/>
                </a:cubicBezTo>
                <a:cubicBezTo>
                  <a:pt x="961554" y="853163"/>
                  <a:pt x="961554" y="853163"/>
                  <a:pt x="2756745" y="853163"/>
                </a:cubicBezTo>
                <a:lnTo>
                  <a:pt x="3106724" y="1463153"/>
                </a:lnTo>
                <a:cubicBezTo>
                  <a:pt x="3123194" y="1487882"/>
                  <a:pt x="3123194" y="1516733"/>
                  <a:pt x="3106724" y="1545584"/>
                </a:cubicBezTo>
                <a:cubicBezTo>
                  <a:pt x="3106724" y="1545584"/>
                  <a:pt x="3106724" y="1545584"/>
                  <a:pt x="2825753" y="2031752"/>
                </a:cubicBezTo>
                <a:lnTo>
                  <a:pt x="2767810" y="2132012"/>
                </a:lnTo>
                <a:lnTo>
                  <a:pt x="0" y="2132012"/>
                </a:lnTo>
                <a:lnTo>
                  <a:pt x="0" y="610482"/>
                </a:lnTo>
                <a:lnTo>
                  <a:pt x="15121" y="584270"/>
                </a:lnTo>
                <a:cubicBezTo>
                  <a:pt x="109013" y="421514"/>
                  <a:pt x="220291" y="228618"/>
                  <a:pt x="352177" y="0"/>
                </a:cubicBezTo>
                <a:close/>
              </a:path>
            </a:pathLst>
          </a:custGeom>
          <a:solidFill>
            <a:schemeClr val="accent2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5"/>
          <p:cNvSpPr>
            <a:spLocks noChangeAspect="1"/>
          </p:cNvSpPr>
          <p:nvPr/>
        </p:nvSpPr>
        <p:spPr bwMode="auto">
          <a:xfrm>
            <a:off x="3644126" y="4015199"/>
            <a:ext cx="2900322" cy="253800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6674705" y="227230"/>
            <a:ext cx="741606" cy="648960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19400"/>
            <a:ext cx="12192000" cy="247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28842" y="1695928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ABOUT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US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03078" y="1786375"/>
            <a:ext cx="72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9074" y="2362826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ell them how great we are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3100" y="3022313"/>
            <a:ext cx="58110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majority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suffered alteration in some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injected</a:t>
            </a:r>
          </a:p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humors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slightly</a:t>
            </a:r>
          </a:p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are going to use a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passage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isn't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anything</a:t>
            </a:r>
          </a:p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embarrassing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hidden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contrary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popular belief, Lorem Ipsum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</a:p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simply random text. Lorem Ipsum is not simply random text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</a:t>
            </a:r>
          </a:p>
          <a:p>
            <a:pPr algn="r">
              <a:lnSpc>
                <a:spcPct val="150000"/>
              </a:lnSpc>
            </a:pP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popular belief  </a:t>
            </a:r>
            <a:r>
              <a:rPr lang="en-US"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has been the </a:t>
            </a:r>
            <a:r>
              <a:rPr lang="en-US" sz="14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standard            </a:t>
            </a:r>
            <a:r>
              <a:rPr lang="en-US" sz="1400" smtClean="0">
                <a:noFill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US" sz="1400">
              <a:noFill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 5"/>
          <p:cNvSpPr>
            <a:spLocks noChangeAspect="1"/>
          </p:cNvSpPr>
          <p:nvPr/>
        </p:nvSpPr>
        <p:spPr bwMode="auto">
          <a:xfrm>
            <a:off x="10763297" y="4766813"/>
            <a:ext cx="1183350" cy="10355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1200620" y="5060522"/>
            <a:ext cx="338999" cy="451067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0878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" name="TextBox 2"/>
          <p:cNvSpPr txBox="1"/>
          <p:nvPr/>
        </p:nvSpPr>
        <p:spPr>
          <a:xfrm flipH="1">
            <a:off x="5605154" y="908528"/>
            <a:ext cx="5968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COMPANY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HISTORY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TIMELINE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960427" y="981514"/>
            <a:ext cx="252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901026" y="2286626"/>
            <a:ext cx="363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ur company journey  till now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43879" y="1194665"/>
            <a:ext cx="0" cy="5663335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750619" y="981382"/>
            <a:ext cx="3480187" cy="846386"/>
            <a:chOff x="750619" y="981382"/>
            <a:chExt cx="3480187" cy="846386"/>
          </a:xfrm>
        </p:grpSpPr>
        <p:sp>
          <p:nvSpPr>
            <p:cNvPr id="12" name="Oval 11"/>
            <p:cNvSpPr/>
            <p:nvPr/>
          </p:nvSpPr>
          <p:spPr>
            <a:xfrm>
              <a:off x="750619" y="1101405"/>
              <a:ext cx="186520" cy="1865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30399" y="981382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2016 – present day</a:t>
              </a:r>
            </a:p>
            <a:p>
              <a:pPr algn="just"/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suffered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alteration in some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form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by injected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humour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 randomized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words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0619" y="5021124"/>
            <a:ext cx="3480187" cy="846386"/>
            <a:chOff x="750619" y="4174962"/>
            <a:chExt cx="3480187" cy="846386"/>
          </a:xfrm>
        </p:grpSpPr>
        <p:sp>
          <p:nvSpPr>
            <p:cNvPr id="11" name="Oval 10"/>
            <p:cNvSpPr/>
            <p:nvPr/>
          </p:nvSpPr>
          <p:spPr>
            <a:xfrm>
              <a:off x="750619" y="4265419"/>
              <a:ext cx="186520" cy="186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30399" y="4174962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1990 - 1995</a:t>
              </a:r>
            </a:p>
            <a:p>
              <a:pPr algn="just"/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alteration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some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form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by injected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humor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randomized majority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 word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0619" y="1789330"/>
            <a:ext cx="3480187" cy="846386"/>
            <a:chOff x="750619" y="1779777"/>
            <a:chExt cx="3480187" cy="846386"/>
          </a:xfrm>
        </p:grpSpPr>
        <p:sp>
          <p:nvSpPr>
            <p:cNvPr id="13" name="Oval 12"/>
            <p:cNvSpPr/>
            <p:nvPr/>
          </p:nvSpPr>
          <p:spPr>
            <a:xfrm>
              <a:off x="750619" y="1892409"/>
              <a:ext cx="186520" cy="186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30399" y="1779777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2011 - 2015</a:t>
              </a:r>
            </a:p>
            <a:p>
              <a:pPr algn="just"/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highlines for alteration in some form by injected humor or randomized calls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0619" y="2597278"/>
            <a:ext cx="3480187" cy="846386"/>
            <a:chOff x="750619" y="2578172"/>
            <a:chExt cx="3480187" cy="846386"/>
          </a:xfrm>
        </p:grpSpPr>
        <p:sp>
          <p:nvSpPr>
            <p:cNvPr id="14" name="Oval 13"/>
            <p:cNvSpPr/>
            <p:nvPr/>
          </p:nvSpPr>
          <p:spPr>
            <a:xfrm>
              <a:off x="750619" y="2683413"/>
              <a:ext cx="186520" cy="186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30399" y="2578172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200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6</a:t>
              </a: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- 2010</a:t>
              </a:r>
            </a:p>
            <a:p>
              <a:pPr algn="just"/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urvive from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alteration in some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form is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injected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from humor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sentence parts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0619" y="3405226"/>
            <a:ext cx="3480187" cy="846386"/>
            <a:chOff x="750619" y="3376567"/>
            <a:chExt cx="3480187" cy="846386"/>
          </a:xfrm>
        </p:grpSpPr>
        <p:sp>
          <p:nvSpPr>
            <p:cNvPr id="15" name="Oval 14"/>
            <p:cNvSpPr/>
            <p:nvPr/>
          </p:nvSpPr>
          <p:spPr>
            <a:xfrm>
              <a:off x="750619" y="3474417"/>
              <a:ext cx="186520" cy="186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30399" y="3376567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2001 - 2005</a:t>
              </a:r>
            </a:p>
            <a:p>
              <a:pPr algn="just"/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mazing in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some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form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by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injected to humor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 randomized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mads from here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5145713" y="4702808"/>
            <a:ext cx="2219146" cy="194191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50619" y="4213174"/>
            <a:ext cx="3480187" cy="846386"/>
            <a:chOff x="750619" y="4174962"/>
            <a:chExt cx="3480187" cy="846386"/>
          </a:xfrm>
        </p:grpSpPr>
        <p:sp>
          <p:nvSpPr>
            <p:cNvPr id="47" name="Oval 46"/>
            <p:cNvSpPr/>
            <p:nvPr/>
          </p:nvSpPr>
          <p:spPr>
            <a:xfrm>
              <a:off x="750619" y="4265419"/>
              <a:ext cx="186520" cy="186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30399" y="4174962"/>
              <a:ext cx="3200407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1996 - 2000</a:t>
              </a:r>
            </a:p>
            <a:p>
              <a:pPr algn="just"/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majority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alteration in some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form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by injected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humor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randomized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difthong</a:t>
              </a:r>
              <a:endPara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91" name="Freeform 87"/>
          <p:cNvSpPr>
            <a:spLocks noEditPoints="1"/>
          </p:cNvSpPr>
          <p:nvPr/>
        </p:nvSpPr>
        <p:spPr bwMode="auto">
          <a:xfrm>
            <a:off x="5877760" y="5365391"/>
            <a:ext cx="755052" cy="616750"/>
          </a:xfrm>
          <a:custGeom>
            <a:avLst/>
            <a:gdLst>
              <a:gd name="T0" fmla="*/ 0 w 176"/>
              <a:gd name="T1" fmla="*/ 128 h 144"/>
              <a:gd name="T2" fmla="*/ 32 w 176"/>
              <a:gd name="T3" fmla="*/ 128 h 144"/>
              <a:gd name="T4" fmla="*/ 16 w 176"/>
              <a:gd name="T5" fmla="*/ 136 h 144"/>
              <a:gd name="T6" fmla="*/ 16 w 176"/>
              <a:gd name="T7" fmla="*/ 120 h 144"/>
              <a:gd name="T8" fmla="*/ 16 w 176"/>
              <a:gd name="T9" fmla="*/ 136 h 144"/>
              <a:gd name="T10" fmla="*/ 160 w 176"/>
              <a:gd name="T11" fmla="*/ 32 h 144"/>
              <a:gd name="T12" fmla="*/ 160 w 176"/>
              <a:gd name="T13" fmla="*/ 0 h 144"/>
              <a:gd name="T14" fmla="*/ 48 w 176"/>
              <a:gd name="T15" fmla="*/ 16 h 144"/>
              <a:gd name="T16" fmla="*/ 64 w 176"/>
              <a:gd name="T17" fmla="*/ 8 h 144"/>
              <a:gd name="T18" fmla="*/ 168 w 176"/>
              <a:gd name="T19" fmla="*/ 16 h 144"/>
              <a:gd name="T20" fmla="*/ 64 w 176"/>
              <a:gd name="T21" fmla="*/ 24 h 144"/>
              <a:gd name="T22" fmla="*/ 64 w 176"/>
              <a:gd name="T23" fmla="*/ 8 h 144"/>
              <a:gd name="T24" fmla="*/ 64 w 176"/>
              <a:gd name="T25" fmla="*/ 112 h 144"/>
              <a:gd name="T26" fmla="*/ 64 w 176"/>
              <a:gd name="T27" fmla="*/ 144 h 144"/>
              <a:gd name="T28" fmla="*/ 176 w 176"/>
              <a:gd name="T29" fmla="*/ 128 h 144"/>
              <a:gd name="T30" fmla="*/ 160 w 176"/>
              <a:gd name="T31" fmla="*/ 136 h 144"/>
              <a:gd name="T32" fmla="*/ 56 w 176"/>
              <a:gd name="T33" fmla="*/ 128 h 144"/>
              <a:gd name="T34" fmla="*/ 160 w 176"/>
              <a:gd name="T35" fmla="*/ 120 h 144"/>
              <a:gd name="T36" fmla="*/ 160 w 176"/>
              <a:gd name="T37" fmla="*/ 136 h 144"/>
              <a:gd name="T38" fmla="*/ 64 w 176"/>
              <a:gd name="T39" fmla="*/ 56 h 144"/>
              <a:gd name="T40" fmla="*/ 64 w 176"/>
              <a:gd name="T41" fmla="*/ 88 h 144"/>
              <a:gd name="T42" fmla="*/ 176 w 176"/>
              <a:gd name="T43" fmla="*/ 72 h 144"/>
              <a:gd name="T44" fmla="*/ 160 w 176"/>
              <a:gd name="T45" fmla="*/ 80 h 144"/>
              <a:gd name="T46" fmla="*/ 56 w 176"/>
              <a:gd name="T47" fmla="*/ 72 h 144"/>
              <a:gd name="T48" fmla="*/ 160 w 176"/>
              <a:gd name="T49" fmla="*/ 64 h 144"/>
              <a:gd name="T50" fmla="*/ 160 w 176"/>
              <a:gd name="T51" fmla="*/ 80 h 144"/>
              <a:gd name="T52" fmla="*/ 0 w 176"/>
              <a:gd name="T53" fmla="*/ 72 h 144"/>
              <a:gd name="T54" fmla="*/ 32 w 176"/>
              <a:gd name="T55" fmla="*/ 72 h 144"/>
              <a:gd name="T56" fmla="*/ 16 w 176"/>
              <a:gd name="T57" fmla="*/ 80 h 144"/>
              <a:gd name="T58" fmla="*/ 16 w 176"/>
              <a:gd name="T59" fmla="*/ 64 h 144"/>
              <a:gd name="T60" fmla="*/ 16 w 176"/>
              <a:gd name="T61" fmla="*/ 80 h 144"/>
              <a:gd name="T62" fmla="*/ 0 w 176"/>
              <a:gd name="T63" fmla="*/ 16 h 144"/>
              <a:gd name="T64" fmla="*/ 32 w 176"/>
              <a:gd name="T65" fmla="*/ 16 h 144"/>
              <a:gd name="T66" fmla="*/ 16 w 176"/>
              <a:gd name="T67" fmla="*/ 24 h 144"/>
              <a:gd name="T68" fmla="*/ 16 w 176"/>
              <a:gd name="T69" fmla="*/ 8 h 144"/>
              <a:gd name="T70" fmla="*/ 16 w 176"/>
              <a:gd name="T71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6" y="112"/>
                </a:move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25" y="144"/>
                  <a:pt x="32" y="137"/>
                  <a:pt x="32" y="128"/>
                </a:cubicBezTo>
                <a:cubicBezTo>
                  <a:pt x="32" y="119"/>
                  <a:pt x="25" y="112"/>
                  <a:pt x="16" y="112"/>
                </a:cubicBezTo>
                <a:moveTo>
                  <a:pt x="16" y="136"/>
                </a:move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20" y="120"/>
                  <a:pt x="24" y="124"/>
                  <a:pt x="24" y="128"/>
                </a:cubicBezTo>
                <a:cubicBezTo>
                  <a:pt x="24" y="132"/>
                  <a:pt x="20" y="136"/>
                  <a:pt x="16" y="136"/>
                </a:cubicBezTo>
                <a:moveTo>
                  <a:pt x="64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25"/>
                  <a:pt x="55" y="32"/>
                  <a:pt x="64" y="32"/>
                </a:cubicBezTo>
                <a:moveTo>
                  <a:pt x="64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0" y="24"/>
                  <a:pt x="56" y="20"/>
                  <a:pt x="56" y="16"/>
                </a:cubicBezTo>
                <a:cubicBezTo>
                  <a:pt x="56" y="12"/>
                  <a:pt x="60" y="8"/>
                  <a:pt x="64" y="8"/>
                </a:cubicBezTo>
                <a:moveTo>
                  <a:pt x="160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55" y="112"/>
                  <a:pt x="48" y="119"/>
                  <a:pt x="48" y="128"/>
                </a:cubicBezTo>
                <a:cubicBezTo>
                  <a:pt x="48" y="137"/>
                  <a:pt x="55" y="144"/>
                  <a:pt x="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64" y="136"/>
                  <a:pt x="64" y="136"/>
                  <a:pt x="64" y="136"/>
                </a:cubicBezTo>
                <a:cubicBezTo>
                  <a:pt x="60" y="136"/>
                  <a:pt x="56" y="132"/>
                  <a:pt x="56" y="128"/>
                </a:cubicBezTo>
                <a:cubicBezTo>
                  <a:pt x="56" y="124"/>
                  <a:pt x="60" y="120"/>
                  <a:pt x="64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moveTo>
                  <a:pt x="160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55" y="56"/>
                  <a:pt x="48" y="63"/>
                  <a:pt x="48" y="72"/>
                </a:cubicBezTo>
                <a:cubicBezTo>
                  <a:pt x="48" y="81"/>
                  <a:pt x="55" y="88"/>
                  <a:pt x="64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0" y="80"/>
                  <a:pt x="56" y="76"/>
                  <a:pt x="56" y="72"/>
                </a:cubicBezTo>
                <a:cubicBezTo>
                  <a:pt x="56" y="68"/>
                  <a:pt x="60" y="64"/>
                  <a:pt x="64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56"/>
                </a:move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25" y="88"/>
                  <a:pt x="32" y="81"/>
                  <a:pt x="32" y="72"/>
                </a:cubicBezTo>
                <a:cubicBezTo>
                  <a:pt x="32" y="63"/>
                  <a:pt x="25" y="56"/>
                  <a:pt x="16" y="56"/>
                </a:cubicBezTo>
                <a:moveTo>
                  <a:pt x="16" y="80"/>
                </a:move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20" y="64"/>
                  <a:pt x="24" y="68"/>
                  <a:pt x="24" y="72"/>
                </a:cubicBezTo>
                <a:cubicBezTo>
                  <a:pt x="24" y="76"/>
                  <a:pt x="20" y="80"/>
                  <a:pt x="16" y="80"/>
                </a:cubicBezTo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moveTo>
                  <a:pt x="16" y="24"/>
                </a:move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cubicBezTo>
                  <a:pt x="24" y="20"/>
                  <a:pt x="20" y="24"/>
                  <a:pt x="16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8" name="TextBox 7"/>
          <p:cNvSpPr txBox="1"/>
          <p:nvPr/>
        </p:nvSpPr>
        <p:spPr>
          <a:xfrm>
            <a:off x="840319" y="908528"/>
            <a:ext cx="36375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OUR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GREAT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RELATIONS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672" y="981514"/>
            <a:ext cx="1224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419" y="2286626"/>
            <a:ext cx="48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he power of association accross nations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3104111" y="3100945"/>
            <a:ext cx="870648" cy="1091214"/>
          </a:xfrm>
          <a:custGeom>
            <a:avLst/>
            <a:gdLst>
              <a:gd name="connsiteX0" fmla="*/ 477837 w 1309688"/>
              <a:gd name="connsiteY0" fmla="*/ 1295400 h 1641476"/>
              <a:gd name="connsiteX1" fmla="*/ 655637 w 1309688"/>
              <a:gd name="connsiteY1" fmla="*/ 1476375 h 1641476"/>
              <a:gd name="connsiteX2" fmla="*/ 833437 w 1309688"/>
              <a:gd name="connsiteY2" fmla="*/ 1295400 h 1641476"/>
              <a:gd name="connsiteX3" fmla="*/ 833437 w 1309688"/>
              <a:gd name="connsiteY3" fmla="*/ 1323975 h 1641476"/>
              <a:gd name="connsiteX4" fmla="*/ 833437 w 1309688"/>
              <a:gd name="connsiteY4" fmla="*/ 1352550 h 1641476"/>
              <a:gd name="connsiteX5" fmla="*/ 655637 w 1309688"/>
              <a:gd name="connsiteY5" fmla="*/ 1533525 h 1641476"/>
              <a:gd name="connsiteX6" fmla="*/ 477837 w 1309688"/>
              <a:gd name="connsiteY6" fmla="*/ 1352550 h 1641476"/>
              <a:gd name="connsiteX7" fmla="*/ 477837 w 1309688"/>
              <a:gd name="connsiteY7" fmla="*/ 1323975 h 1641476"/>
              <a:gd name="connsiteX8" fmla="*/ 477837 w 1309688"/>
              <a:gd name="connsiteY8" fmla="*/ 1196975 h 1641476"/>
              <a:gd name="connsiteX9" fmla="*/ 655637 w 1309688"/>
              <a:gd name="connsiteY9" fmla="*/ 1377950 h 1641476"/>
              <a:gd name="connsiteX10" fmla="*/ 833437 w 1309688"/>
              <a:gd name="connsiteY10" fmla="*/ 1196975 h 1641476"/>
              <a:gd name="connsiteX11" fmla="*/ 833437 w 1309688"/>
              <a:gd name="connsiteY11" fmla="*/ 1225550 h 1641476"/>
              <a:gd name="connsiteX12" fmla="*/ 833437 w 1309688"/>
              <a:gd name="connsiteY12" fmla="*/ 1254125 h 1641476"/>
              <a:gd name="connsiteX13" fmla="*/ 655637 w 1309688"/>
              <a:gd name="connsiteY13" fmla="*/ 1435100 h 1641476"/>
              <a:gd name="connsiteX14" fmla="*/ 477837 w 1309688"/>
              <a:gd name="connsiteY14" fmla="*/ 1254125 h 1641476"/>
              <a:gd name="connsiteX15" fmla="*/ 477837 w 1309688"/>
              <a:gd name="connsiteY15" fmla="*/ 1225550 h 1641476"/>
              <a:gd name="connsiteX16" fmla="*/ 477837 w 1309688"/>
              <a:gd name="connsiteY16" fmla="*/ 1100138 h 1641476"/>
              <a:gd name="connsiteX17" fmla="*/ 655637 w 1309688"/>
              <a:gd name="connsiteY17" fmla="*/ 1281114 h 1641476"/>
              <a:gd name="connsiteX18" fmla="*/ 833437 w 1309688"/>
              <a:gd name="connsiteY18" fmla="*/ 1100138 h 1641476"/>
              <a:gd name="connsiteX19" fmla="*/ 833437 w 1309688"/>
              <a:gd name="connsiteY19" fmla="*/ 1128713 h 1641476"/>
              <a:gd name="connsiteX20" fmla="*/ 833437 w 1309688"/>
              <a:gd name="connsiteY20" fmla="*/ 1155701 h 1641476"/>
              <a:gd name="connsiteX21" fmla="*/ 655637 w 1309688"/>
              <a:gd name="connsiteY21" fmla="*/ 1336676 h 1641476"/>
              <a:gd name="connsiteX22" fmla="*/ 477837 w 1309688"/>
              <a:gd name="connsiteY22" fmla="*/ 1155701 h 1641476"/>
              <a:gd name="connsiteX23" fmla="*/ 477837 w 1309688"/>
              <a:gd name="connsiteY23" fmla="*/ 1128713 h 1641476"/>
              <a:gd name="connsiteX24" fmla="*/ 1057275 w 1309688"/>
              <a:gd name="connsiteY24" fmla="*/ 1073150 h 1641476"/>
              <a:gd name="connsiteX25" fmla="*/ 1057275 w 1309688"/>
              <a:gd name="connsiteY25" fmla="*/ 1101725 h 1641476"/>
              <a:gd name="connsiteX26" fmla="*/ 1057275 w 1309688"/>
              <a:gd name="connsiteY26" fmla="*/ 1130300 h 1641476"/>
              <a:gd name="connsiteX27" fmla="*/ 879475 w 1309688"/>
              <a:gd name="connsiteY27" fmla="*/ 1311275 h 1641476"/>
              <a:gd name="connsiteX28" fmla="*/ 879475 w 1309688"/>
              <a:gd name="connsiteY28" fmla="*/ 1254125 h 1641476"/>
              <a:gd name="connsiteX29" fmla="*/ 254000 w 1309688"/>
              <a:gd name="connsiteY29" fmla="*/ 1073150 h 1641476"/>
              <a:gd name="connsiteX30" fmla="*/ 431800 w 1309688"/>
              <a:gd name="connsiteY30" fmla="*/ 1254125 h 1641476"/>
              <a:gd name="connsiteX31" fmla="*/ 431800 w 1309688"/>
              <a:gd name="connsiteY31" fmla="*/ 1311275 h 1641476"/>
              <a:gd name="connsiteX32" fmla="*/ 254000 w 1309688"/>
              <a:gd name="connsiteY32" fmla="*/ 1130300 h 1641476"/>
              <a:gd name="connsiteX33" fmla="*/ 254000 w 1309688"/>
              <a:gd name="connsiteY33" fmla="*/ 1101725 h 1641476"/>
              <a:gd name="connsiteX34" fmla="*/ 477837 w 1309688"/>
              <a:gd name="connsiteY34" fmla="*/ 1001713 h 1641476"/>
              <a:gd name="connsiteX35" fmla="*/ 655637 w 1309688"/>
              <a:gd name="connsiteY35" fmla="*/ 1182689 h 1641476"/>
              <a:gd name="connsiteX36" fmla="*/ 833437 w 1309688"/>
              <a:gd name="connsiteY36" fmla="*/ 1001713 h 1641476"/>
              <a:gd name="connsiteX37" fmla="*/ 833437 w 1309688"/>
              <a:gd name="connsiteY37" fmla="*/ 1030288 h 1641476"/>
              <a:gd name="connsiteX38" fmla="*/ 833437 w 1309688"/>
              <a:gd name="connsiteY38" fmla="*/ 1058863 h 1641476"/>
              <a:gd name="connsiteX39" fmla="*/ 655637 w 1309688"/>
              <a:gd name="connsiteY39" fmla="*/ 1238251 h 1641476"/>
              <a:gd name="connsiteX40" fmla="*/ 477837 w 1309688"/>
              <a:gd name="connsiteY40" fmla="*/ 1058863 h 1641476"/>
              <a:gd name="connsiteX41" fmla="*/ 477837 w 1309688"/>
              <a:gd name="connsiteY41" fmla="*/ 1030288 h 1641476"/>
              <a:gd name="connsiteX42" fmla="*/ 1057275 w 1309688"/>
              <a:gd name="connsiteY42" fmla="*/ 976313 h 1641476"/>
              <a:gd name="connsiteX43" fmla="*/ 1057275 w 1309688"/>
              <a:gd name="connsiteY43" fmla="*/ 1003301 h 1641476"/>
              <a:gd name="connsiteX44" fmla="*/ 1057275 w 1309688"/>
              <a:gd name="connsiteY44" fmla="*/ 1031876 h 1641476"/>
              <a:gd name="connsiteX45" fmla="*/ 879475 w 1309688"/>
              <a:gd name="connsiteY45" fmla="*/ 1212851 h 1641476"/>
              <a:gd name="connsiteX46" fmla="*/ 879475 w 1309688"/>
              <a:gd name="connsiteY46" fmla="*/ 1155701 h 1641476"/>
              <a:gd name="connsiteX47" fmla="*/ 254000 w 1309688"/>
              <a:gd name="connsiteY47" fmla="*/ 976313 h 1641476"/>
              <a:gd name="connsiteX48" fmla="*/ 431800 w 1309688"/>
              <a:gd name="connsiteY48" fmla="*/ 1155701 h 1641476"/>
              <a:gd name="connsiteX49" fmla="*/ 431800 w 1309688"/>
              <a:gd name="connsiteY49" fmla="*/ 1212851 h 1641476"/>
              <a:gd name="connsiteX50" fmla="*/ 254000 w 1309688"/>
              <a:gd name="connsiteY50" fmla="*/ 1031876 h 1641476"/>
              <a:gd name="connsiteX51" fmla="*/ 254000 w 1309688"/>
              <a:gd name="connsiteY51" fmla="*/ 1003301 h 1641476"/>
              <a:gd name="connsiteX52" fmla="*/ 477837 w 1309688"/>
              <a:gd name="connsiteY52" fmla="*/ 906463 h 1641476"/>
              <a:gd name="connsiteX53" fmla="*/ 655637 w 1309688"/>
              <a:gd name="connsiteY53" fmla="*/ 1084263 h 1641476"/>
              <a:gd name="connsiteX54" fmla="*/ 833437 w 1309688"/>
              <a:gd name="connsiteY54" fmla="*/ 906463 h 1641476"/>
              <a:gd name="connsiteX55" fmla="*/ 833437 w 1309688"/>
              <a:gd name="connsiteY55" fmla="*/ 935038 h 1641476"/>
              <a:gd name="connsiteX56" fmla="*/ 833437 w 1309688"/>
              <a:gd name="connsiteY56" fmla="*/ 962026 h 1641476"/>
              <a:gd name="connsiteX57" fmla="*/ 655637 w 1309688"/>
              <a:gd name="connsiteY57" fmla="*/ 1141413 h 1641476"/>
              <a:gd name="connsiteX58" fmla="*/ 477837 w 1309688"/>
              <a:gd name="connsiteY58" fmla="*/ 962026 h 1641476"/>
              <a:gd name="connsiteX59" fmla="*/ 477837 w 1309688"/>
              <a:gd name="connsiteY59" fmla="*/ 935038 h 1641476"/>
              <a:gd name="connsiteX60" fmla="*/ 1057275 w 1309688"/>
              <a:gd name="connsiteY60" fmla="*/ 877888 h 1641476"/>
              <a:gd name="connsiteX61" fmla="*/ 1057275 w 1309688"/>
              <a:gd name="connsiteY61" fmla="*/ 906463 h 1641476"/>
              <a:gd name="connsiteX62" fmla="*/ 1057275 w 1309688"/>
              <a:gd name="connsiteY62" fmla="*/ 935038 h 1641476"/>
              <a:gd name="connsiteX63" fmla="*/ 879475 w 1309688"/>
              <a:gd name="connsiteY63" fmla="*/ 1114426 h 1641476"/>
              <a:gd name="connsiteX64" fmla="*/ 879475 w 1309688"/>
              <a:gd name="connsiteY64" fmla="*/ 1058864 h 1641476"/>
              <a:gd name="connsiteX65" fmla="*/ 254000 w 1309688"/>
              <a:gd name="connsiteY65" fmla="*/ 877888 h 1641476"/>
              <a:gd name="connsiteX66" fmla="*/ 431800 w 1309688"/>
              <a:gd name="connsiteY66" fmla="*/ 1058864 h 1641476"/>
              <a:gd name="connsiteX67" fmla="*/ 431800 w 1309688"/>
              <a:gd name="connsiteY67" fmla="*/ 1114426 h 1641476"/>
              <a:gd name="connsiteX68" fmla="*/ 254000 w 1309688"/>
              <a:gd name="connsiteY68" fmla="*/ 935038 h 1641476"/>
              <a:gd name="connsiteX69" fmla="*/ 254000 w 1309688"/>
              <a:gd name="connsiteY69" fmla="*/ 906463 h 1641476"/>
              <a:gd name="connsiteX70" fmla="*/ 477837 w 1309688"/>
              <a:gd name="connsiteY70" fmla="*/ 808038 h 1641476"/>
              <a:gd name="connsiteX71" fmla="*/ 655637 w 1309688"/>
              <a:gd name="connsiteY71" fmla="*/ 989014 h 1641476"/>
              <a:gd name="connsiteX72" fmla="*/ 833437 w 1309688"/>
              <a:gd name="connsiteY72" fmla="*/ 808038 h 1641476"/>
              <a:gd name="connsiteX73" fmla="*/ 833437 w 1309688"/>
              <a:gd name="connsiteY73" fmla="*/ 836613 h 1641476"/>
              <a:gd name="connsiteX74" fmla="*/ 833437 w 1309688"/>
              <a:gd name="connsiteY74" fmla="*/ 865188 h 1641476"/>
              <a:gd name="connsiteX75" fmla="*/ 655637 w 1309688"/>
              <a:gd name="connsiteY75" fmla="*/ 1044576 h 1641476"/>
              <a:gd name="connsiteX76" fmla="*/ 477837 w 1309688"/>
              <a:gd name="connsiteY76" fmla="*/ 865188 h 1641476"/>
              <a:gd name="connsiteX77" fmla="*/ 477837 w 1309688"/>
              <a:gd name="connsiteY77" fmla="*/ 836613 h 1641476"/>
              <a:gd name="connsiteX78" fmla="*/ 1057275 w 1309688"/>
              <a:gd name="connsiteY78" fmla="*/ 779463 h 1641476"/>
              <a:gd name="connsiteX79" fmla="*/ 1057275 w 1309688"/>
              <a:gd name="connsiteY79" fmla="*/ 808038 h 1641476"/>
              <a:gd name="connsiteX80" fmla="*/ 1057275 w 1309688"/>
              <a:gd name="connsiteY80" fmla="*/ 836613 h 1641476"/>
              <a:gd name="connsiteX81" fmla="*/ 879475 w 1309688"/>
              <a:gd name="connsiteY81" fmla="*/ 1017588 h 1641476"/>
              <a:gd name="connsiteX82" fmla="*/ 879475 w 1309688"/>
              <a:gd name="connsiteY82" fmla="*/ 960438 h 1641476"/>
              <a:gd name="connsiteX83" fmla="*/ 254000 w 1309688"/>
              <a:gd name="connsiteY83" fmla="*/ 779463 h 1641476"/>
              <a:gd name="connsiteX84" fmla="*/ 431800 w 1309688"/>
              <a:gd name="connsiteY84" fmla="*/ 960438 h 1641476"/>
              <a:gd name="connsiteX85" fmla="*/ 431800 w 1309688"/>
              <a:gd name="connsiteY85" fmla="*/ 1017588 h 1641476"/>
              <a:gd name="connsiteX86" fmla="*/ 254000 w 1309688"/>
              <a:gd name="connsiteY86" fmla="*/ 836613 h 1641476"/>
              <a:gd name="connsiteX87" fmla="*/ 254000 w 1309688"/>
              <a:gd name="connsiteY87" fmla="*/ 808038 h 1641476"/>
              <a:gd name="connsiteX88" fmla="*/ 209550 w 1309688"/>
              <a:gd name="connsiteY88" fmla="*/ 776288 h 1641476"/>
              <a:gd name="connsiteX89" fmla="*/ 209550 w 1309688"/>
              <a:gd name="connsiteY89" fmla="*/ 815976 h 1641476"/>
              <a:gd name="connsiteX90" fmla="*/ 36513 w 1309688"/>
              <a:gd name="connsiteY90" fmla="*/ 985838 h 1641476"/>
              <a:gd name="connsiteX91" fmla="*/ 655638 w 1309688"/>
              <a:gd name="connsiteY91" fmla="*/ 1606551 h 1641476"/>
              <a:gd name="connsiteX92" fmla="*/ 1274763 w 1309688"/>
              <a:gd name="connsiteY92" fmla="*/ 985838 h 1641476"/>
              <a:gd name="connsiteX93" fmla="*/ 1101726 w 1309688"/>
              <a:gd name="connsiteY93" fmla="*/ 815976 h 1641476"/>
              <a:gd name="connsiteX94" fmla="*/ 1101726 w 1309688"/>
              <a:gd name="connsiteY94" fmla="*/ 776288 h 1641476"/>
              <a:gd name="connsiteX95" fmla="*/ 1309688 w 1309688"/>
              <a:gd name="connsiteY95" fmla="*/ 985838 h 1641476"/>
              <a:gd name="connsiteX96" fmla="*/ 655638 w 1309688"/>
              <a:gd name="connsiteY96" fmla="*/ 1641476 h 1641476"/>
              <a:gd name="connsiteX97" fmla="*/ 0 w 1309688"/>
              <a:gd name="connsiteY97" fmla="*/ 985838 h 1641476"/>
              <a:gd name="connsiteX98" fmla="*/ 477837 w 1309688"/>
              <a:gd name="connsiteY98" fmla="*/ 709613 h 1641476"/>
              <a:gd name="connsiteX99" fmla="*/ 655637 w 1309688"/>
              <a:gd name="connsiteY99" fmla="*/ 890588 h 1641476"/>
              <a:gd name="connsiteX100" fmla="*/ 833437 w 1309688"/>
              <a:gd name="connsiteY100" fmla="*/ 709613 h 1641476"/>
              <a:gd name="connsiteX101" fmla="*/ 833437 w 1309688"/>
              <a:gd name="connsiteY101" fmla="*/ 738188 h 1641476"/>
              <a:gd name="connsiteX102" fmla="*/ 833437 w 1309688"/>
              <a:gd name="connsiteY102" fmla="*/ 766763 h 1641476"/>
              <a:gd name="connsiteX103" fmla="*/ 655637 w 1309688"/>
              <a:gd name="connsiteY103" fmla="*/ 947738 h 1641476"/>
              <a:gd name="connsiteX104" fmla="*/ 477837 w 1309688"/>
              <a:gd name="connsiteY104" fmla="*/ 766763 h 1641476"/>
              <a:gd name="connsiteX105" fmla="*/ 477837 w 1309688"/>
              <a:gd name="connsiteY105" fmla="*/ 738188 h 1641476"/>
              <a:gd name="connsiteX106" fmla="*/ 1057275 w 1309688"/>
              <a:gd name="connsiteY106" fmla="*/ 684213 h 1641476"/>
              <a:gd name="connsiteX107" fmla="*/ 1057275 w 1309688"/>
              <a:gd name="connsiteY107" fmla="*/ 712788 h 1641476"/>
              <a:gd name="connsiteX108" fmla="*/ 1057275 w 1309688"/>
              <a:gd name="connsiteY108" fmla="*/ 741363 h 1641476"/>
              <a:gd name="connsiteX109" fmla="*/ 879475 w 1309688"/>
              <a:gd name="connsiteY109" fmla="*/ 920751 h 1641476"/>
              <a:gd name="connsiteX110" fmla="*/ 879475 w 1309688"/>
              <a:gd name="connsiteY110" fmla="*/ 862014 h 1641476"/>
              <a:gd name="connsiteX111" fmla="*/ 254000 w 1309688"/>
              <a:gd name="connsiteY111" fmla="*/ 684213 h 1641476"/>
              <a:gd name="connsiteX112" fmla="*/ 431800 w 1309688"/>
              <a:gd name="connsiteY112" fmla="*/ 862014 h 1641476"/>
              <a:gd name="connsiteX113" fmla="*/ 431800 w 1309688"/>
              <a:gd name="connsiteY113" fmla="*/ 920751 h 1641476"/>
              <a:gd name="connsiteX114" fmla="*/ 254000 w 1309688"/>
              <a:gd name="connsiteY114" fmla="*/ 741363 h 1641476"/>
              <a:gd name="connsiteX115" fmla="*/ 254000 w 1309688"/>
              <a:gd name="connsiteY115" fmla="*/ 712788 h 1641476"/>
              <a:gd name="connsiteX116" fmla="*/ 477837 w 1309688"/>
              <a:gd name="connsiteY116" fmla="*/ 611188 h 1641476"/>
              <a:gd name="connsiteX117" fmla="*/ 655637 w 1309688"/>
              <a:gd name="connsiteY117" fmla="*/ 792163 h 1641476"/>
              <a:gd name="connsiteX118" fmla="*/ 833437 w 1309688"/>
              <a:gd name="connsiteY118" fmla="*/ 611188 h 1641476"/>
              <a:gd name="connsiteX119" fmla="*/ 833437 w 1309688"/>
              <a:gd name="connsiteY119" fmla="*/ 639763 h 1641476"/>
              <a:gd name="connsiteX120" fmla="*/ 833437 w 1309688"/>
              <a:gd name="connsiteY120" fmla="*/ 668338 h 1641476"/>
              <a:gd name="connsiteX121" fmla="*/ 655637 w 1309688"/>
              <a:gd name="connsiteY121" fmla="*/ 849313 h 1641476"/>
              <a:gd name="connsiteX122" fmla="*/ 477837 w 1309688"/>
              <a:gd name="connsiteY122" fmla="*/ 668338 h 1641476"/>
              <a:gd name="connsiteX123" fmla="*/ 477837 w 1309688"/>
              <a:gd name="connsiteY123" fmla="*/ 639763 h 1641476"/>
              <a:gd name="connsiteX124" fmla="*/ 1057275 w 1309688"/>
              <a:gd name="connsiteY124" fmla="*/ 585788 h 1641476"/>
              <a:gd name="connsiteX125" fmla="*/ 1057275 w 1309688"/>
              <a:gd name="connsiteY125" fmla="*/ 614363 h 1641476"/>
              <a:gd name="connsiteX126" fmla="*/ 1057275 w 1309688"/>
              <a:gd name="connsiteY126" fmla="*/ 642938 h 1641476"/>
              <a:gd name="connsiteX127" fmla="*/ 879475 w 1309688"/>
              <a:gd name="connsiteY127" fmla="*/ 823913 h 1641476"/>
              <a:gd name="connsiteX128" fmla="*/ 879475 w 1309688"/>
              <a:gd name="connsiteY128" fmla="*/ 766763 h 1641476"/>
              <a:gd name="connsiteX129" fmla="*/ 254000 w 1309688"/>
              <a:gd name="connsiteY129" fmla="*/ 585788 h 1641476"/>
              <a:gd name="connsiteX130" fmla="*/ 431800 w 1309688"/>
              <a:gd name="connsiteY130" fmla="*/ 766763 h 1641476"/>
              <a:gd name="connsiteX131" fmla="*/ 431800 w 1309688"/>
              <a:gd name="connsiteY131" fmla="*/ 823913 h 1641476"/>
              <a:gd name="connsiteX132" fmla="*/ 254000 w 1309688"/>
              <a:gd name="connsiteY132" fmla="*/ 642938 h 1641476"/>
              <a:gd name="connsiteX133" fmla="*/ 254000 w 1309688"/>
              <a:gd name="connsiteY133" fmla="*/ 614363 h 1641476"/>
              <a:gd name="connsiteX134" fmla="*/ 477837 w 1309688"/>
              <a:gd name="connsiteY134" fmla="*/ 512763 h 1641476"/>
              <a:gd name="connsiteX135" fmla="*/ 655637 w 1309688"/>
              <a:gd name="connsiteY135" fmla="*/ 693738 h 1641476"/>
              <a:gd name="connsiteX136" fmla="*/ 833437 w 1309688"/>
              <a:gd name="connsiteY136" fmla="*/ 512763 h 1641476"/>
              <a:gd name="connsiteX137" fmla="*/ 833437 w 1309688"/>
              <a:gd name="connsiteY137" fmla="*/ 541338 h 1641476"/>
              <a:gd name="connsiteX138" fmla="*/ 833437 w 1309688"/>
              <a:gd name="connsiteY138" fmla="*/ 569913 h 1641476"/>
              <a:gd name="connsiteX139" fmla="*/ 655637 w 1309688"/>
              <a:gd name="connsiteY139" fmla="*/ 750888 h 1641476"/>
              <a:gd name="connsiteX140" fmla="*/ 477837 w 1309688"/>
              <a:gd name="connsiteY140" fmla="*/ 569913 h 1641476"/>
              <a:gd name="connsiteX141" fmla="*/ 477837 w 1309688"/>
              <a:gd name="connsiteY141" fmla="*/ 541338 h 1641476"/>
              <a:gd name="connsiteX142" fmla="*/ 1057275 w 1309688"/>
              <a:gd name="connsiteY142" fmla="*/ 487363 h 1641476"/>
              <a:gd name="connsiteX143" fmla="*/ 1057275 w 1309688"/>
              <a:gd name="connsiteY143" fmla="*/ 515938 h 1641476"/>
              <a:gd name="connsiteX144" fmla="*/ 1057275 w 1309688"/>
              <a:gd name="connsiteY144" fmla="*/ 544513 h 1641476"/>
              <a:gd name="connsiteX145" fmla="*/ 879475 w 1309688"/>
              <a:gd name="connsiteY145" fmla="*/ 725488 h 1641476"/>
              <a:gd name="connsiteX146" fmla="*/ 879475 w 1309688"/>
              <a:gd name="connsiteY146" fmla="*/ 668338 h 1641476"/>
              <a:gd name="connsiteX147" fmla="*/ 254000 w 1309688"/>
              <a:gd name="connsiteY147" fmla="*/ 487363 h 1641476"/>
              <a:gd name="connsiteX148" fmla="*/ 431800 w 1309688"/>
              <a:gd name="connsiteY148" fmla="*/ 668338 h 1641476"/>
              <a:gd name="connsiteX149" fmla="*/ 431800 w 1309688"/>
              <a:gd name="connsiteY149" fmla="*/ 725488 h 1641476"/>
              <a:gd name="connsiteX150" fmla="*/ 254000 w 1309688"/>
              <a:gd name="connsiteY150" fmla="*/ 544513 h 1641476"/>
              <a:gd name="connsiteX151" fmla="*/ 254000 w 1309688"/>
              <a:gd name="connsiteY151" fmla="*/ 515938 h 1641476"/>
              <a:gd name="connsiteX152" fmla="*/ 477837 w 1309688"/>
              <a:gd name="connsiteY152" fmla="*/ 417513 h 1641476"/>
              <a:gd name="connsiteX153" fmla="*/ 655637 w 1309688"/>
              <a:gd name="connsiteY153" fmla="*/ 595313 h 1641476"/>
              <a:gd name="connsiteX154" fmla="*/ 833437 w 1309688"/>
              <a:gd name="connsiteY154" fmla="*/ 417513 h 1641476"/>
              <a:gd name="connsiteX155" fmla="*/ 833437 w 1309688"/>
              <a:gd name="connsiteY155" fmla="*/ 446088 h 1641476"/>
              <a:gd name="connsiteX156" fmla="*/ 833437 w 1309688"/>
              <a:gd name="connsiteY156" fmla="*/ 474663 h 1641476"/>
              <a:gd name="connsiteX157" fmla="*/ 655637 w 1309688"/>
              <a:gd name="connsiteY157" fmla="*/ 655638 h 1641476"/>
              <a:gd name="connsiteX158" fmla="*/ 477837 w 1309688"/>
              <a:gd name="connsiteY158" fmla="*/ 474663 h 1641476"/>
              <a:gd name="connsiteX159" fmla="*/ 477837 w 1309688"/>
              <a:gd name="connsiteY159" fmla="*/ 446088 h 1641476"/>
              <a:gd name="connsiteX160" fmla="*/ 1057275 w 1309688"/>
              <a:gd name="connsiteY160" fmla="*/ 388938 h 1641476"/>
              <a:gd name="connsiteX161" fmla="*/ 1057275 w 1309688"/>
              <a:gd name="connsiteY161" fmla="*/ 417513 h 1641476"/>
              <a:gd name="connsiteX162" fmla="*/ 1057275 w 1309688"/>
              <a:gd name="connsiteY162" fmla="*/ 446088 h 1641476"/>
              <a:gd name="connsiteX163" fmla="*/ 879475 w 1309688"/>
              <a:gd name="connsiteY163" fmla="*/ 627063 h 1641476"/>
              <a:gd name="connsiteX164" fmla="*/ 879475 w 1309688"/>
              <a:gd name="connsiteY164" fmla="*/ 569913 h 1641476"/>
              <a:gd name="connsiteX165" fmla="*/ 254000 w 1309688"/>
              <a:gd name="connsiteY165" fmla="*/ 388938 h 1641476"/>
              <a:gd name="connsiteX166" fmla="*/ 431800 w 1309688"/>
              <a:gd name="connsiteY166" fmla="*/ 569913 h 1641476"/>
              <a:gd name="connsiteX167" fmla="*/ 431800 w 1309688"/>
              <a:gd name="connsiteY167" fmla="*/ 627063 h 1641476"/>
              <a:gd name="connsiteX168" fmla="*/ 254000 w 1309688"/>
              <a:gd name="connsiteY168" fmla="*/ 446088 h 1641476"/>
              <a:gd name="connsiteX169" fmla="*/ 254000 w 1309688"/>
              <a:gd name="connsiteY169" fmla="*/ 417513 h 1641476"/>
              <a:gd name="connsiteX170" fmla="*/ 477837 w 1309688"/>
              <a:gd name="connsiteY170" fmla="*/ 319088 h 1641476"/>
              <a:gd name="connsiteX171" fmla="*/ 655637 w 1309688"/>
              <a:gd name="connsiteY171" fmla="*/ 500063 h 1641476"/>
              <a:gd name="connsiteX172" fmla="*/ 833437 w 1309688"/>
              <a:gd name="connsiteY172" fmla="*/ 319088 h 1641476"/>
              <a:gd name="connsiteX173" fmla="*/ 833437 w 1309688"/>
              <a:gd name="connsiteY173" fmla="*/ 347663 h 1641476"/>
              <a:gd name="connsiteX174" fmla="*/ 833437 w 1309688"/>
              <a:gd name="connsiteY174" fmla="*/ 376238 h 1641476"/>
              <a:gd name="connsiteX175" fmla="*/ 655637 w 1309688"/>
              <a:gd name="connsiteY175" fmla="*/ 557213 h 1641476"/>
              <a:gd name="connsiteX176" fmla="*/ 477837 w 1309688"/>
              <a:gd name="connsiteY176" fmla="*/ 376238 h 1641476"/>
              <a:gd name="connsiteX177" fmla="*/ 477837 w 1309688"/>
              <a:gd name="connsiteY177" fmla="*/ 347663 h 1641476"/>
              <a:gd name="connsiteX178" fmla="*/ 477837 w 1309688"/>
              <a:gd name="connsiteY178" fmla="*/ 222250 h 1641476"/>
              <a:gd name="connsiteX179" fmla="*/ 655637 w 1309688"/>
              <a:gd name="connsiteY179" fmla="*/ 401638 h 1641476"/>
              <a:gd name="connsiteX180" fmla="*/ 833437 w 1309688"/>
              <a:gd name="connsiteY180" fmla="*/ 222250 h 1641476"/>
              <a:gd name="connsiteX181" fmla="*/ 833437 w 1309688"/>
              <a:gd name="connsiteY181" fmla="*/ 249237 h 1641476"/>
              <a:gd name="connsiteX182" fmla="*/ 833437 w 1309688"/>
              <a:gd name="connsiteY182" fmla="*/ 277812 h 1641476"/>
              <a:gd name="connsiteX183" fmla="*/ 655637 w 1309688"/>
              <a:gd name="connsiteY183" fmla="*/ 458788 h 1641476"/>
              <a:gd name="connsiteX184" fmla="*/ 477837 w 1309688"/>
              <a:gd name="connsiteY184" fmla="*/ 277812 h 1641476"/>
              <a:gd name="connsiteX185" fmla="*/ 477837 w 1309688"/>
              <a:gd name="connsiteY185" fmla="*/ 249237 h 1641476"/>
              <a:gd name="connsiteX186" fmla="*/ 655637 w 1309688"/>
              <a:gd name="connsiteY186" fmla="*/ 0 h 1641476"/>
              <a:gd name="connsiteX187" fmla="*/ 833437 w 1309688"/>
              <a:gd name="connsiteY187" fmla="*/ 180975 h 1641476"/>
              <a:gd name="connsiteX188" fmla="*/ 655637 w 1309688"/>
              <a:gd name="connsiteY188" fmla="*/ 360363 h 1641476"/>
              <a:gd name="connsiteX189" fmla="*/ 477837 w 1309688"/>
              <a:gd name="connsiteY189" fmla="*/ 180975 h 16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309688" h="1641476">
                <a:moveTo>
                  <a:pt x="477837" y="1295400"/>
                </a:moveTo>
                <a:lnTo>
                  <a:pt x="655637" y="1476375"/>
                </a:lnTo>
                <a:lnTo>
                  <a:pt x="833437" y="1295400"/>
                </a:lnTo>
                <a:lnTo>
                  <a:pt x="833437" y="1323975"/>
                </a:lnTo>
                <a:lnTo>
                  <a:pt x="833437" y="1352550"/>
                </a:lnTo>
                <a:lnTo>
                  <a:pt x="655637" y="1533525"/>
                </a:lnTo>
                <a:lnTo>
                  <a:pt x="477837" y="1352550"/>
                </a:lnTo>
                <a:lnTo>
                  <a:pt x="477837" y="1323975"/>
                </a:lnTo>
                <a:close/>
                <a:moveTo>
                  <a:pt x="477837" y="1196975"/>
                </a:moveTo>
                <a:lnTo>
                  <a:pt x="655637" y="1377950"/>
                </a:lnTo>
                <a:lnTo>
                  <a:pt x="833437" y="1196975"/>
                </a:lnTo>
                <a:lnTo>
                  <a:pt x="833437" y="1225550"/>
                </a:lnTo>
                <a:lnTo>
                  <a:pt x="833437" y="1254125"/>
                </a:lnTo>
                <a:lnTo>
                  <a:pt x="655637" y="1435100"/>
                </a:lnTo>
                <a:lnTo>
                  <a:pt x="477837" y="1254125"/>
                </a:lnTo>
                <a:lnTo>
                  <a:pt x="477837" y="1225550"/>
                </a:lnTo>
                <a:close/>
                <a:moveTo>
                  <a:pt x="477837" y="1100138"/>
                </a:moveTo>
                <a:lnTo>
                  <a:pt x="655637" y="1281114"/>
                </a:lnTo>
                <a:lnTo>
                  <a:pt x="833437" y="1100138"/>
                </a:lnTo>
                <a:lnTo>
                  <a:pt x="833437" y="1128713"/>
                </a:lnTo>
                <a:lnTo>
                  <a:pt x="833437" y="1155701"/>
                </a:lnTo>
                <a:lnTo>
                  <a:pt x="655637" y="1336676"/>
                </a:lnTo>
                <a:lnTo>
                  <a:pt x="477837" y="1155701"/>
                </a:lnTo>
                <a:lnTo>
                  <a:pt x="477837" y="1128713"/>
                </a:lnTo>
                <a:close/>
                <a:moveTo>
                  <a:pt x="1057275" y="1073150"/>
                </a:moveTo>
                <a:lnTo>
                  <a:pt x="1057275" y="1101725"/>
                </a:lnTo>
                <a:lnTo>
                  <a:pt x="1057275" y="1130300"/>
                </a:lnTo>
                <a:lnTo>
                  <a:pt x="879475" y="1311275"/>
                </a:lnTo>
                <a:lnTo>
                  <a:pt x="879475" y="1254125"/>
                </a:lnTo>
                <a:close/>
                <a:moveTo>
                  <a:pt x="254000" y="1073150"/>
                </a:moveTo>
                <a:lnTo>
                  <a:pt x="431800" y="1254125"/>
                </a:lnTo>
                <a:lnTo>
                  <a:pt x="431800" y="1311275"/>
                </a:lnTo>
                <a:lnTo>
                  <a:pt x="254000" y="1130300"/>
                </a:lnTo>
                <a:lnTo>
                  <a:pt x="254000" y="1101725"/>
                </a:lnTo>
                <a:close/>
                <a:moveTo>
                  <a:pt x="477837" y="1001713"/>
                </a:moveTo>
                <a:lnTo>
                  <a:pt x="655637" y="1182689"/>
                </a:lnTo>
                <a:lnTo>
                  <a:pt x="833437" y="1001713"/>
                </a:lnTo>
                <a:lnTo>
                  <a:pt x="833437" y="1030288"/>
                </a:lnTo>
                <a:lnTo>
                  <a:pt x="833437" y="1058863"/>
                </a:lnTo>
                <a:lnTo>
                  <a:pt x="655637" y="1238251"/>
                </a:lnTo>
                <a:lnTo>
                  <a:pt x="477837" y="1058863"/>
                </a:lnTo>
                <a:lnTo>
                  <a:pt x="477837" y="1030288"/>
                </a:lnTo>
                <a:close/>
                <a:moveTo>
                  <a:pt x="1057275" y="976313"/>
                </a:moveTo>
                <a:lnTo>
                  <a:pt x="1057275" y="1003301"/>
                </a:lnTo>
                <a:lnTo>
                  <a:pt x="1057275" y="1031876"/>
                </a:lnTo>
                <a:lnTo>
                  <a:pt x="879475" y="1212851"/>
                </a:lnTo>
                <a:lnTo>
                  <a:pt x="879475" y="1155701"/>
                </a:lnTo>
                <a:close/>
                <a:moveTo>
                  <a:pt x="254000" y="976313"/>
                </a:moveTo>
                <a:lnTo>
                  <a:pt x="431800" y="1155701"/>
                </a:lnTo>
                <a:lnTo>
                  <a:pt x="431800" y="1212851"/>
                </a:lnTo>
                <a:lnTo>
                  <a:pt x="254000" y="1031876"/>
                </a:lnTo>
                <a:lnTo>
                  <a:pt x="254000" y="1003301"/>
                </a:lnTo>
                <a:close/>
                <a:moveTo>
                  <a:pt x="477837" y="906463"/>
                </a:moveTo>
                <a:lnTo>
                  <a:pt x="655637" y="1084263"/>
                </a:lnTo>
                <a:lnTo>
                  <a:pt x="833437" y="906463"/>
                </a:lnTo>
                <a:lnTo>
                  <a:pt x="833437" y="935038"/>
                </a:lnTo>
                <a:lnTo>
                  <a:pt x="833437" y="962026"/>
                </a:lnTo>
                <a:lnTo>
                  <a:pt x="655637" y="1141413"/>
                </a:lnTo>
                <a:lnTo>
                  <a:pt x="477837" y="962026"/>
                </a:lnTo>
                <a:lnTo>
                  <a:pt x="477837" y="935038"/>
                </a:lnTo>
                <a:close/>
                <a:moveTo>
                  <a:pt x="1057275" y="877888"/>
                </a:moveTo>
                <a:lnTo>
                  <a:pt x="1057275" y="906463"/>
                </a:lnTo>
                <a:lnTo>
                  <a:pt x="1057275" y="935038"/>
                </a:lnTo>
                <a:lnTo>
                  <a:pt x="879475" y="1114426"/>
                </a:lnTo>
                <a:lnTo>
                  <a:pt x="879475" y="1058864"/>
                </a:lnTo>
                <a:close/>
                <a:moveTo>
                  <a:pt x="254000" y="877888"/>
                </a:moveTo>
                <a:lnTo>
                  <a:pt x="431800" y="1058864"/>
                </a:lnTo>
                <a:lnTo>
                  <a:pt x="431800" y="1114426"/>
                </a:lnTo>
                <a:lnTo>
                  <a:pt x="254000" y="935038"/>
                </a:lnTo>
                <a:lnTo>
                  <a:pt x="254000" y="906463"/>
                </a:lnTo>
                <a:close/>
                <a:moveTo>
                  <a:pt x="477837" y="808038"/>
                </a:moveTo>
                <a:lnTo>
                  <a:pt x="655637" y="989014"/>
                </a:lnTo>
                <a:lnTo>
                  <a:pt x="833437" y="808038"/>
                </a:lnTo>
                <a:lnTo>
                  <a:pt x="833437" y="836613"/>
                </a:lnTo>
                <a:lnTo>
                  <a:pt x="833437" y="865188"/>
                </a:lnTo>
                <a:lnTo>
                  <a:pt x="655637" y="1044576"/>
                </a:lnTo>
                <a:lnTo>
                  <a:pt x="477837" y="865188"/>
                </a:lnTo>
                <a:lnTo>
                  <a:pt x="477837" y="836613"/>
                </a:lnTo>
                <a:close/>
                <a:moveTo>
                  <a:pt x="1057275" y="779463"/>
                </a:moveTo>
                <a:lnTo>
                  <a:pt x="1057275" y="808038"/>
                </a:lnTo>
                <a:lnTo>
                  <a:pt x="1057275" y="836613"/>
                </a:lnTo>
                <a:lnTo>
                  <a:pt x="879475" y="1017588"/>
                </a:lnTo>
                <a:lnTo>
                  <a:pt x="879475" y="960438"/>
                </a:lnTo>
                <a:close/>
                <a:moveTo>
                  <a:pt x="254000" y="779463"/>
                </a:moveTo>
                <a:lnTo>
                  <a:pt x="431800" y="960438"/>
                </a:lnTo>
                <a:lnTo>
                  <a:pt x="431800" y="1017588"/>
                </a:lnTo>
                <a:lnTo>
                  <a:pt x="254000" y="836613"/>
                </a:lnTo>
                <a:lnTo>
                  <a:pt x="254000" y="808038"/>
                </a:lnTo>
                <a:close/>
                <a:moveTo>
                  <a:pt x="209550" y="776288"/>
                </a:moveTo>
                <a:lnTo>
                  <a:pt x="209550" y="815976"/>
                </a:lnTo>
                <a:lnTo>
                  <a:pt x="36513" y="985838"/>
                </a:lnTo>
                <a:lnTo>
                  <a:pt x="655638" y="1606551"/>
                </a:lnTo>
                <a:lnTo>
                  <a:pt x="1274763" y="985838"/>
                </a:lnTo>
                <a:lnTo>
                  <a:pt x="1101726" y="815976"/>
                </a:lnTo>
                <a:lnTo>
                  <a:pt x="1101726" y="776288"/>
                </a:lnTo>
                <a:lnTo>
                  <a:pt x="1309688" y="985838"/>
                </a:lnTo>
                <a:lnTo>
                  <a:pt x="655638" y="1641476"/>
                </a:lnTo>
                <a:lnTo>
                  <a:pt x="0" y="985838"/>
                </a:lnTo>
                <a:close/>
                <a:moveTo>
                  <a:pt x="477837" y="709613"/>
                </a:moveTo>
                <a:lnTo>
                  <a:pt x="655637" y="890588"/>
                </a:lnTo>
                <a:lnTo>
                  <a:pt x="833437" y="709613"/>
                </a:lnTo>
                <a:lnTo>
                  <a:pt x="833437" y="738188"/>
                </a:lnTo>
                <a:lnTo>
                  <a:pt x="833437" y="766763"/>
                </a:lnTo>
                <a:lnTo>
                  <a:pt x="655637" y="947738"/>
                </a:lnTo>
                <a:lnTo>
                  <a:pt x="477837" y="766763"/>
                </a:lnTo>
                <a:lnTo>
                  <a:pt x="477837" y="738188"/>
                </a:lnTo>
                <a:close/>
                <a:moveTo>
                  <a:pt x="1057275" y="684213"/>
                </a:moveTo>
                <a:lnTo>
                  <a:pt x="1057275" y="712788"/>
                </a:lnTo>
                <a:lnTo>
                  <a:pt x="1057275" y="741363"/>
                </a:lnTo>
                <a:lnTo>
                  <a:pt x="879475" y="920751"/>
                </a:lnTo>
                <a:lnTo>
                  <a:pt x="879475" y="862014"/>
                </a:lnTo>
                <a:close/>
                <a:moveTo>
                  <a:pt x="254000" y="684213"/>
                </a:moveTo>
                <a:lnTo>
                  <a:pt x="431800" y="862014"/>
                </a:lnTo>
                <a:lnTo>
                  <a:pt x="431800" y="920751"/>
                </a:lnTo>
                <a:lnTo>
                  <a:pt x="254000" y="741363"/>
                </a:lnTo>
                <a:lnTo>
                  <a:pt x="254000" y="712788"/>
                </a:lnTo>
                <a:close/>
                <a:moveTo>
                  <a:pt x="477837" y="611188"/>
                </a:moveTo>
                <a:lnTo>
                  <a:pt x="655637" y="792163"/>
                </a:lnTo>
                <a:lnTo>
                  <a:pt x="833437" y="611188"/>
                </a:lnTo>
                <a:lnTo>
                  <a:pt x="833437" y="639763"/>
                </a:lnTo>
                <a:lnTo>
                  <a:pt x="833437" y="668338"/>
                </a:lnTo>
                <a:lnTo>
                  <a:pt x="655637" y="849313"/>
                </a:lnTo>
                <a:lnTo>
                  <a:pt x="477837" y="668338"/>
                </a:lnTo>
                <a:lnTo>
                  <a:pt x="477837" y="639763"/>
                </a:lnTo>
                <a:close/>
                <a:moveTo>
                  <a:pt x="1057275" y="585788"/>
                </a:moveTo>
                <a:lnTo>
                  <a:pt x="1057275" y="614363"/>
                </a:lnTo>
                <a:lnTo>
                  <a:pt x="1057275" y="642938"/>
                </a:lnTo>
                <a:lnTo>
                  <a:pt x="879475" y="823913"/>
                </a:lnTo>
                <a:lnTo>
                  <a:pt x="879475" y="766763"/>
                </a:lnTo>
                <a:close/>
                <a:moveTo>
                  <a:pt x="254000" y="585788"/>
                </a:moveTo>
                <a:lnTo>
                  <a:pt x="431800" y="766763"/>
                </a:lnTo>
                <a:lnTo>
                  <a:pt x="431800" y="823913"/>
                </a:lnTo>
                <a:lnTo>
                  <a:pt x="254000" y="642938"/>
                </a:lnTo>
                <a:lnTo>
                  <a:pt x="254000" y="614363"/>
                </a:lnTo>
                <a:close/>
                <a:moveTo>
                  <a:pt x="477837" y="512763"/>
                </a:moveTo>
                <a:lnTo>
                  <a:pt x="655637" y="693738"/>
                </a:lnTo>
                <a:lnTo>
                  <a:pt x="833437" y="512763"/>
                </a:lnTo>
                <a:lnTo>
                  <a:pt x="833437" y="541338"/>
                </a:lnTo>
                <a:lnTo>
                  <a:pt x="833437" y="569913"/>
                </a:lnTo>
                <a:lnTo>
                  <a:pt x="655637" y="750888"/>
                </a:lnTo>
                <a:lnTo>
                  <a:pt x="477837" y="569913"/>
                </a:lnTo>
                <a:lnTo>
                  <a:pt x="477837" y="541338"/>
                </a:lnTo>
                <a:close/>
                <a:moveTo>
                  <a:pt x="1057275" y="487363"/>
                </a:moveTo>
                <a:lnTo>
                  <a:pt x="1057275" y="515938"/>
                </a:lnTo>
                <a:lnTo>
                  <a:pt x="1057275" y="544513"/>
                </a:lnTo>
                <a:lnTo>
                  <a:pt x="879475" y="725488"/>
                </a:lnTo>
                <a:lnTo>
                  <a:pt x="879475" y="668338"/>
                </a:lnTo>
                <a:close/>
                <a:moveTo>
                  <a:pt x="254000" y="487363"/>
                </a:moveTo>
                <a:lnTo>
                  <a:pt x="431800" y="668338"/>
                </a:lnTo>
                <a:lnTo>
                  <a:pt x="431800" y="725488"/>
                </a:lnTo>
                <a:lnTo>
                  <a:pt x="254000" y="544513"/>
                </a:lnTo>
                <a:lnTo>
                  <a:pt x="254000" y="515938"/>
                </a:lnTo>
                <a:close/>
                <a:moveTo>
                  <a:pt x="477837" y="417513"/>
                </a:moveTo>
                <a:lnTo>
                  <a:pt x="655637" y="595313"/>
                </a:lnTo>
                <a:lnTo>
                  <a:pt x="833437" y="417513"/>
                </a:lnTo>
                <a:lnTo>
                  <a:pt x="833437" y="446088"/>
                </a:lnTo>
                <a:lnTo>
                  <a:pt x="833437" y="474663"/>
                </a:lnTo>
                <a:lnTo>
                  <a:pt x="655637" y="655638"/>
                </a:lnTo>
                <a:lnTo>
                  <a:pt x="477837" y="474663"/>
                </a:lnTo>
                <a:lnTo>
                  <a:pt x="477837" y="446088"/>
                </a:lnTo>
                <a:close/>
                <a:moveTo>
                  <a:pt x="1057275" y="388938"/>
                </a:moveTo>
                <a:lnTo>
                  <a:pt x="1057275" y="417513"/>
                </a:lnTo>
                <a:lnTo>
                  <a:pt x="1057275" y="446088"/>
                </a:lnTo>
                <a:lnTo>
                  <a:pt x="879475" y="627063"/>
                </a:lnTo>
                <a:lnTo>
                  <a:pt x="879475" y="569913"/>
                </a:lnTo>
                <a:close/>
                <a:moveTo>
                  <a:pt x="254000" y="388938"/>
                </a:moveTo>
                <a:lnTo>
                  <a:pt x="431800" y="569913"/>
                </a:lnTo>
                <a:lnTo>
                  <a:pt x="431800" y="627063"/>
                </a:lnTo>
                <a:lnTo>
                  <a:pt x="254000" y="446088"/>
                </a:lnTo>
                <a:lnTo>
                  <a:pt x="254000" y="417513"/>
                </a:lnTo>
                <a:close/>
                <a:moveTo>
                  <a:pt x="477837" y="319088"/>
                </a:moveTo>
                <a:lnTo>
                  <a:pt x="655637" y="500063"/>
                </a:lnTo>
                <a:lnTo>
                  <a:pt x="833437" y="319088"/>
                </a:lnTo>
                <a:lnTo>
                  <a:pt x="833437" y="347663"/>
                </a:lnTo>
                <a:lnTo>
                  <a:pt x="833437" y="376238"/>
                </a:lnTo>
                <a:lnTo>
                  <a:pt x="655637" y="557213"/>
                </a:lnTo>
                <a:lnTo>
                  <a:pt x="477837" y="376238"/>
                </a:lnTo>
                <a:lnTo>
                  <a:pt x="477837" y="347663"/>
                </a:lnTo>
                <a:close/>
                <a:moveTo>
                  <a:pt x="477837" y="222250"/>
                </a:moveTo>
                <a:lnTo>
                  <a:pt x="655637" y="401638"/>
                </a:lnTo>
                <a:lnTo>
                  <a:pt x="833437" y="222250"/>
                </a:lnTo>
                <a:lnTo>
                  <a:pt x="833437" y="249237"/>
                </a:lnTo>
                <a:lnTo>
                  <a:pt x="833437" y="277812"/>
                </a:lnTo>
                <a:lnTo>
                  <a:pt x="655637" y="458788"/>
                </a:lnTo>
                <a:lnTo>
                  <a:pt x="477837" y="277812"/>
                </a:lnTo>
                <a:lnTo>
                  <a:pt x="477837" y="249237"/>
                </a:lnTo>
                <a:close/>
                <a:moveTo>
                  <a:pt x="655637" y="0"/>
                </a:moveTo>
                <a:lnTo>
                  <a:pt x="833437" y="180975"/>
                </a:lnTo>
                <a:lnTo>
                  <a:pt x="655637" y="360363"/>
                </a:lnTo>
                <a:lnTo>
                  <a:pt x="477837" y="1809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H="1">
            <a:off x="2950033" y="4921729"/>
            <a:ext cx="1178805" cy="680691"/>
          </a:xfrm>
          <a:custGeom>
            <a:avLst/>
            <a:gdLst>
              <a:gd name="connsiteX0" fmla="*/ 1404937 w 1773237"/>
              <a:gd name="connsiteY0" fmla="*/ 654050 h 1023938"/>
              <a:gd name="connsiteX1" fmla="*/ 1773237 w 1773237"/>
              <a:gd name="connsiteY1" fmla="*/ 1023938 h 1023938"/>
              <a:gd name="connsiteX2" fmla="*/ 1404937 w 1773237"/>
              <a:gd name="connsiteY2" fmla="*/ 1023938 h 1023938"/>
              <a:gd name="connsiteX3" fmla="*/ 685800 w 1773237"/>
              <a:gd name="connsiteY3" fmla="*/ 338138 h 1023938"/>
              <a:gd name="connsiteX4" fmla="*/ 685800 w 1773237"/>
              <a:gd name="connsiteY4" fmla="*/ 768351 h 1023938"/>
              <a:gd name="connsiteX5" fmla="*/ 515937 w 1773237"/>
              <a:gd name="connsiteY5" fmla="*/ 595313 h 1023938"/>
              <a:gd name="connsiteX6" fmla="*/ 515937 w 1773237"/>
              <a:gd name="connsiteY6" fmla="*/ 1023938 h 1023938"/>
              <a:gd name="connsiteX7" fmla="*/ 0 w 1773237"/>
              <a:gd name="connsiteY7" fmla="*/ 1023938 h 1023938"/>
              <a:gd name="connsiteX8" fmla="*/ 1062037 w 1773237"/>
              <a:gd name="connsiteY8" fmla="*/ 163513 h 1023938"/>
              <a:gd name="connsiteX9" fmla="*/ 1362075 w 1773237"/>
              <a:gd name="connsiteY9" fmla="*/ 460376 h 1023938"/>
              <a:gd name="connsiteX10" fmla="*/ 1362075 w 1773237"/>
              <a:gd name="connsiteY10" fmla="*/ 1023938 h 1023938"/>
              <a:gd name="connsiteX11" fmla="*/ 1247775 w 1773237"/>
              <a:gd name="connsiteY11" fmla="*/ 1023938 h 1023938"/>
              <a:gd name="connsiteX12" fmla="*/ 1062037 w 1773237"/>
              <a:gd name="connsiteY12" fmla="*/ 844551 h 1023938"/>
              <a:gd name="connsiteX13" fmla="*/ 723900 w 1773237"/>
              <a:gd name="connsiteY13" fmla="*/ 0 h 1023938"/>
              <a:gd name="connsiteX14" fmla="*/ 1023938 w 1773237"/>
              <a:gd name="connsiteY14" fmla="*/ 0 h 1023938"/>
              <a:gd name="connsiteX15" fmla="*/ 1023938 w 1773237"/>
              <a:gd name="connsiteY15" fmla="*/ 1023938 h 1023938"/>
              <a:gd name="connsiteX16" fmla="*/ 723900 w 1773237"/>
              <a:gd name="connsiteY16" fmla="*/ 1023938 h 1023938"/>
              <a:gd name="connsiteX17" fmla="*/ 723900 w 1773237"/>
              <a:gd name="connsiteY17" fmla="*/ 323850 h 1023938"/>
              <a:gd name="connsiteX18" fmla="*/ 806450 w 1773237"/>
              <a:gd name="connsiteY18" fmla="*/ 323850 h 1023938"/>
              <a:gd name="connsiteX19" fmla="*/ 723900 w 1773237"/>
              <a:gd name="connsiteY19" fmla="*/ 242888 h 1023938"/>
              <a:gd name="connsiteX20" fmla="*/ 806450 w 1773237"/>
              <a:gd name="connsiteY20" fmla="*/ 242888 h 1023938"/>
              <a:gd name="connsiteX21" fmla="*/ 723900 w 1773237"/>
              <a:gd name="connsiteY21" fmla="*/ 160338 h 1023938"/>
              <a:gd name="connsiteX22" fmla="*/ 806450 w 1773237"/>
              <a:gd name="connsiteY22" fmla="*/ 160338 h 1023938"/>
              <a:gd name="connsiteX23" fmla="*/ 723900 w 1773237"/>
              <a:gd name="connsiteY23" fmla="*/ 80963 h 1023938"/>
              <a:gd name="connsiteX24" fmla="*/ 806450 w 1773237"/>
              <a:gd name="connsiteY24" fmla="*/ 80963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73237" h="1023938">
                <a:moveTo>
                  <a:pt x="1404937" y="654050"/>
                </a:moveTo>
                <a:lnTo>
                  <a:pt x="1773237" y="1023938"/>
                </a:lnTo>
                <a:lnTo>
                  <a:pt x="1404937" y="1023938"/>
                </a:lnTo>
                <a:close/>
                <a:moveTo>
                  <a:pt x="685800" y="338138"/>
                </a:moveTo>
                <a:lnTo>
                  <a:pt x="685800" y="768351"/>
                </a:lnTo>
                <a:lnTo>
                  <a:pt x="515937" y="595313"/>
                </a:lnTo>
                <a:lnTo>
                  <a:pt x="515937" y="1023938"/>
                </a:lnTo>
                <a:lnTo>
                  <a:pt x="0" y="1023938"/>
                </a:lnTo>
                <a:close/>
                <a:moveTo>
                  <a:pt x="1062037" y="163513"/>
                </a:moveTo>
                <a:lnTo>
                  <a:pt x="1362075" y="460376"/>
                </a:lnTo>
                <a:lnTo>
                  <a:pt x="1362075" y="1023938"/>
                </a:lnTo>
                <a:lnTo>
                  <a:pt x="1247775" y="1023938"/>
                </a:lnTo>
                <a:lnTo>
                  <a:pt x="1062037" y="844551"/>
                </a:lnTo>
                <a:close/>
                <a:moveTo>
                  <a:pt x="723900" y="0"/>
                </a:moveTo>
                <a:lnTo>
                  <a:pt x="1023938" y="0"/>
                </a:lnTo>
                <a:lnTo>
                  <a:pt x="1023938" y="1023938"/>
                </a:lnTo>
                <a:lnTo>
                  <a:pt x="723900" y="1023938"/>
                </a:lnTo>
                <a:lnTo>
                  <a:pt x="723900" y="323850"/>
                </a:lnTo>
                <a:lnTo>
                  <a:pt x="806450" y="323850"/>
                </a:lnTo>
                <a:lnTo>
                  <a:pt x="723900" y="242888"/>
                </a:lnTo>
                <a:lnTo>
                  <a:pt x="806450" y="242888"/>
                </a:lnTo>
                <a:lnTo>
                  <a:pt x="723900" y="160338"/>
                </a:lnTo>
                <a:lnTo>
                  <a:pt x="806450" y="160338"/>
                </a:lnTo>
                <a:lnTo>
                  <a:pt x="723900" y="80963"/>
                </a:lnTo>
                <a:lnTo>
                  <a:pt x="806450" y="809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flipH="1">
            <a:off x="798310" y="5052736"/>
            <a:ext cx="1278009" cy="551940"/>
          </a:xfrm>
          <a:custGeom>
            <a:avLst/>
            <a:gdLst>
              <a:gd name="connsiteX0" fmla="*/ 960438 w 1922463"/>
              <a:gd name="connsiteY0" fmla="*/ 236538 h 830263"/>
              <a:gd name="connsiteX1" fmla="*/ 1463676 w 1922463"/>
              <a:gd name="connsiteY1" fmla="*/ 739776 h 830263"/>
              <a:gd name="connsiteX2" fmla="*/ 1835151 w 1922463"/>
              <a:gd name="connsiteY2" fmla="*/ 739776 h 830263"/>
              <a:gd name="connsiteX3" fmla="*/ 1922463 w 1922463"/>
              <a:gd name="connsiteY3" fmla="*/ 830263 h 830263"/>
              <a:gd name="connsiteX4" fmla="*/ 1554163 w 1922463"/>
              <a:gd name="connsiteY4" fmla="*/ 830263 h 830263"/>
              <a:gd name="connsiteX5" fmla="*/ 1409701 w 1922463"/>
              <a:gd name="connsiteY5" fmla="*/ 830263 h 830263"/>
              <a:gd name="connsiteX6" fmla="*/ 960438 w 1922463"/>
              <a:gd name="connsiteY6" fmla="*/ 381001 h 830263"/>
              <a:gd name="connsiteX7" fmla="*/ 909638 w 1922463"/>
              <a:gd name="connsiteY7" fmla="*/ 433388 h 830263"/>
              <a:gd name="connsiteX8" fmla="*/ 1306513 w 1922463"/>
              <a:gd name="connsiteY8" fmla="*/ 830263 h 830263"/>
              <a:gd name="connsiteX9" fmla="*/ 1162050 w 1922463"/>
              <a:gd name="connsiteY9" fmla="*/ 830263 h 830263"/>
              <a:gd name="connsiteX10" fmla="*/ 836613 w 1922463"/>
              <a:gd name="connsiteY10" fmla="*/ 504826 h 830263"/>
              <a:gd name="connsiteX11" fmla="*/ 512763 w 1922463"/>
              <a:gd name="connsiteY11" fmla="*/ 830263 h 830263"/>
              <a:gd name="connsiteX12" fmla="*/ 368300 w 1922463"/>
              <a:gd name="connsiteY12" fmla="*/ 830263 h 830263"/>
              <a:gd name="connsiteX13" fmla="*/ 0 w 1922463"/>
              <a:gd name="connsiteY13" fmla="*/ 830263 h 830263"/>
              <a:gd name="connsiteX14" fmla="*/ 87313 w 1922463"/>
              <a:gd name="connsiteY14" fmla="*/ 739776 h 830263"/>
              <a:gd name="connsiteX15" fmla="*/ 455613 w 1922463"/>
              <a:gd name="connsiteY15" fmla="*/ 739776 h 830263"/>
              <a:gd name="connsiteX16" fmla="*/ 960438 w 1922463"/>
              <a:gd name="connsiteY16" fmla="*/ 0 h 830263"/>
              <a:gd name="connsiteX17" fmla="*/ 1554163 w 1922463"/>
              <a:gd name="connsiteY17" fmla="*/ 593725 h 830263"/>
              <a:gd name="connsiteX18" fmla="*/ 1409701 w 1922463"/>
              <a:gd name="connsiteY18" fmla="*/ 593725 h 830263"/>
              <a:gd name="connsiteX19" fmla="*/ 960438 w 1922463"/>
              <a:gd name="connsiteY19" fmla="*/ 144462 h 830263"/>
              <a:gd name="connsiteX20" fmla="*/ 512763 w 1922463"/>
              <a:gd name="connsiteY20" fmla="*/ 593725 h 830263"/>
              <a:gd name="connsiteX21" fmla="*/ 368300 w 1922463"/>
              <a:gd name="connsiteY21" fmla="*/ 593725 h 8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2463" h="830263">
                <a:moveTo>
                  <a:pt x="960438" y="236538"/>
                </a:moveTo>
                <a:lnTo>
                  <a:pt x="1463676" y="739776"/>
                </a:lnTo>
                <a:lnTo>
                  <a:pt x="1835151" y="739776"/>
                </a:lnTo>
                <a:lnTo>
                  <a:pt x="1922463" y="830263"/>
                </a:lnTo>
                <a:lnTo>
                  <a:pt x="1554163" y="830263"/>
                </a:lnTo>
                <a:lnTo>
                  <a:pt x="1409701" y="830263"/>
                </a:lnTo>
                <a:lnTo>
                  <a:pt x="960438" y="381001"/>
                </a:lnTo>
                <a:lnTo>
                  <a:pt x="909638" y="433388"/>
                </a:lnTo>
                <a:lnTo>
                  <a:pt x="1306513" y="830263"/>
                </a:lnTo>
                <a:lnTo>
                  <a:pt x="1162050" y="830263"/>
                </a:lnTo>
                <a:lnTo>
                  <a:pt x="836613" y="504826"/>
                </a:lnTo>
                <a:lnTo>
                  <a:pt x="512763" y="830263"/>
                </a:lnTo>
                <a:lnTo>
                  <a:pt x="368300" y="830263"/>
                </a:lnTo>
                <a:lnTo>
                  <a:pt x="0" y="830263"/>
                </a:lnTo>
                <a:lnTo>
                  <a:pt x="87313" y="739776"/>
                </a:lnTo>
                <a:lnTo>
                  <a:pt x="455613" y="739776"/>
                </a:lnTo>
                <a:close/>
                <a:moveTo>
                  <a:pt x="960438" y="0"/>
                </a:moveTo>
                <a:lnTo>
                  <a:pt x="1554163" y="593725"/>
                </a:lnTo>
                <a:lnTo>
                  <a:pt x="1409701" y="593725"/>
                </a:lnTo>
                <a:lnTo>
                  <a:pt x="960438" y="144462"/>
                </a:lnTo>
                <a:lnTo>
                  <a:pt x="512763" y="593725"/>
                </a:lnTo>
                <a:lnTo>
                  <a:pt x="368300" y="593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 flipH="1">
            <a:off x="929699" y="3306695"/>
            <a:ext cx="1015230" cy="911807"/>
          </a:xfrm>
          <a:custGeom>
            <a:avLst/>
            <a:gdLst>
              <a:gd name="T0" fmla="*/ 592 w 592"/>
              <a:gd name="T1" fmla="*/ 531 h 531"/>
              <a:gd name="T2" fmla="*/ 452 w 592"/>
              <a:gd name="T3" fmla="*/ 508 h 531"/>
              <a:gd name="T4" fmla="*/ 452 w 592"/>
              <a:gd name="T5" fmla="*/ 247 h 531"/>
              <a:gd name="T6" fmla="*/ 433 w 592"/>
              <a:gd name="T7" fmla="*/ 226 h 531"/>
              <a:gd name="T8" fmla="*/ 433 w 592"/>
              <a:gd name="T9" fmla="*/ 506 h 531"/>
              <a:gd name="T10" fmla="*/ 410 w 592"/>
              <a:gd name="T11" fmla="*/ 505 h 531"/>
              <a:gd name="T12" fmla="*/ 410 w 592"/>
              <a:gd name="T13" fmla="*/ 108 h 531"/>
              <a:gd name="T14" fmla="*/ 381 w 592"/>
              <a:gd name="T15" fmla="*/ 77 h 531"/>
              <a:gd name="T16" fmla="*/ 381 w 592"/>
              <a:gd name="T17" fmla="*/ 335 h 531"/>
              <a:gd name="T18" fmla="*/ 369 w 592"/>
              <a:gd name="T19" fmla="*/ 322 h 531"/>
              <a:gd name="T20" fmla="*/ 369 w 592"/>
              <a:gd name="T21" fmla="*/ 64 h 531"/>
              <a:gd name="T22" fmla="*/ 349 w 592"/>
              <a:gd name="T23" fmla="*/ 43 h 531"/>
              <a:gd name="T24" fmla="*/ 349 w 592"/>
              <a:gd name="T25" fmla="*/ 501 h 531"/>
              <a:gd name="T26" fmla="*/ 337 w 592"/>
              <a:gd name="T27" fmla="*/ 501 h 531"/>
              <a:gd name="T28" fmla="*/ 337 w 592"/>
              <a:gd name="T29" fmla="*/ 30 h 531"/>
              <a:gd name="T30" fmla="*/ 308 w 592"/>
              <a:gd name="T31" fmla="*/ 0 h 531"/>
              <a:gd name="T32" fmla="*/ 308 w 592"/>
              <a:gd name="T33" fmla="*/ 501 h 531"/>
              <a:gd name="T34" fmla="*/ 296 w 592"/>
              <a:gd name="T35" fmla="*/ 501 h 531"/>
              <a:gd name="T36" fmla="*/ 284 w 592"/>
              <a:gd name="T37" fmla="*/ 501 h 531"/>
              <a:gd name="T38" fmla="*/ 284 w 592"/>
              <a:gd name="T39" fmla="*/ 0 h 531"/>
              <a:gd name="T40" fmla="*/ 255 w 592"/>
              <a:gd name="T41" fmla="*/ 30 h 531"/>
              <a:gd name="T42" fmla="*/ 255 w 592"/>
              <a:gd name="T43" fmla="*/ 501 h 531"/>
              <a:gd name="T44" fmla="*/ 243 w 592"/>
              <a:gd name="T45" fmla="*/ 501 h 531"/>
              <a:gd name="T46" fmla="*/ 243 w 592"/>
              <a:gd name="T47" fmla="*/ 43 h 531"/>
              <a:gd name="T48" fmla="*/ 223 w 592"/>
              <a:gd name="T49" fmla="*/ 64 h 531"/>
              <a:gd name="T50" fmla="*/ 223 w 592"/>
              <a:gd name="T51" fmla="*/ 322 h 531"/>
              <a:gd name="T52" fmla="*/ 211 w 592"/>
              <a:gd name="T53" fmla="*/ 335 h 531"/>
              <a:gd name="T54" fmla="*/ 211 w 592"/>
              <a:gd name="T55" fmla="*/ 77 h 531"/>
              <a:gd name="T56" fmla="*/ 182 w 592"/>
              <a:gd name="T57" fmla="*/ 108 h 531"/>
              <a:gd name="T58" fmla="*/ 182 w 592"/>
              <a:gd name="T59" fmla="*/ 505 h 531"/>
              <a:gd name="T60" fmla="*/ 159 w 592"/>
              <a:gd name="T61" fmla="*/ 506 h 531"/>
              <a:gd name="T62" fmla="*/ 159 w 592"/>
              <a:gd name="T63" fmla="*/ 226 h 531"/>
              <a:gd name="T64" fmla="*/ 140 w 592"/>
              <a:gd name="T65" fmla="*/ 247 h 531"/>
              <a:gd name="T66" fmla="*/ 140 w 592"/>
              <a:gd name="T67" fmla="*/ 508 h 531"/>
              <a:gd name="T68" fmla="*/ 0 w 592"/>
              <a:gd name="T69" fmla="*/ 531 h 531"/>
              <a:gd name="T70" fmla="*/ 592 w 592"/>
              <a:gd name="T71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2" h="531">
                <a:moveTo>
                  <a:pt x="592" y="531"/>
                </a:moveTo>
                <a:cubicBezTo>
                  <a:pt x="552" y="522"/>
                  <a:pt x="504" y="514"/>
                  <a:pt x="452" y="508"/>
                </a:cubicBezTo>
                <a:cubicBezTo>
                  <a:pt x="452" y="247"/>
                  <a:pt x="452" y="247"/>
                  <a:pt x="452" y="247"/>
                </a:cubicBezTo>
                <a:cubicBezTo>
                  <a:pt x="433" y="226"/>
                  <a:pt x="433" y="226"/>
                  <a:pt x="433" y="226"/>
                </a:cubicBezTo>
                <a:cubicBezTo>
                  <a:pt x="433" y="506"/>
                  <a:pt x="433" y="506"/>
                  <a:pt x="433" y="506"/>
                </a:cubicBezTo>
                <a:cubicBezTo>
                  <a:pt x="425" y="506"/>
                  <a:pt x="418" y="505"/>
                  <a:pt x="410" y="505"/>
                </a:cubicBezTo>
                <a:cubicBezTo>
                  <a:pt x="410" y="108"/>
                  <a:pt x="410" y="108"/>
                  <a:pt x="410" y="108"/>
                </a:cubicBezTo>
                <a:cubicBezTo>
                  <a:pt x="381" y="77"/>
                  <a:pt x="381" y="77"/>
                  <a:pt x="381" y="77"/>
                </a:cubicBezTo>
                <a:cubicBezTo>
                  <a:pt x="381" y="335"/>
                  <a:pt x="381" y="335"/>
                  <a:pt x="381" y="335"/>
                </a:cubicBezTo>
                <a:cubicBezTo>
                  <a:pt x="369" y="322"/>
                  <a:pt x="369" y="322"/>
                  <a:pt x="369" y="322"/>
                </a:cubicBezTo>
                <a:cubicBezTo>
                  <a:pt x="369" y="64"/>
                  <a:pt x="369" y="64"/>
                  <a:pt x="369" y="64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9" y="501"/>
                  <a:pt x="349" y="501"/>
                  <a:pt x="349" y="501"/>
                </a:cubicBezTo>
                <a:cubicBezTo>
                  <a:pt x="345" y="501"/>
                  <a:pt x="341" y="501"/>
                  <a:pt x="337" y="501"/>
                </a:cubicBezTo>
                <a:cubicBezTo>
                  <a:pt x="337" y="30"/>
                  <a:pt x="337" y="30"/>
                  <a:pt x="337" y="3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501"/>
                  <a:pt x="308" y="501"/>
                  <a:pt x="308" y="501"/>
                </a:cubicBezTo>
                <a:cubicBezTo>
                  <a:pt x="304" y="501"/>
                  <a:pt x="300" y="501"/>
                  <a:pt x="296" y="501"/>
                </a:cubicBezTo>
                <a:cubicBezTo>
                  <a:pt x="292" y="501"/>
                  <a:pt x="288" y="501"/>
                  <a:pt x="284" y="501"/>
                </a:cubicBezTo>
                <a:cubicBezTo>
                  <a:pt x="284" y="0"/>
                  <a:pt x="284" y="0"/>
                  <a:pt x="284" y="0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501"/>
                  <a:pt x="255" y="501"/>
                  <a:pt x="255" y="501"/>
                </a:cubicBezTo>
                <a:cubicBezTo>
                  <a:pt x="251" y="501"/>
                  <a:pt x="247" y="501"/>
                  <a:pt x="243" y="501"/>
                </a:cubicBezTo>
                <a:cubicBezTo>
                  <a:pt x="243" y="43"/>
                  <a:pt x="243" y="43"/>
                  <a:pt x="243" y="43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3" y="322"/>
                  <a:pt x="223" y="322"/>
                  <a:pt x="223" y="322"/>
                </a:cubicBezTo>
                <a:cubicBezTo>
                  <a:pt x="211" y="335"/>
                  <a:pt x="211" y="335"/>
                  <a:pt x="211" y="335"/>
                </a:cubicBezTo>
                <a:cubicBezTo>
                  <a:pt x="211" y="77"/>
                  <a:pt x="211" y="77"/>
                  <a:pt x="211" y="77"/>
                </a:cubicBezTo>
                <a:cubicBezTo>
                  <a:pt x="182" y="108"/>
                  <a:pt x="182" y="108"/>
                  <a:pt x="182" y="108"/>
                </a:cubicBezTo>
                <a:cubicBezTo>
                  <a:pt x="182" y="505"/>
                  <a:pt x="182" y="505"/>
                  <a:pt x="182" y="505"/>
                </a:cubicBezTo>
                <a:cubicBezTo>
                  <a:pt x="174" y="505"/>
                  <a:pt x="167" y="506"/>
                  <a:pt x="159" y="50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40" y="247"/>
                  <a:pt x="140" y="247"/>
                  <a:pt x="140" y="247"/>
                </a:cubicBezTo>
                <a:cubicBezTo>
                  <a:pt x="140" y="508"/>
                  <a:pt x="140" y="508"/>
                  <a:pt x="140" y="508"/>
                </a:cubicBezTo>
                <a:cubicBezTo>
                  <a:pt x="88" y="514"/>
                  <a:pt x="40" y="522"/>
                  <a:pt x="0" y="531"/>
                </a:cubicBezTo>
                <a:lnTo>
                  <a:pt x="592" y="5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868088" y="4239434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970209" y="4239434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868088" y="5695690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970209" y="5695690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4844127" y="5052736"/>
            <a:ext cx="1278009" cy="551940"/>
          </a:xfrm>
          <a:custGeom>
            <a:avLst/>
            <a:gdLst>
              <a:gd name="connsiteX0" fmla="*/ 960438 w 1922463"/>
              <a:gd name="connsiteY0" fmla="*/ 236538 h 830263"/>
              <a:gd name="connsiteX1" fmla="*/ 1463676 w 1922463"/>
              <a:gd name="connsiteY1" fmla="*/ 739776 h 830263"/>
              <a:gd name="connsiteX2" fmla="*/ 1835151 w 1922463"/>
              <a:gd name="connsiteY2" fmla="*/ 739776 h 830263"/>
              <a:gd name="connsiteX3" fmla="*/ 1922463 w 1922463"/>
              <a:gd name="connsiteY3" fmla="*/ 830263 h 830263"/>
              <a:gd name="connsiteX4" fmla="*/ 1554163 w 1922463"/>
              <a:gd name="connsiteY4" fmla="*/ 830263 h 830263"/>
              <a:gd name="connsiteX5" fmla="*/ 1409701 w 1922463"/>
              <a:gd name="connsiteY5" fmla="*/ 830263 h 830263"/>
              <a:gd name="connsiteX6" fmla="*/ 960438 w 1922463"/>
              <a:gd name="connsiteY6" fmla="*/ 381001 h 830263"/>
              <a:gd name="connsiteX7" fmla="*/ 909638 w 1922463"/>
              <a:gd name="connsiteY7" fmla="*/ 433388 h 830263"/>
              <a:gd name="connsiteX8" fmla="*/ 1306513 w 1922463"/>
              <a:gd name="connsiteY8" fmla="*/ 830263 h 830263"/>
              <a:gd name="connsiteX9" fmla="*/ 1162050 w 1922463"/>
              <a:gd name="connsiteY9" fmla="*/ 830263 h 830263"/>
              <a:gd name="connsiteX10" fmla="*/ 836613 w 1922463"/>
              <a:gd name="connsiteY10" fmla="*/ 504826 h 830263"/>
              <a:gd name="connsiteX11" fmla="*/ 512763 w 1922463"/>
              <a:gd name="connsiteY11" fmla="*/ 830263 h 830263"/>
              <a:gd name="connsiteX12" fmla="*/ 368300 w 1922463"/>
              <a:gd name="connsiteY12" fmla="*/ 830263 h 830263"/>
              <a:gd name="connsiteX13" fmla="*/ 0 w 1922463"/>
              <a:gd name="connsiteY13" fmla="*/ 830263 h 830263"/>
              <a:gd name="connsiteX14" fmla="*/ 87313 w 1922463"/>
              <a:gd name="connsiteY14" fmla="*/ 739776 h 830263"/>
              <a:gd name="connsiteX15" fmla="*/ 455613 w 1922463"/>
              <a:gd name="connsiteY15" fmla="*/ 739776 h 830263"/>
              <a:gd name="connsiteX16" fmla="*/ 960438 w 1922463"/>
              <a:gd name="connsiteY16" fmla="*/ 0 h 830263"/>
              <a:gd name="connsiteX17" fmla="*/ 1554163 w 1922463"/>
              <a:gd name="connsiteY17" fmla="*/ 593725 h 830263"/>
              <a:gd name="connsiteX18" fmla="*/ 1409701 w 1922463"/>
              <a:gd name="connsiteY18" fmla="*/ 593725 h 830263"/>
              <a:gd name="connsiteX19" fmla="*/ 960438 w 1922463"/>
              <a:gd name="connsiteY19" fmla="*/ 144462 h 830263"/>
              <a:gd name="connsiteX20" fmla="*/ 512763 w 1922463"/>
              <a:gd name="connsiteY20" fmla="*/ 593725 h 830263"/>
              <a:gd name="connsiteX21" fmla="*/ 368300 w 1922463"/>
              <a:gd name="connsiteY21" fmla="*/ 593725 h 8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2463" h="830263">
                <a:moveTo>
                  <a:pt x="960438" y="236538"/>
                </a:moveTo>
                <a:lnTo>
                  <a:pt x="1463676" y="739776"/>
                </a:lnTo>
                <a:lnTo>
                  <a:pt x="1835151" y="739776"/>
                </a:lnTo>
                <a:lnTo>
                  <a:pt x="1922463" y="830263"/>
                </a:lnTo>
                <a:lnTo>
                  <a:pt x="1554163" y="830263"/>
                </a:lnTo>
                <a:lnTo>
                  <a:pt x="1409701" y="830263"/>
                </a:lnTo>
                <a:lnTo>
                  <a:pt x="960438" y="381001"/>
                </a:lnTo>
                <a:lnTo>
                  <a:pt x="909638" y="433388"/>
                </a:lnTo>
                <a:lnTo>
                  <a:pt x="1306513" y="830263"/>
                </a:lnTo>
                <a:lnTo>
                  <a:pt x="1162050" y="830263"/>
                </a:lnTo>
                <a:lnTo>
                  <a:pt x="836613" y="504826"/>
                </a:lnTo>
                <a:lnTo>
                  <a:pt x="512763" y="830263"/>
                </a:lnTo>
                <a:lnTo>
                  <a:pt x="368300" y="830263"/>
                </a:lnTo>
                <a:lnTo>
                  <a:pt x="0" y="830263"/>
                </a:lnTo>
                <a:lnTo>
                  <a:pt x="87313" y="739776"/>
                </a:lnTo>
                <a:lnTo>
                  <a:pt x="455613" y="739776"/>
                </a:lnTo>
                <a:close/>
                <a:moveTo>
                  <a:pt x="960438" y="0"/>
                </a:moveTo>
                <a:lnTo>
                  <a:pt x="1554163" y="593725"/>
                </a:lnTo>
                <a:lnTo>
                  <a:pt x="1409701" y="593725"/>
                </a:lnTo>
                <a:lnTo>
                  <a:pt x="960438" y="144462"/>
                </a:lnTo>
                <a:lnTo>
                  <a:pt x="512763" y="593725"/>
                </a:lnTo>
                <a:lnTo>
                  <a:pt x="368300" y="593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flipH="1">
            <a:off x="4975516" y="3306695"/>
            <a:ext cx="1015230" cy="911807"/>
          </a:xfrm>
          <a:custGeom>
            <a:avLst/>
            <a:gdLst>
              <a:gd name="T0" fmla="*/ 592 w 592"/>
              <a:gd name="T1" fmla="*/ 531 h 531"/>
              <a:gd name="T2" fmla="*/ 452 w 592"/>
              <a:gd name="T3" fmla="*/ 508 h 531"/>
              <a:gd name="T4" fmla="*/ 452 w 592"/>
              <a:gd name="T5" fmla="*/ 247 h 531"/>
              <a:gd name="T6" fmla="*/ 433 w 592"/>
              <a:gd name="T7" fmla="*/ 226 h 531"/>
              <a:gd name="T8" fmla="*/ 433 w 592"/>
              <a:gd name="T9" fmla="*/ 506 h 531"/>
              <a:gd name="T10" fmla="*/ 410 w 592"/>
              <a:gd name="T11" fmla="*/ 505 h 531"/>
              <a:gd name="T12" fmla="*/ 410 w 592"/>
              <a:gd name="T13" fmla="*/ 108 h 531"/>
              <a:gd name="T14" fmla="*/ 381 w 592"/>
              <a:gd name="T15" fmla="*/ 77 h 531"/>
              <a:gd name="T16" fmla="*/ 381 w 592"/>
              <a:gd name="T17" fmla="*/ 335 h 531"/>
              <a:gd name="T18" fmla="*/ 369 w 592"/>
              <a:gd name="T19" fmla="*/ 322 h 531"/>
              <a:gd name="T20" fmla="*/ 369 w 592"/>
              <a:gd name="T21" fmla="*/ 64 h 531"/>
              <a:gd name="T22" fmla="*/ 349 w 592"/>
              <a:gd name="T23" fmla="*/ 43 h 531"/>
              <a:gd name="T24" fmla="*/ 349 w 592"/>
              <a:gd name="T25" fmla="*/ 501 h 531"/>
              <a:gd name="T26" fmla="*/ 337 w 592"/>
              <a:gd name="T27" fmla="*/ 501 h 531"/>
              <a:gd name="T28" fmla="*/ 337 w 592"/>
              <a:gd name="T29" fmla="*/ 30 h 531"/>
              <a:gd name="T30" fmla="*/ 308 w 592"/>
              <a:gd name="T31" fmla="*/ 0 h 531"/>
              <a:gd name="T32" fmla="*/ 308 w 592"/>
              <a:gd name="T33" fmla="*/ 501 h 531"/>
              <a:gd name="T34" fmla="*/ 296 w 592"/>
              <a:gd name="T35" fmla="*/ 501 h 531"/>
              <a:gd name="T36" fmla="*/ 284 w 592"/>
              <a:gd name="T37" fmla="*/ 501 h 531"/>
              <a:gd name="T38" fmla="*/ 284 w 592"/>
              <a:gd name="T39" fmla="*/ 0 h 531"/>
              <a:gd name="T40" fmla="*/ 255 w 592"/>
              <a:gd name="T41" fmla="*/ 30 h 531"/>
              <a:gd name="T42" fmla="*/ 255 w 592"/>
              <a:gd name="T43" fmla="*/ 501 h 531"/>
              <a:gd name="T44" fmla="*/ 243 w 592"/>
              <a:gd name="T45" fmla="*/ 501 h 531"/>
              <a:gd name="T46" fmla="*/ 243 w 592"/>
              <a:gd name="T47" fmla="*/ 43 h 531"/>
              <a:gd name="T48" fmla="*/ 223 w 592"/>
              <a:gd name="T49" fmla="*/ 64 h 531"/>
              <a:gd name="T50" fmla="*/ 223 w 592"/>
              <a:gd name="T51" fmla="*/ 322 h 531"/>
              <a:gd name="T52" fmla="*/ 211 w 592"/>
              <a:gd name="T53" fmla="*/ 335 h 531"/>
              <a:gd name="T54" fmla="*/ 211 w 592"/>
              <a:gd name="T55" fmla="*/ 77 h 531"/>
              <a:gd name="T56" fmla="*/ 182 w 592"/>
              <a:gd name="T57" fmla="*/ 108 h 531"/>
              <a:gd name="T58" fmla="*/ 182 w 592"/>
              <a:gd name="T59" fmla="*/ 505 h 531"/>
              <a:gd name="T60" fmla="*/ 159 w 592"/>
              <a:gd name="T61" fmla="*/ 506 h 531"/>
              <a:gd name="T62" fmla="*/ 159 w 592"/>
              <a:gd name="T63" fmla="*/ 226 h 531"/>
              <a:gd name="T64" fmla="*/ 140 w 592"/>
              <a:gd name="T65" fmla="*/ 247 h 531"/>
              <a:gd name="T66" fmla="*/ 140 w 592"/>
              <a:gd name="T67" fmla="*/ 508 h 531"/>
              <a:gd name="T68" fmla="*/ 0 w 592"/>
              <a:gd name="T69" fmla="*/ 531 h 531"/>
              <a:gd name="T70" fmla="*/ 592 w 592"/>
              <a:gd name="T71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2" h="531">
                <a:moveTo>
                  <a:pt x="592" y="531"/>
                </a:moveTo>
                <a:cubicBezTo>
                  <a:pt x="552" y="522"/>
                  <a:pt x="504" y="514"/>
                  <a:pt x="452" y="508"/>
                </a:cubicBezTo>
                <a:cubicBezTo>
                  <a:pt x="452" y="247"/>
                  <a:pt x="452" y="247"/>
                  <a:pt x="452" y="247"/>
                </a:cubicBezTo>
                <a:cubicBezTo>
                  <a:pt x="433" y="226"/>
                  <a:pt x="433" y="226"/>
                  <a:pt x="433" y="226"/>
                </a:cubicBezTo>
                <a:cubicBezTo>
                  <a:pt x="433" y="506"/>
                  <a:pt x="433" y="506"/>
                  <a:pt x="433" y="506"/>
                </a:cubicBezTo>
                <a:cubicBezTo>
                  <a:pt x="425" y="506"/>
                  <a:pt x="418" y="505"/>
                  <a:pt x="410" y="505"/>
                </a:cubicBezTo>
                <a:cubicBezTo>
                  <a:pt x="410" y="108"/>
                  <a:pt x="410" y="108"/>
                  <a:pt x="410" y="108"/>
                </a:cubicBezTo>
                <a:cubicBezTo>
                  <a:pt x="381" y="77"/>
                  <a:pt x="381" y="77"/>
                  <a:pt x="381" y="77"/>
                </a:cubicBezTo>
                <a:cubicBezTo>
                  <a:pt x="381" y="335"/>
                  <a:pt x="381" y="335"/>
                  <a:pt x="381" y="335"/>
                </a:cubicBezTo>
                <a:cubicBezTo>
                  <a:pt x="369" y="322"/>
                  <a:pt x="369" y="322"/>
                  <a:pt x="369" y="322"/>
                </a:cubicBezTo>
                <a:cubicBezTo>
                  <a:pt x="369" y="64"/>
                  <a:pt x="369" y="64"/>
                  <a:pt x="369" y="64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9" y="501"/>
                  <a:pt x="349" y="501"/>
                  <a:pt x="349" y="501"/>
                </a:cubicBezTo>
                <a:cubicBezTo>
                  <a:pt x="345" y="501"/>
                  <a:pt x="341" y="501"/>
                  <a:pt x="337" y="501"/>
                </a:cubicBezTo>
                <a:cubicBezTo>
                  <a:pt x="337" y="30"/>
                  <a:pt x="337" y="30"/>
                  <a:pt x="337" y="3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501"/>
                  <a:pt x="308" y="501"/>
                  <a:pt x="308" y="501"/>
                </a:cubicBezTo>
                <a:cubicBezTo>
                  <a:pt x="304" y="501"/>
                  <a:pt x="300" y="501"/>
                  <a:pt x="296" y="501"/>
                </a:cubicBezTo>
                <a:cubicBezTo>
                  <a:pt x="292" y="501"/>
                  <a:pt x="288" y="501"/>
                  <a:pt x="284" y="501"/>
                </a:cubicBezTo>
                <a:cubicBezTo>
                  <a:pt x="284" y="0"/>
                  <a:pt x="284" y="0"/>
                  <a:pt x="284" y="0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501"/>
                  <a:pt x="255" y="501"/>
                  <a:pt x="255" y="501"/>
                </a:cubicBezTo>
                <a:cubicBezTo>
                  <a:pt x="251" y="501"/>
                  <a:pt x="247" y="501"/>
                  <a:pt x="243" y="501"/>
                </a:cubicBezTo>
                <a:cubicBezTo>
                  <a:pt x="243" y="43"/>
                  <a:pt x="243" y="43"/>
                  <a:pt x="243" y="43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3" y="322"/>
                  <a:pt x="223" y="322"/>
                  <a:pt x="223" y="322"/>
                </a:cubicBezTo>
                <a:cubicBezTo>
                  <a:pt x="211" y="335"/>
                  <a:pt x="211" y="335"/>
                  <a:pt x="211" y="335"/>
                </a:cubicBezTo>
                <a:cubicBezTo>
                  <a:pt x="211" y="77"/>
                  <a:pt x="211" y="77"/>
                  <a:pt x="211" y="77"/>
                </a:cubicBezTo>
                <a:cubicBezTo>
                  <a:pt x="182" y="108"/>
                  <a:pt x="182" y="108"/>
                  <a:pt x="182" y="108"/>
                </a:cubicBezTo>
                <a:cubicBezTo>
                  <a:pt x="182" y="505"/>
                  <a:pt x="182" y="505"/>
                  <a:pt x="182" y="505"/>
                </a:cubicBezTo>
                <a:cubicBezTo>
                  <a:pt x="174" y="505"/>
                  <a:pt x="167" y="506"/>
                  <a:pt x="159" y="50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40" y="247"/>
                  <a:pt x="140" y="247"/>
                  <a:pt x="140" y="247"/>
                </a:cubicBezTo>
                <a:cubicBezTo>
                  <a:pt x="140" y="508"/>
                  <a:pt x="140" y="508"/>
                  <a:pt x="140" y="508"/>
                </a:cubicBezTo>
                <a:cubicBezTo>
                  <a:pt x="88" y="514"/>
                  <a:pt x="40" y="522"/>
                  <a:pt x="0" y="531"/>
                </a:cubicBezTo>
                <a:lnTo>
                  <a:pt x="592" y="5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4913905" y="4239434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913905" y="5695690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2079" y="4529115"/>
            <a:ext cx="501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industry's the greatest dummy text ever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since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ummy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printing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typesetting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lorem ipsum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been the industry's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greatest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text ever since the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1500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unknown</a:t>
            </a:r>
            <a:endParaRPr lang="en-US" sz="160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6824601" y="1498454"/>
            <a:ext cx="2001370" cy="175134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7506804" y="2047918"/>
            <a:ext cx="636964" cy="652420"/>
          </a:xfrm>
          <a:custGeom>
            <a:avLst/>
            <a:gdLst>
              <a:gd name="T0" fmla="*/ 40 w 87"/>
              <a:gd name="T1" fmla="*/ 71 h 89"/>
              <a:gd name="T2" fmla="*/ 40 w 87"/>
              <a:gd name="T3" fmla="*/ 79 h 89"/>
              <a:gd name="T4" fmla="*/ 35 w 87"/>
              <a:gd name="T5" fmla="*/ 83 h 89"/>
              <a:gd name="T6" fmla="*/ 21 w 87"/>
              <a:gd name="T7" fmla="*/ 89 h 89"/>
              <a:gd name="T8" fmla="*/ 6 w 87"/>
              <a:gd name="T9" fmla="*/ 83 h 89"/>
              <a:gd name="T10" fmla="*/ 0 w 87"/>
              <a:gd name="T11" fmla="*/ 68 h 89"/>
              <a:gd name="T12" fmla="*/ 6 w 87"/>
              <a:gd name="T13" fmla="*/ 54 h 89"/>
              <a:gd name="T14" fmla="*/ 22 w 87"/>
              <a:gd name="T15" fmla="*/ 38 h 89"/>
              <a:gd name="T16" fmla="*/ 52 w 87"/>
              <a:gd name="T17" fmla="*/ 35 h 89"/>
              <a:gd name="T18" fmla="*/ 52 w 87"/>
              <a:gd name="T19" fmla="*/ 42 h 89"/>
              <a:gd name="T20" fmla="*/ 44 w 87"/>
              <a:gd name="T21" fmla="*/ 42 h 89"/>
              <a:gd name="T22" fmla="*/ 30 w 87"/>
              <a:gd name="T23" fmla="*/ 46 h 89"/>
              <a:gd name="T24" fmla="*/ 14 w 87"/>
              <a:gd name="T25" fmla="*/ 62 h 89"/>
              <a:gd name="T26" fmla="*/ 11 w 87"/>
              <a:gd name="T27" fmla="*/ 68 h 89"/>
              <a:gd name="T28" fmla="*/ 14 w 87"/>
              <a:gd name="T29" fmla="*/ 75 h 89"/>
              <a:gd name="T30" fmla="*/ 28 w 87"/>
              <a:gd name="T31" fmla="*/ 75 h 89"/>
              <a:gd name="T32" fmla="*/ 32 w 87"/>
              <a:gd name="T33" fmla="*/ 71 h 89"/>
              <a:gd name="T34" fmla="*/ 40 w 87"/>
              <a:gd name="T35" fmla="*/ 71 h 89"/>
              <a:gd name="T36" fmla="*/ 87 w 87"/>
              <a:gd name="T37" fmla="*/ 23 h 89"/>
              <a:gd name="T38" fmla="*/ 81 w 87"/>
              <a:gd name="T39" fmla="*/ 38 h 89"/>
              <a:gd name="T40" fmla="*/ 64 w 87"/>
              <a:gd name="T41" fmla="*/ 55 h 89"/>
              <a:gd name="T42" fmla="*/ 47 w 87"/>
              <a:gd name="T43" fmla="*/ 63 h 89"/>
              <a:gd name="T44" fmla="*/ 35 w 87"/>
              <a:gd name="T45" fmla="*/ 57 h 89"/>
              <a:gd name="T46" fmla="*/ 35 w 87"/>
              <a:gd name="T47" fmla="*/ 50 h 89"/>
              <a:gd name="T48" fmla="*/ 43 w 87"/>
              <a:gd name="T49" fmla="*/ 50 h 89"/>
              <a:gd name="T50" fmla="*/ 56 w 87"/>
              <a:gd name="T51" fmla="*/ 47 h 89"/>
              <a:gd name="T52" fmla="*/ 73 w 87"/>
              <a:gd name="T53" fmla="*/ 30 h 89"/>
              <a:gd name="T54" fmla="*/ 76 w 87"/>
              <a:gd name="T55" fmla="*/ 23 h 89"/>
              <a:gd name="T56" fmla="*/ 73 w 87"/>
              <a:gd name="T57" fmla="*/ 16 h 89"/>
              <a:gd name="T58" fmla="*/ 60 w 87"/>
              <a:gd name="T59" fmla="*/ 16 h 89"/>
              <a:gd name="T60" fmla="*/ 55 w 87"/>
              <a:gd name="T61" fmla="*/ 21 h 89"/>
              <a:gd name="T62" fmla="*/ 48 w 87"/>
              <a:gd name="T63" fmla="*/ 21 h 89"/>
              <a:gd name="T64" fmla="*/ 48 w 87"/>
              <a:gd name="T65" fmla="*/ 13 h 89"/>
              <a:gd name="T66" fmla="*/ 53 w 87"/>
              <a:gd name="T67" fmla="*/ 8 h 89"/>
              <a:gd name="T68" fmla="*/ 81 w 87"/>
              <a:gd name="T69" fmla="*/ 9 h 89"/>
              <a:gd name="T70" fmla="*/ 87 w 87"/>
              <a:gd name="T71" fmla="*/ 2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7" h="89">
                <a:moveTo>
                  <a:pt x="40" y="71"/>
                </a:moveTo>
                <a:cubicBezTo>
                  <a:pt x="42" y="73"/>
                  <a:pt x="42" y="76"/>
                  <a:pt x="40" y="79"/>
                </a:cubicBezTo>
                <a:cubicBezTo>
                  <a:pt x="35" y="83"/>
                  <a:pt x="35" y="83"/>
                  <a:pt x="35" y="83"/>
                </a:cubicBezTo>
                <a:cubicBezTo>
                  <a:pt x="31" y="87"/>
                  <a:pt x="26" y="89"/>
                  <a:pt x="21" y="89"/>
                </a:cubicBezTo>
                <a:cubicBezTo>
                  <a:pt x="16" y="89"/>
                  <a:pt x="10" y="87"/>
                  <a:pt x="6" y="83"/>
                </a:cubicBezTo>
                <a:cubicBezTo>
                  <a:pt x="2" y="79"/>
                  <a:pt x="0" y="74"/>
                  <a:pt x="0" y="68"/>
                </a:cubicBezTo>
                <a:cubicBezTo>
                  <a:pt x="0" y="63"/>
                  <a:pt x="2" y="58"/>
                  <a:pt x="6" y="54"/>
                </a:cubicBezTo>
                <a:cubicBezTo>
                  <a:pt x="22" y="38"/>
                  <a:pt x="22" y="38"/>
                  <a:pt x="22" y="38"/>
                </a:cubicBezTo>
                <a:cubicBezTo>
                  <a:pt x="32" y="28"/>
                  <a:pt x="44" y="27"/>
                  <a:pt x="52" y="35"/>
                </a:cubicBezTo>
                <a:cubicBezTo>
                  <a:pt x="54" y="37"/>
                  <a:pt x="54" y="40"/>
                  <a:pt x="52" y="42"/>
                </a:cubicBezTo>
                <a:cubicBezTo>
                  <a:pt x="50" y="44"/>
                  <a:pt x="46" y="44"/>
                  <a:pt x="44" y="42"/>
                </a:cubicBezTo>
                <a:cubicBezTo>
                  <a:pt x="40" y="38"/>
                  <a:pt x="33" y="43"/>
                  <a:pt x="30" y="46"/>
                </a:cubicBezTo>
                <a:cubicBezTo>
                  <a:pt x="14" y="62"/>
                  <a:pt x="14" y="62"/>
                  <a:pt x="14" y="62"/>
                </a:cubicBezTo>
                <a:cubicBezTo>
                  <a:pt x="12" y="64"/>
                  <a:pt x="11" y="66"/>
                  <a:pt x="11" y="68"/>
                </a:cubicBezTo>
                <a:cubicBezTo>
                  <a:pt x="11" y="71"/>
                  <a:pt x="12" y="73"/>
                  <a:pt x="14" y="75"/>
                </a:cubicBezTo>
                <a:cubicBezTo>
                  <a:pt x="18" y="79"/>
                  <a:pt x="24" y="79"/>
                  <a:pt x="28" y="75"/>
                </a:cubicBezTo>
                <a:cubicBezTo>
                  <a:pt x="32" y="71"/>
                  <a:pt x="32" y="71"/>
                  <a:pt x="32" y="71"/>
                </a:cubicBezTo>
                <a:cubicBezTo>
                  <a:pt x="34" y="69"/>
                  <a:pt x="37" y="69"/>
                  <a:pt x="40" y="71"/>
                </a:cubicBezTo>
                <a:close/>
                <a:moveTo>
                  <a:pt x="87" y="23"/>
                </a:moveTo>
                <a:cubicBezTo>
                  <a:pt x="87" y="29"/>
                  <a:pt x="85" y="34"/>
                  <a:pt x="81" y="38"/>
                </a:cubicBezTo>
                <a:cubicBezTo>
                  <a:pt x="64" y="55"/>
                  <a:pt x="64" y="55"/>
                  <a:pt x="64" y="55"/>
                </a:cubicBezTo>
                <a:cubicBezTo>
                  <a:pt x="58" y="60"/>
                  <a:pt x="53" y="63"/>
                  <a:pt x="47" y="63"/>
                </a:cubicBezTo>
                <a:cubicBezTo>
                  <a:pt x="43" y="63"/>
                  <a:pt x="39" y="61"/>
                  <a:pt x="35" y="57"/>
                </a:cubicBezTo>
                <a:cubicBezTo>
                  <a:pt x="33" y="55"/>
                  <a:pt x="33" y="52"/>
                  <a:pt x="35" y="50"/>
                </a:cubicBezTo>
                <a:cubicBezTo>
                  <a:pt x="37" y="48"/>
                  <a:pt x="41" y="48"/>
                  <a:pt x="43" y="50"/>
                </a:cubicBezTo>
                <a:cubicBezTo>
                  <a:pt x="45" y="51"/>
                  <a:pt x="48" y="55"/>
                  <a:pt x="56" y="47"/>
                </a:cubicBezTo>
                <a:cubicBezTo>
                  <a:pt x="73" y="30"/>
                  <a:pt x="73" y="30"/>
                  <a:pt x="73" y="30"/>
                </a:cubicBezTo>
                <a:cubicBezTo>
                  <a:pt x="75" y="28"/>
                  <a:pt x="76" y="26"/>
                  <a:pt x="76" y="23"/>
                </a:cubicBezTo>
                <a:cubicBezTo>
                  <a:pt x="76" y="21"/>
                  <a:pt x="75" y="18"/>
                  <a:pt x="73" y="16"/>
                </a:cubicBezTo>
                <a:cubicBezTo>
                  <a:pt x="70" y="13"/>
                  <a:pt x="65" y="11"/>
                  <a:pt x="60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53" y="23"/>
                  <a:pt x="50" y="23"/>
                  <a:pt x="48" y="21"/>
                </a:cubicBezTo>
                <a:cubicBezTo>
                  <a:pt x="45" y="19"/>
                  <a:pt x="45" y="15"/>
                  <a:pt x="48" y="13"/>
                </a:cubicBezTo>
                <a:cubicBezTo>
                  <a:pt x="53" y="8"/>
                  <a:pt x="53" y="8"/>
                  <a:pt x="53" y="8"/>
                </a:cubicBezTo>
                <a:cubicBezTo>
                  <a:pt x="61" y="0"/>
                  <a:pt x="72" y="1"/>
                  <a:pt x="81" y="9"/>
                </a:cubicBezTo>
                <a:cubicBezTo>
                  <a:pt x="85" y="13"/>
                  <a:pt x="87" y="18"/>
                  <a:pt x="87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7288697" y="1088766"/>
            <a:ext cx="7500052" cy="6563096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319" y="4470878"/>
            <a:ext cx="46858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MOTTO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OF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OUR COMPANY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147" y="4543864"/>
            <a:ext cx="2052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19" y="5848976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ome words which is become our tagline 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7029" y="3043376"/>
            <a:ext cx="351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 IS SIMPLY DUMMY TEXT OF THE PRINTING TO TYPESETTINGS</a:t>
            </a:r>
            <a:endParaRPr lang="en-US" sz="240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1069489" y="2648619"/>
            <a:ext cx="469366" cy="452840"/>
          </a:xfrm>
          <a:custGeom>
            <a:avLst/>
            <a:gdLst>
              <a:gd name="T0" fmla="*/ 54 w 135"/>
              <a:gd name="T1" fmla="*/ 130 h 130"/>
              <a:gd name="T2" fmla="*/ 0 w 135"/>
              <a:gd name="T3" fmla="*/ 130 h 130"/>
              <a:gd name="T4" fmla="*/ 0 w 135"/>
              <a:gd name="T5" fmla="*/ 76 h 130"/>
              <a:gd name="T6" fmla="*/ 14 w 135"/>
              <a:gd name="T7" fmla="*/ 21 h 130"/>
              <a:gd name="T8" fmla="*/ 54 w 135"/>
              <a:gd name="T9" fmla="*/ 0 h 130"/>
              <a:gd name="T10" fmla="*/ 54 w 135"/>
              <a:gd name="T11" fmla="*/ 26 h 130"/>
              <a:gd name="T12" fmla="*/ 27 w 135"/>
              <a:gd name="T13" fmla="*/ 76 h 130"/>
              <a:gd name="T14" fmla="*/ 54 w 135"/>
              <a:gd name="T15" fmla="*/ 76 h 130"/>
              <a:gd name="T16" fmla="*/ 54 w 135"/>
              <a:gd name="T17" fmla="*/ 130 h 130"/>
              <a:gd name="T18" fmla="*/ 135 w 135"/>
              <a:gd name="T19" fmla="*/ 130 h 130"/>
              <a:gd name="T20" fmla="*/ 81 w 135"/>
              <a:gd name="T21" fmla="*/ 130 h 130"/>
              <a:gd name="T22" fmla="*/ 81 w 135"/>
              <a:gd name="T23" fmla="*/ 76 h 130"/>
              <a:gd name="T24" fmla="*/ 95 w 135"/>
              <a:gd name="T25" fmla="*/ 21 h 130"/>
              <a:gd name="T26" fmla="*/ 135 w 135"/>
              <a:gd name="T27" fmla="*/ 0 h 130"/>
              <a:gd name="T28" fmla="*/ 135 w 135"/>
              <a:gd name="T29" fmla="*/ 26 h 130"/>
              <a:gd name="T30" fmla="*/ 109 w 135"/>
              <a:gd name="T31" fmla="*/ 76 h 130"/>
              <a:gd name="T32" fmla="*/ 135 w 135"/>
              <a:gd name="T33" fmla="*/ 76 h 130"/>
              <a:gd name="T34" fmla="*/ 135 w 135"/>
              <a:gd name="T3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" h="130">
                <a:moveTo>
                  <a:pt x="54" y="130"/>
                </a:moveTo>
                <a:cubicBezTo>
                  <a:pt x="0" y="130"/>
                  <a:pt x="0" y="130"/>
                  <a:pt x="0" y="13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53"/>
                  <a:pt x="5" y="35"/>
                  <a:pt x="14" y="21"/>
                </a:cubicBezTo>
                <a:cubicBezTo>
                  <a:pt x="23" y="7"/>
                  <a:pt x="36" y="0"/>
                  <a:pt x="54" y="0"/>
                </a:cubicBezTo>
                <a:cubicBezTo>
                  <a:pt x="54" y="26"/>
                  <a:pt x="54" y="26"/>
                  <a:pt x="54" y="26"/>
                </a:cubicBezTo>
                <a:cubicBezTo>
                  <a:pt x="36" y="26"/>
                  <a:pt x="27" y="43"/>
                  <a:pt x="27" y="76"/>
                </a:cubicBezTo>
                <a:cubicBezTo>
                  <a:pt x="54" y="76"/>
                  <a:pt x="54" y="76"/>
                  <a:pt x="54" y="76"/>
                </a:cubicBezTo>
                <a:lnTo>
                  <a:pt x="54" y="130"/>
                </a:lnTo>
                <a:close/>
                <a:moveTo>
                  <a:pt x="135" y="130"/>
                </a:moveTo>
                <a:cubicBezTo>
                  <a:pt x="81" y="130"/>
                  <a:pt x="81" y="130"/>
                  <a:pt x="81" y="130"/>
                </a:cubicBezTo>
                <a:cubicBezTo>
                  <a:pt x="81" y="76"/>
                  <a:pt x="81" y="76"/>
                  <a:pt x="81" y="76"/>
                </a:cubicBezTo>
                <a:cubicBezTo>
                  <a:pt x="81" y="53"/>
                  <a:pt x="86" y="35"/>
                  <a:pt x="95" y="21"/>
                </a:cubicBezTo>
                <a:cubicBezTo>
                  <a:pt x="104" y="7"/>
                  <a:pt x="117" y="0"/>
                  <a:pt x="135" y="0"/>
                </a:cubicBezTo>
                <a:cubicBezTo>
                  <a:pt x="135" y="26"/>
                  <a:pt x="135" y="26"/>
                  <a:pt x="135" y="26"/>
                </a:cubicBezTo>
                <a:cubicBezTo>
                  <a:pt x="118" y="26"/>
                  <a:pt x="109" y="43"/>
                  <a:pt x="109" y="76"/>
                </a:cubicBezTo>
                <a:cubicBezTo>
                  <a:pt x="135" y="76"/>
                  <a:pt x="135" y="76"/>
                  <a:pt x="135" y="76"/>
                </a:cubicBezTo>
                <a:lnTo>
                  <a:pt x="135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28" name="Freeform 27"/>
          <p:cNvSpPr/>
          <p:nvPr/>
        </p:nvSpPr>
        <p:spPr>
          <a:xfrm>
            <a:off x="1540543" y="2"/>
            <a:ext cx="7474329" cy="4243885"/>
          </a:xfrm>
          <a:custGeom>
            <a:avLst/>
            <a:gdLst>
              <a:gd name="connsiteX0" fmla="*/ 509640 w 7474329"/>
              <a:gd name="connsiteY0" fmla="*/ 0 h 4243885"/>
              <a:gd name="connsiteX1" fmla="*/ 6964692 w 7474329"/>
              <a:gd name="connsiteY1" fmla="*/ 0 h 4243885"/>
              <a:gd name="connsiteX2" fmla="*/ 6995053 w 7474329"/>
              <a:gd name="connsiteY2" fmla="*/ 52655 h 4243885"/>
              <a:gd name="connsiteX3" fmla="*/ 7435746 w 7474329"/>
              <a:gd name="connsiteY3" fmla="*/ 816940 h 4243885"/>
              <a:gd name="connsiteX4" fmla="*/ 7435746 w 7474329"/>
              <a:gd name="connsiteY4" fmla="*/ 1111415 h 4243885"/>
              <a:gd name="connsiteX5" fmla="*/ 5712314 w 7474329"/>
              <a:gd name="connsiteY5" fmla="*/ 4096648 h 4243885"/>
              <a:gd name="connsiteX6" fmla="*/ 5458760 w 7474329"/>
              <a:gd name="connsiteY6" fmla="*/ 4243885 h 4243885"/>
              <a:gd name="connsiteX7" fmla="*/ 2015571 w 7474329"/>
              <a:gd name="connsiteY7" fmla="*/ 4243885 h 4243885"/>
              <a:gd name="connsiteX8" fmla="*/ 1762017 w 7474329"/>
              <a:gd name="connsiteY8" fmla="*/ 4096648 h 4243885"/>
              <a:gd name="connsiteX9" fmla="*/ 38585 w 7474329"/>
              <a:gd name="connsiteY9" fmla="*/ 1111415 h 4243885"/>
              <a:gd name="connsiteX10" fmla="*/ 38585 w 7474329"/>
              <a:gd name="connsiteY10" fmla="*/ 816940 h 4243885"/>
              <a:gd name="connsiteX11" fmla="*/ 459345 w 7474329"/>
              <a:gd name="connsiteY11" fmla="*/ 87225 h 424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4329" h="4243885">
                <a:moveTo>
                  <a:pt x="509640" y="0"/>
                </a:moveTo>
                <a:lnTo>
                  <a:pt x="6964692" y="0"/>
                </a:lnTo>
                <a:lnTo>
                  <a:pt x="6995053" y="52655"/>
                </a:lnTo>
                <a:cubicBezTo>
                  <a:pt x="7127750" y="282789"/>
                  <a:pt x="7274174" y="536730"/>
                  <a:pt x="7435746" y="816940"/>
                </a:cubicBezTo>
                <a:cubicBezTo>
                  <a:pt x="7487191" y="905283"/>
                  <a:pt x="7487191" y="1019392"/>
                  <a:pt x="7435746" y="1111415"/>
                </a:cubicBezTo>
                <a:cubicBezTo>
                  <a:pt x="7435746" y="1111415"/>
                  <a:pt x="7435746" y="1111415"/>
                  <a:pt x="5712314" y="4096648"/>
                </a:cubicBezTo>
                <a:cubicBezTo>
                  <a:pt x="5660868" y="4188671"/>
                  <a:pt x="5565326" y="4243885"/>
                  <a:pt x="5458760" y="4243885"/>
                </a:cubicBezTo>
                <a:cubicBezTo>
                  <a:pt x="5458760" y="4243885"/>
                  <a:pt x="5458760" y="4243885"/>
                  <a:pt x="2015571" y="4243885"/>
                </a:cubicBezTo>
                <a:cubicBezTo>
                  <a:pt x="1909005" y="4243885"/>
                  <a:pt x="1813463" y="4188671"/>
                  <a:pt x="1762017" y="4096648"/>
                </a:cubicBezTo>
                <a:cubicBezTo>
                  <a:pt x="1762017" y="4096648"/>
                  <a:pt x="1762017" y="4096648"/>
                  <a:pt x="38585" y="1111415"/>
                </a:cubicBezTo>
                <a:cubicBezTo>
                  <a:pt x="-12861" y="1019392"/>
                  <a:pt x="-12861" y="905283"/>
                  <a:pt x="38585" y="816940"/>
                </a:cubicBezTo>
                <a:cubicBezTo>
                  <a:pt x="38585" y="816940"/>
                  <a:pt x="38585" y="816940"/>
                  <a:pt x="459345" y="87225"/>
                </a:cubicBezTo>
                <a:close/>
              </a:path>
            </a:pathLst>
          </a:custGeom>
          <a:solidFill>
            <a:schemeClr val="accent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 noChangeAspect="1"/>
          </p:cNvSpPr>
          <p:nvPr/>
        </p:nvSpPr>
        <p:spPr bwMode="auto">
          <a:xfrm>
            <a:off x="779681" y="1489448"/>
            <a:ext cx="1956768" cy="171231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52234" y="1839930"/>
            <a:ext cx="1011662" cy="1008184"/>
            <a:chOff x="8310563" y="882650"/>
            <a:chExt cx="461962" cy="460375"/>
          </a:xfrm>
          <a:solidFill>
            <a:schemeClr val="bg1"/>
          </a:solidFill>
        </p:grpSpPr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8434388" y="1004888"/>
              <a:ext cx="214312" cy="214313"/>
            </a:xfrm>
            <a:custGeom>
              <a:avLst/>
              <a:gdLst>
                <a:gd name="T0" fmla="*/ 28 w 56"/>
                <a:gd name="T1" fmla="*/ 8 h 56"/>
                <a:gd name="T2" fmla="*/ 48 w 56"/>
                <a:gd name="T3" fmla="*/ 28 h 56"/>
                <a:gd name="T4" fmla="*/ 28 w 56"/>
                <a:gd name="T5" fmla="*/ 48 h 56"/>
                <a:gd name="T6" fmla="*/ 8 w 56"/>
                <a:gd name="T7" fmla="*/ 28 h 56"/>
                <a:gd name="T8" fmla="*/ 28 w 56"/>
                <a:gd name="T9" fmla="*/ 8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8"/>
                  </a:move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7"/>
            <p:cNvSpPr>
              <a:spLocks noEditPoints="1"/>
            </p:cNvSpPr>
            <p:nvPr/>
          </p:nvSpPr>
          <p:spPr bwMode="auto">
            <a:xfrm>
              <a:off x="8526463" y="882650"/>
              <a:ext cx="30162" cy="460375"/>
            </a:xfrm>
            <a:custGeom>
              <a:avLst/>
              <a:gdLst>
                <a:gd name="T0" fmla="*/ 4 w 8"/>
                <a:gd name="T1" fmla="*/ 0 h 120"/>
                <a:gd name="T2" fmla="*/ 0 w 8"/>
                <a:gd name="T3" fmla="*/ 5 h 120"/>
                <a:gd name="T4" fmla="*/ 0 w 8"/>
                <a:gd name="T5" fmla="*/ 19 h 120"/>
                <a:gd name="T6" fmla="*/ 4 w 8"/>
                <a:gd name="T7" fmla="*/ 24 h 120"/>
                <a:gd name="T8" fmla="*/ 8 w 8"/>
                <a:gd name="T9" fmla="*/ 19 h 120"/>
                <a:gd name="T10" fmla="*/ 8 w 8"/>
                <a:gd name="T11" fmla="*/ 5 h 120"/>
                <a:gd name="T12" fmla="*/ 4 w 8"/>
                <a:gd name="T13" fmla="*/ 0 h 120"/>
                <a:gd name="T14" fmla="*/ 4 w 8"/>
                <a:gd name="T15" fmla="*/ 96 h 120"/>
                <a:gd name="T16" fmla="*/ 0 w 8"/>
                <a:gd name="T17" fmla="*/ 101 h 120"/>
                <a:gd name="T18" fmla="*/ 0 w 8"/>
                <a:gd name="T19" fmla="*/ 115 h 120"/>
                <a:gd name="T20" fmla="*/ 4 w 8"/>
                <a:gd name="T21" fmla="*/ 120 h 120"/>
                <a:gd name="T22" fmla="*/ 8 w 8"/>
                <a:gd name="T23" fmla="*/ 115 h 120"/>
                <a:gd name="T24" fmla="*/ 8 w 8"/>
                <a:gd name="T25" fmla="*/ 101 h 120"/>
                <a:gd name="T26" fmla="*/ 4 w 8"/>
                <a:gd name="T2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6" y="24"/>
                    <a:pt x="8" y="22"/>
                    <a:pt x="8" y="1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96"/>
                  </a:moveTo>
                  <a:cubicBezTo>
                    <a:pt x="2" y="96"/>
                    <a:pt x="0" y="98"/>
                    <a:pt x="0" y="10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6" y="120"/>
                    <a:pt x="8" y="118"/>
                    <a:pt x="8" y="11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98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8310563" y="1096963"/>
              <a:ext cx="461962" cy="30163"/>
            </a:xfrm>
            <a:custGeom>
              <a:avLst/>
              <a:gdLst>
                <a:gd name="T0" fmla="*/ 115 w 120"/>
                <a:gd name="T1" fmla="*/ 0 h 8"/>
                <a:gd name="T2" fmla="*/ 101 w 120"/>
                <a:gd name="T3" fmla="*/ 0 h 8"/>
                <a:gd name="T4" fmla="*/ 96 w 120"/>
                <a:gd name="T5" fmla="*/ 4 h 8"/>
                <a:gd name="T6" fmla="*/ 101 w 120"/>
                <a:gd name="T7" fmla="*/ 8 h 8"/>
                <a:gd name="T8" fmla="*/ 115 w 120"/>
                <a:gd name="T9" fmla="*/ 8 h 8"/>
                <a:gd name="T10" fmla="*/ 120 w 120"/>
                <a:gd name="T11" fmla="*/ 4 h 8"/>
                <a:gd name="T12" fmla="*/ 115 w 120"/>
                <a:gd name="T13" fmla="*/ 0 h 8"/>
                <a:gd name="T14" fmla="*/ 19 w 120"/>
                <a:gd name="T15" fmla="*/ 0 h 8"/>
                <a:gd name="T16" fmla="*/ 5 w 120"/>
                <a:gd name="T17" fmla="*/ 0 h 8"/>
                <a:gd name="T18" fmla="*/ 0 w 120"/>
                <a:gd name="T19" fmla="*/ 4 h 8"/>
                <a:gd name="T20" fmla="*/ 5 w 120"/>
                <a:gd name="T21" fmla="*/ 8 h 8"/>
                <a:gd name="T22" fmla="*/ 19 w 120"/>
                <a:gd name="T23" fmla="*/ 8 h 8"/>
                <a:gd name="T24" fmla="*/ 24 w 120"/>
                <a:gd name="T25" fmla="*/ 4 h 8"/>
                <a:gd name="T26" fmla="*/ 19 w 1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8">
                  <a:moveTo>
                    <a:pt x="115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6" y="2"/>
                    <a:pt x="96" y="4"/>
                  </a:cubicBezTo>
                  <a:cubicBezTo>
                    <a:pt x="96" y="6"/>
                    <a:pt x="98" y="8"/>
                    <a:pt x="101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5" y="0"/>
                  </a:cubicBezTo>
                  <a:close/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2 h 88"/>
                <a:gd name="T2" fmla="*/ 80 w 88"/>
                <a:gd name="T3" fmla="*/ 2 h 88"/>
                <a:gd name="T4" fmla="*/ 70 w 88"/>
                <a:gd name="T5" fmla="*/ 12 h 88"/>
                <a:gd name="T6" fmla="*/ 69 w 88"/>
                <a:gd name="T7" fmla="*/ 19 h 88"/>
                <a:gd name="T8" fmla="*/ 76 w 88"/>
                <a:gd name="T9" fmla="*/ 18 h 88"/>
                <a:gd name="T10" fmla="*/ 86 w 88"/>
                <a:gd name="T11" fmla="*/ 8 h 88"/>
                <a:gd name="T12" fmla="*/ 86 w 88"/>
                <a:gd name="T13" fmla="*/ 2 h 88"/>
                <a:gd name="T14" fmla="*/ 12 w 88"/>
                <a:gd name="T15" fmla="*/ 70 h 88"/>
                <a:gd name="T16" fmla="*/ 2 w 88"/>
                <a:gd name="T17" fmla="*/ 80 h 88"/>
                <a:gd name="T18" fmla="*/ 2 w 88"/>
                <a:gd name="T19" fmla="*/ 86 h 88"/>
                <a:gd name="T20" fmla="*/ 8 w 88"/>
                <a:gd name="T21" fmla="*/ 86 h 88"/>
                <a:gd name="T22" fmla="*/ 18 w 88"/>
                <a:gd name="T23" fmla="*/ 76 h 88"/>
                <a:gd name="T24" fmla="*/ 19 w 88"/>
                <a:gd name="T25" fmla="*/ 69 h 88"/>
                <a:gd name="T26" fmla="*/ 12 w 88"/>
                <a:gd name="T27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2"/>
                  </a:moveTo>
                  <a:cubicBezTo>
                    <a:pt x="85" y="0"/>
                    <a:pt x="82" y="0"/>
                    <a:pt x="80" y="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4"/>
                    <a:pt x="68" y="17"/>
                    <a:pt x="69" y="19"/>
                  </a:cubicBezTo>
                  <a:cubicBezTo>
                    <a:pt x="71" y="20"/>
                    <a:pt x="74" y="20"/>
                    <a:pt x="76" y="1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8" y="6"/>
                    <a:pt x="88" y="3"/>
                    <a:pt x="86" y="2"/>
                  </a:cubicBezTo>
                  <a:close/>
                  <a:moveTo>
                    <a:pt x="12" y="70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0" y="82"/>
                    <a:pt x="0" y="85"/>
                    <a:pt x="2" y="86"/>
                  </a:cubicBezTo>
                  <a:cubicBezTo>
                    <a:pt x="3" y="88"/>
                    <a:pt x="6" y="88"/>
                    <a:pt x="8" y="8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4"/>
                    <a:pt x="20" y="71"/>
                    <a:pt x="19" y="69"/>
                  </a:cubicBezTo>
                  <a:cubicBezTo>
                    <a:pt x="17" y="68"/>
                    <a:pt x="14" y="68"/>
                    <a:pt x="1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80 h 88"/>
                <a:gd name="T2" fmla="*/ 76 w 88"/>
                <a:gd name="T3" fmla="*/ 70 h 88"/>
                <a:gd name="T4" fmla="*/ 69 w 88"/>
                <a:gd name="T5" fmla="*/ 69 h 88"/>
                <a:gd name="T6" fmla="*/ 70 w 88"/>
                <a:gd name="T7" fmla="*/ 76 h 88"/>
                <a:gd name="T8" fmla="*/ 80 w 88"/>
                <a:gd name="T9" fmla="*/ 86 h 88"/>
                <a:gd name="T10" fmla="*/ 86 w 88"/>
                <a:gd name="T11" fmla="*/ 86 h 88"/>
                <a:gd name="T12" fmla="*/ 86 w 88"/>
                <a:gd name="T13" fmla="*/ 80 h 88"/>
                <a:gd name="T14" fmla="*/ 8 w 88"/>
                <a:gd name="T15" fmla="*/ 2 h 88"/>
                <a:gd name="T16" fmla="*/ 2 w 88"/>
                <a:gd name="T17" fmla="*/ 2 h 88"/>
                <a:gd name="T18" fmla="*/ 2 w 88"/>
                <a:gd name="T19" fmla="*/ 8 h 88"/>
                <a:gd name="T20" fmla="*/ 12 w 88"/>
                <a:gd name="T21" fmla="*/ 18 h 88"/>
                <a:gd name="T22" fmla="*/ 19 w 88"/>
                <a:gd name="T23" fmla="*/ 19 h 88"/>
                <a:gd name="T24" fmla="*/ 18 w 88"/>
                <a:gd name="T25" fmla="*/ 12 h 88"/>
                <a:gd name="T26" fmla="*/ 8 w 88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80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4" y="68"/>
                    <a:pt x="71" y="68"/>
                    <a:pt x="69" y="69"/>
                  </a:cubicBezTo>
                  <a:cubicBezTo>
                    <a:pt x="68" y="71"/>
                    <a:pt x="68" y="74"/>
                    <a:pt x="70" y="7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2" y="88"/>
                    <a:pt x="85" y="88"/>
                    <a:pt x="86" y="86"/>
                  </a:cubicBezTo>
                  <a:cubicBezTo>
                    <a:pt x="88" y="85"/>
                    <a:pt x="88" y="82"/>
                    <a:pt x="86" y="80"/>
                  </a:cubicBezTo>
                  <a:close/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20"/>
                    <a:pt x="17" y="20"/>
                    <a:pt x="19" y="19"/>
                  </a:cubicBezTo>
                  <a:cubicBezTo>
                    <a:pt x="20" y="17"/>
                    <a:pt x="20" y="14"/>
                    <a:pt x="18" y="12"/>
                  </a:cubicBez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000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" name="TextBox 2"/>
          <p:cNvSpPr txBox="1"/>
          <p:nvPr/>
        </p:nvSpPr>
        <p:spPr>
          <a:xfrm>
            <a:off x="840319" y="908528"/>
            <a:ext cx="3076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THIS</a:t>
            </a:r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 TIME</a:t>
            </a:r>
          </a:p>
          <a:p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MEETING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047" y="981514"/>
            <a:ext cx="12600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419" y="2286626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foreword descriptions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847" y="3136613"/>
            <a:ext cx="3236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the majority have suffered alteration in some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injected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randomized words which don't look even slightly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believable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are going to use a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passag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isn't anything embarrassing hidden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</a:t>
            </a:r>
            <a:endParaRPr lang="en-US" sz="1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6047" y="5654198"/>
            <a:ext cx="1205263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3380" y="5641699"/>
            <a:ext cx="59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Freeform 5"/>
          <p:cNvSpPr>
            <a:spLocks noChangeAspect="1"/>
          </p:cNvSpPr>
          <p:nvPr/>
        </p:nvSpPr>
        <p:spPr bwMode="auto">
          <a:xfrm>
            <a:off x="9621830" y="383575"/>
            <a:ext cx="1641256" cy="143622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 noChangeAspect="1"/>
          </p:cNvSpPr>
          <p:nvPr/>
        </p:nvSpPr>
        <p:spPr bwMode="auto">
          <a:xfrm>
            <a:off x="10617886" y="5332325"/>
            <a:ext cx="899652" cy="78726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0138392" y="658744"/>
            <a:ext cx="608132" cy="885884"/>
            <a:chOff x="3299397" y="1943557"/>
            <a:chExt cx="274604" cy="400024"/>
          </a:xfrm>
          <a:solidFill>
            <a:schemeClr val="bg1"/>
          </a:solidFill>
        </p:grpSpPr>
        <p:sp>
          <p:nvSpPr>
            <p:cNvPr id="32" name="Freeform 114"/>
            <p:cNvSpPr>
              <a:spLocks noEditPoints="1"/>
            </p:cNvSpPr>
            <p:nvPr/>
          </p:nvSpPr>
          <p:spPr bwMode="auto">
            <a:xfrm>
              <a:off x="3299397" y="1943557"/>
              <a:ext cx="274604" cy="400024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15"/>
            <p:cNvSpPr>
              <a:spLocks/>
            </p:cNvSpPr>
            <p:nvPr/>
          </p:nvSpPr>
          <p:spPr bwMode="auto">
            <a:xfrm>
              <a:off x="3361447" y="2006927"/>
              <a:ext cx="81853" cy="8053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7950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solidFill>
            <a:schemeClr val="bg1">
              <a:lumMod val="95000"/>
            </a:schemeClr>
          </a:solidFill>
        </p:spPr>
      </p:sp>
      <p:sp>
        <p:nvSpPr>
          <p:cNvPr id="39" name="Freeform 5"/>
          <p:cNvSpPr>
            <a:spLocks noChangeAspect="1"/>
          </p:cNvSpPr>
          <p:nvPr/>
        </p:nvSpPr>
        <p:spPr bwMode="auto">
          <a:xfrm>
            <a:off x="7962510" y="3915909"/>
            <a:ext cx="1798062" cy="1573438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flipH="1">
            <a:off x="7517536" y="908528"/>
            <a:ext cx="4055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OUR </a:t>
            </a: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50" charset="0"/>
              </a:rPr>
              <a:t>FRESH</a:t>
            </a:r>
            <a:endParaRPr lang="en-US" sz="440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rPr>
              <a:t>PORTOFOLIO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9566866" y="981514"/>
            <a:ext cx="1864800" cy="3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7649356" y="2286626"/>
            <a:ext cx="38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set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your best presentation point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7123" y="4580645"/>
            <a:ext cx="7197047" cy="78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word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printing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typesetting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lorem ipsum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been the industry's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greatest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dummy text ever since the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1500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unknown</a:t>
            </a:r>
            <a:endParaRPr lang="en-US" sz="16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554062" y="5353586"/>
            <a:ext cx="5399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f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ill in your best picture layout</a:t>
            </a:r>
          </a:p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nd text here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900096" y="2736828"/>
            <a:ext cx="1563188" cy="295275"/>
          </a:xfrm>
          <a:prstGeom prst="roundRect">
            <a:avLst>
              <a:gd name="adj" fmla="val 424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238340" y="271670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40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et this</a:t>
            </a:r>
            <a:endParaRPr lang="en-US" sz="140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49911" y="4397827"/>
            <a:ext cx="823260" cy="609602"/>
            <a:chOff x="5422900" y="5291138"/>
            <a:chExt cx="1541463" cy="1141413"/>
          </a:xfrm>
          <a:solidFill>
            <a:schemeClr val="bg1"/>
          </a:solidFill>
        </p:grpSpPr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5422900" y="5291138"/>
              <a:ext cx="1541463" cy="1141413"/>
            </a:xfrm>
            <a:custGeom>
              <a:avLst/>
              <a:gdLst>
                <a:gd name="T0" fmla="*/ 389 w 410"/>
                <a:gd name="T1" fmla="*/ 59 h 304"/>
                <a:gd name="T2" fmla="*/ 389 w 410"/>
                <a:gd name="T3" fmla="*/ 18 h 304"/>
                <a:gd name="T4" fmla="*/ 370 w 410"/>
                <a:gd name="T5" fmla="*/ 0 h 304"/>
                <a:gd name="T6" fmla="*/ 307 w 410"/>
                <a:gd name="T7" fmla="*/ 0 h 304"/>
                <a:gd name="T8" fmla="*/ 289 w 410"/>
                <a:gd name="T9" fmla="*/ 18 h 304"/>
                <a:gd name="T10" fmla="*/ 289 w 410"/>
                <a:gd name="T11" fmla="*/ 57 h 304"/>
                <a:gd name="T12" fmla="*/ 282 w 410"/>
                <a:gd name="T13" fmla="*/ 57 h 304"/>
                <a:gd name="T14" fmla="*/ 205 w 410"/>
                <a:gd name="T15" fmla="*/ 33 h 304"/>
                <a:gd name="T16" fmla="*/ 128 w 410"/>
                <a:gd name="T17" fmla="*/ 57 h 304"/>
                <a:gd name="T18" fmla="*/ 33 w 410"/>
                <a:gd name="T19" fmla="*/ 57 h 304"/>
                <a:gd name="T20" fmla="*/ 0 w 410"/>
                <a:gd name="T21" fmla="*/ 90 h 304"/>
                <a:gd name="T22" fmla="*/ 0 w 410"/>
                <a:gd name="T23" fmla="*/ 248 h 304"/>
                <a:gd name="T24" fmla="*/ 33 w 410"/>
                <a:gd name="T25" fmla="*/ 280 h 304"/>
                <a:gd name="T26" fmla="*/ 128 w 410"/>
                <a:gd name="T27" fmla="*/ 280 h 304"/>
                <a:gd name="T28" fmla="*/ 205 w 410"/>
                <a:gd name="T29" fmla="*/ 304 h 304"/>
                <a:gd name="T30" fmla="*/ 282 w 410"/>
                <a:gd name="T31" fmla="*/ 280 h 304"/>
                <a:gd name="T32" fmla="*/ 378 w 410"/>
                <a:gd name="T33" fmla="*/ 280 h 304"/>
                <a:gd name="T34" fmla="*/ 410 w 410"/>
                <a:gd name="T35" fmla="*/ 248 h 304"/>
                <a:gd name="T36" fmla="*/ 410 w 410"/>
                <a:gd name="T37" fmla="*/ 90 h 304"/>
                <a:gd name="T38" fmla="*/ 389 w 410"/>
                <a:gd name="T39" fmla="*/ 59 h 304"/>
                <a:gd name="T40" fmla="*/ 311 w 410"/>
                <a:gd name="T41" fmla="*/ 22 h 304"/>
                <a:gd name="T42" fmla="*/ 367 w 410"/>
                <a:gd name="T43" fmla="*/ 22 h 304"/>
                <a:gd name="T44" fmla="*/ 367 w 410"/>
                <a:gd name="T45" fmla="*/ 57 h 304"/>
                <a:gd name="T46" fmla="*/ 311 w 410"/>
                <a:gd name="T47" fmla="*/ 57 h 304"/>
                <a:gd name="T48" fmla="*/ 311 w 410"/>
                <a:gd name="T49" fmla="*/ 22 h 304"/>
                <a:gd name="T50" fmla="*/ 22 w 410"/>
                <a:gd name="T51" fmla="*/ 248 h 304"/>
                <a:gd name="T52" fmla="*/ 22 w 410"/>
                <a:gd name="T53" fmla="*/ 90 h 304"/>
                <a:gd name="T54" fmla="*/ 33 w 410"/>
                <a:gd name="T55" fmla="*/ 79 h 304"/>
                <a:gd name="T56" fmla="*/ 104 w 410"/>
                <a:gd name="T57" fmla="*/ 79 h 304"/>
                <a:gd name="T58" fmla="*/ 70 w 410"/>
                <a:gd name="T59" fmla="*/ 169 h 304"/>
                <a:gd name="T60" fmla="*/ 104 w 410"/>
                <a:gd name="T61" fmla="*/ 259 h 304"/>
                <a:gd name="T62" fmla="*/ 33 w 410"/>
                <a:gd name="T63" fmla="*/ 259 h 304"/>
                <a:gd name="T64" fmla="*/ 22 w 410"/>
                <a:gd name="T65" fmla="*/ 248 h 304"/>
                <a:gd name="T66" fmla="*/ 91 w 410"/>
                <a:gd name="T67" fmla="*/ 169 h 304"/>
                <a:gd name="T68" fmla="*/ 205 w 410"/>
                <a:gd name="T69" fmla="*/ 55 h 304"/>
                <a:gd name="T70" fmla="*/ 319 w 410"/>
                <a:gd name="T71" fmla="*/ 169 h 304"/>
                <a:gd name="T72" fmla="*/ 205 w 410"/>
                <a:gd name="T73" fmla="*/ 283 h 304"/>
                <a:gd name="T74" fmla="*/ 91 w 410"/>
                <a:gd name="T75" fmla="*/ 169 h 304"/>
                <a:gd name="T76" fmla="*/ 388 w 410"/>
                <a:gd name="T77" fmla="*/ 248 h 304"/>
                <a:gd name="T78" fmla="*/ 378 w 410"/>
                <a:gd name="T79" fmla="*/ 259 h 304"/>
                <a:gd name="T80" fmla="*/ 306 w 410"/>
                <a:gd name="T81" fmla="*/ 259 h 304"/>
                <a:gd name="T82" fmla="*/ 341 w 410"/>
                <a:gd name="T83" fmla="*/ 169 h 304"/>
                <a:gd name="T84" fmla="*/ 306 w 410"/>
                <a:gd name="T85" fmla="*/ 79 h 304"/>
                <a:gd name="T86" fmla="*/ 378 w 410"/>
                <a:gd name="T87" fmla="*/ 79 h 304"/>
                <a:gd name="T88" fmla="*/ 388 w 410"/>
                <a:gd name="T89" fmla="*/ 90 h 304"/>
                <a:gd name="T90" fmla="*/ 388 w 410"/>
                <a:gd name="T91" fmla="*/ 248 h 304"/>
                <a:gd name="T92" fmla="*/ 388 w 410"/>
                <a:gd name="T93" fmla="*/ 248 h 304"/>
                <a:gd name="T94" fmla="*/ 388 w 410"/>
                <a:gd name="T95" fmla="*/ 24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304">
                  <a:moveTo>
                    <a:pt x="389" y="59"/>
                  </a:moveTo>
                  <a:cubicBezTo>
                    <a:pt x="389" y="18"/>
                    <a:pt x="389" y="18"/>
                    <a:pt x="389" y="18"/>
                  </a:cubicBezTo>
                  <a:cubicBezTo>
                    <a:pt x="389" y="8"/>
                    <a:pt x="380" y="0"/>
                    <a:pt x="370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97" y="0"/>
                    <a:pt x="289" y="8"/>
                    <a:pt x="289" y="18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60" y="42"/>
                    <a:pt x="234" y="33"/>
                    <a:pt x="205" y="33"/>
                  </a:cubicBezTo>
                  <a:cubicBezTo>
                    <a:pt x="177" y="33"/>
                    <a:pt x="150" y="42"/>
                    <a:pt x="12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5" y="57"/>
                    <a:pt x="0" y="72"/>
                    <a:pt x="0" y="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6"/>
                    <a:pt x="15" y="280"/>
                    <a:pt x="33" y="280"/>
                  </a:cubicBezTo>
                  <a:cubicBezTo>
                    <a:pt x="128" y="280"/>
                    <a:pt x="128" y="280"/>
                    <a:pt x="128" y="280"/>
                  </a:cubicBezTo>
                  <a:cubicBezTo>
                    <a:pt x="150" y="295"/>
                    <a:pt x="177" y="304"/>
                    <a:pt x="205" y="304"/>
                  </a:cubicBezTo>
                  <a:cubicBezTo>
                    <a:pt x="234" y="304"/>
                    <a:pt x="260" y="295"/>
                    <a:pt x="282" y="280"/>
                  </a:cubicBezTo>
                  <a:cubicBezTo>
                    <a:pt x="378" y="280"/>
                    <a:pt x="378" y="280"/>
                    <a:pt x="378" y="280"/>
                  </a:cubicBezTo>
                  <a:cubicBezTo>
                    <a:pt x="396" y="280"/>
                    <a:pt x="410" y="266"/>
                    <a:pt x="410" y="248"/>
                  </a:cubicBezTo>
                  <a:cubicBezTo>
                    <a:pt x="410" y="90"/>
                    <a:pt x="410" y="90"/>
                    <a:pt x="410" y="90"/>
                  </a:cubicBezTo>
                  <a:cubicBezTo>
                    <a:pt x="410" y="76"/>
                    <a:pt x="401" y="64"/>
                    <a:pt x="389" y="59"/>
                  </a:cubicBezTo>
                  <a:close/>
                  <a:moveTo>
                    <a:pt x="311" y="22"/>
                  </a:moveTo>
                  <a:cubicBezTo>
                    <a:pt x="367" y="22"/>
                    <a:pt x="367" y="22"/>
                    <a:pt x="367" y="22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11" y="57"/>
                    <a:pt x="311" y="57"/>
                    <a:pt x="311" y="57"/>
                  </a:cubicBezTo>
                  <a:lnTo>
                    <a:pt x="311" y="22"/>
                  </a:lnTo>
                  <a:close/>
                  <a:moveTo>
                    <a:pt x="22" y="248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22" y="84"/>
                    <a:pt x="27" y="79"/>
                    <a:pt x="33" y="79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83" y="103"/>
                    <a:pt x="70" y="134"/>
                    <a:pt x="70" y="169"/>
                  </a:cubicBezTo>
                  <a:cubicBezTo>
                    <a:pt x="70" y="203"/>
                    <a:pt x="83" y="235"/>
                    <a:pt x="104" y="259"/>
                  </a:cubicBezTo>
                  <a:cubicBezTo>
                    <a:pt x="33" y="259"/>
                    <a:pt x="33" y="259"/>
                    <a:pt x="33" y="259"/>
                  </a:cubicBezTo>
                  <a:cubicBezTo>
                    <a:pt x="27" y="259"/>
                    <a:pt x="22" y="254"/>
                    <a:pt x="22" y="248"/>
                  </a:cubicBezTo>
                  <a:close/>
                  <a:moveTo>
                    <a:pt x="91" y="169"/>
                  </a:moveTo>
                  <a:cubicBezTo>
                    <a:pt x="91" y="106"/>
                    <a:pt x="142" y="55"/>
                    <a:pt x="205" y="55"/>
                  </a:cubicBezTo>
                  <a:cubicBezTo>
                    <a:pt x="268" y="55"/>
                    <a:pt x="319" y="106"/>
                    <a:pt x="319" y="169"/>
                  </a:cubicBezTo>
                  <a:cubicBezTo>
                    <a:pt x="319" y="232"/>
                    <a:pt x="268" y="283"/>
                    <a:pt x="205" y="283"/>
                  </a:cubicBezTo>
                  <a:cubicBezTo>
                    <a:pt x="142" y="283"/>
                    <a:pt x="91" y="232"/>
                    <a:pt x="91" y="169"/>
                  </a:cubicBezTo>
                  <a:close/>
                  <a:moveTo>
                    <a:pt x="388" y="248"/>
                  </a:moveTo>
                  <a:cubicBezTo>
                    <a:pt x="388" y="254"/>
                    <a:pt x="384" y="259"/>
                    <a:pt x="378" y="259"/>
                  </a:cubicBezTo>
                  <a:cubicBezTo>
                    <a:pt x="306" y="259"/>
                    <a:pt x="306" y="259"/>
                    <a:pt x="306" y="259"/>
                  </a:cubicBezTo>
                  <a:cubicBezTo>
                    <a:pt x="328" y="235"/>
                    <a:pt x="341" y="203"/>
                    <a:pt x="341" y="169"/>
                  </a:cubicBezTo>
                  <a:cubicBezTo>
                    <a:pt x="341" y="134"/>
                    <a:pt x="328" y="103"/>
                    <a:pt x="306" y="79"/>
                  </a:cubicBezTo>
                  <a:cubicBezTo>
                    <a:pt x="378" y="79"/>
                    <a:pt x="378" y="79"/>
                    <a:pt x="378" y="79"/>
                  </a:cubicBezTo>
                  <a:cubicBezTo>
                    <a:pt x="384" y="79"/>
                    <a:pt x="388" y="84"/>
                    <a:pt x="388" y="90"/>
                  </a:cubicBezTo>
                  <a:lnTo>
                    <a:pt x="388" y="248"/>
                  </a:lnTo>
                  <a:close/>
                  <a:moveTo>
                    <a:pt x="388" y="248"/>
                  </a:moveTo>
                  <a:cubicBezTo>
                    <a:pt x="388" y="248"/>
                    <a:pt x="388" y="248"/>
                    <a:pt x="388" y="2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5919788" y="5651500"/>
              <a:ext cx="547688" cy="547688"/>
            </a:xfrm>
            <a:custGeom>
              <a:avLst/>
              <a:gdLst>
                <a:gd name="T0" fmla="*/ 73 w 146"/>
                <a:gd name="T1" fmla="*/ 0 h 146"/>
                <a:gd name="T2" fmla="*/ 0 w 146"/>
                <a:gd name="T3" fmla="*/ 73 h 146"/>
                <a:gd name="T4" fmla="*/ 73 w 146"/>
                <a:gd name="T5" fmla="*/ 146 h 146"/>
                <a:gd name="T6" fmla="*/ 146 w 146"/>
                <a:gd name="T7" fmla="*/ 73 h 146"/>
                <a:gd name="T8" fmla="*/ 73 w 146"/>
                <a:gd name="T9" fmla="*/ 0 h 146"/>
                <a:gd name="T10" fmla="*/ 73 w 146"/>
                <a:gd name="T11" fmla="*/ 124 h 146"/>
                <a:gd name="T12" fmla="*/ 22 w 146"/>
                <a:gd name="T13" fmla="*/ 73 h 146"/>
                <a:gd name="T14" fmla="*/ 73 w 146"/>
                <a:gd name="T15" fmla="*/ 21 h 146"/>
                <a:gd name="T16" fmla="*/ 125 w 146"/>
                <a:gd name="T17" fmla="*/ 73 h 146"/>
                <a:gd name="T18" fmla="*/ 73 w 146"/>
                <a:gd name="T19" fmla="*/ 124 h 146"/>
                <a:gd name="T20" fmla="*/ 73 w 146"/>
                <a:gd name="T21" fmla="*/ 124 h 146"/>
                <a:gd name="T22" fmla="*/ 73 w 146"/>
                <a:gd name="T23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cubicBezTo>
                    <a:pt x="33" y="0"/>
                    <a:pt x="0" y="32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2"/>
                    <a:pt x="113" y="0"/>
                    <a:pt x="73" y="0"/>
                  </a:cubicBezTo>
                  <a:close/>
                  <a:moveTo>
                    <a:pt x="73" y="124"/>
                  </a:moveTo>
                  <a:cubicBezTo>
                    <a:pt x="45" y="124"/>
                    <a:pt x="22" y="101"/>
                    <a:pt x="22" y="73"/>
                  </a:cubicBezTo>
                  <a:cubicBezTo>
                    <a:pt x="22" y="44"/>
                    <a:pt x="45" y="21"/>
                    <a:pt x="73" y="21"/>
                  </a:cubicBezTo>
                  <a:cubicBezTo>
                    <a:pt x="101" y="21"/>
                    <a:pt x="125" y="44"/>
                    <a:pt x="125" y="73"/>
                  </a:cubicBezTo>
                  <a:cubicBezTo>
                    <a:pt x="125" y="101"/>
                    <a:pt x="101" y="124"/>
                    <a:pt x="73" y="124"/>
                  </a:cubicBezTo>
                  <a:close/>
                  <a:moveTo>
                    <a:pt x="73" y="124"/>
                  </a:moveTo>
                  <a:cubicBezTo>
                    <a:pt x="73" y="124"/>
                    <a:pt x="73" y="124"/>
                    <a:pt x="73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/>
            <p:cNvSpPr>
              <a:spLocks noEditPoints="1"/>
            </p:cNvSpPr>
            <p:nvPr/>
          </p:nvSpPr>
          <p:spPr bwMode="auto">
            <a:xfrm>
              <a:off x="5543550" y="5654675"/>
              <a:ext cx="131763" cy="82550"/>
            </a:xfrm>
            <a:custGeom>
              <a:avLst/>
              <a:gdLst>
                <a:gd name="T0" fmla="*/ 24 w 35"/>
                <a:gd name="T1" fmla="*/ 0 h 22"/>
                <a:gd name="T2" fmla="*/ 11 w 35"/>
                <a:gd name="T3" fmla="*/ 0 h 22"/>
                <a:gd name="T4" fmla="*/ 0 w 35"/>
                <a:gd name="T5" fmla="*/ 11 h 22"/>
                <a:gd name="T6" fmla="*/ 11 w 35"/>
                <a:gd name="T7" fmla="*/ 22 h 22"/>
                <a:gd name="T8" fmla="*/ 24 w 35"/>
                <a:gd name="T9" fmla="*/ 22 h 22"/>
                <a:gd name="T10" fmla="*/ 35 w 35"/>
                <a:gd name="T11" fmla="*/ 11 h 22"/>
                <a:gd name="T12" fmla="*/ 24 w 35"/>
                <a:gd name="T13" fmla="*/ 0 h 22"/>
                <a:gd name="T14" fmla="*/ 24 w 35"/>
                <a:gd name="T15" fmla="*/ 0 h 22"/>
                <a:gd name="T16" fmla="*/ 24 w 3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2">
                  <a:moveTo>
                    <a:pt x="2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0" y="22"/>
                    <a:pt x="35" y="17"/>
                    <a:pt x="35" y="11"/>
                  </a:cubicBezTo>
                  <a:cubicBezTo>
                    <a:pt x="35" y="5"/>
                    <a:pt x="30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maris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E3DE"/>
      </a:accent1>
      <a:accent2>
        <a:srgbClr val="01A89E"/>
      </a:accent2>
      <a:accent3>
        <a:srgbClr val="00C08E"/>
      </a:accent3>
      <a:accent4>
        <a:srgbClr val="F5E74A"/>
      </a:accent4>
      <a:accent5>
        <a:srgbClr val="FFA200"/>
      </a:accent5>
      <a:accent6>
        <a:srgbClr val="72DD8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1380</Words>
  <Application>Microsoft Office PowerPoint</Application>
  <PresentationFormat>Widescreen</PresentationFormat>
  <Paragraphs>332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Lato</vt:lpstr>
      <vt:lpstr>Lato Light</vt:lpstr>
      <vt:lpstr>Lato Medium</vt:lpstr>
      <vt:lpstr>Lato Semibold</vt:lpstr>
      <vt:lpstr>Montserrat</vt:lpstr>
      <vt:lpstr>Montserrat Light</vt:lpstr>
      <vt:lpstr>Montserrat Medium</vt:lpstr>
      <vt:lpstr>Open Sans</vt:lpstr>
      <vt:lpstr>Questrial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farid nurjamil</cp:lastModifiedBy>
  <cp:revision>216</cp:revision>
  <dcterms:created xsi:type="dcterms:W3CDTF">2018-09-04T20:58:10Z</dcterms:created>
  <dcterms:modified xsi:type="dcterms:W3CDTF">2018-09-06T04:32:44Z</dcterms:modified>
</cp:coreProperties>
</file>